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7440" autoAdjust="0"/>
  </p:normalViewPr>
  <p:slideViewPr>
    <p:cSldViewPr snapToGrid="0">
      <p:cViewPr varScale="1">
        <p:scale>
          <a:sx n="158" d="100"/>
          <a:sy n="158" d="100"/>
        </p:scale>
        <p:origin x="306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21/03/2020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2667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8794"/>
            <a:ext cx="9144000" cy="1409006"/>
          </a:xfrm>
        </p:spPr>
        <p:txBody>
          <a:bodyPr>
            <a:normAutofit/>
          </a:bodyPr>
          <a:lstStyle>
            <a:lvl1pPr marL="0" indent="0" algn="ctr">
              <a:buNone/>
              <a:defRPr sz="2400" i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97890E8-CAC0-4003-BC10-DAC87A783C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2A521-12E7-464E-A855-5B0DD4156C8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DB119-0117-47B1-B5A0-62242107037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36378"/>
            <a:ext cx="10515600" cy="786780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0C31614-BD91-464E-A975-50C1A59515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108775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618"/>
            <a:ext cx="10515600" cy="9022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1A5E5-CEA4-4D53-BCD4-DC46EA1CF2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0D58F11-272C-43CF-8B25-2C75EA1BA293}"/>
              </a:ext>
            </a:extLst>
          </p:cNvPr>
          <p:cNvSpPr>
            <a:spLocks noGrp="1" noChangeAspect="1"/>
          </p:cNvSpPr>
          <p:nvPr>
            <p:ph type="pic" idx="1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F9014FA8-9C84-4D12-9B40-1D543C38D993}"/>
              </a:ext>
            </a:extLst>
          </p:cNvPr>
          <p:cNvSpPr>
            <a:spLocks noGrp="1" noChangeAspect="1"/>
          </p:cNvSpPr>
          <p:nvPr>
            <p:ph type="pic" idx="12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7CBF8F-F9E1-42AD-ADBA-858C26DC7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EDCC51A-FA22-433D-A483-F845F062F2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17931"/>
            <a:ext cx="10515600" cy="82391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759835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759835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155566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180A82E-A6C7-4743-908D-87694553F9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5765732"/>
            <a:ext cx="348256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43238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7" y="1161463"/>
            <a:ext cx="3492751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4353558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FE8DB-86A6-4DF2-979B-7B94C278B2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49401" y="5765732"/>
            <a:ext cx="349945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9B09FD1-0CE5-40F0-895B-A7B688884CE9}"/>
              </a:ext>
            </a:extLst>
          </p:cNvPr>
          <p:cNvSpPr>
            <a:spLocks noGrp="1" noChangeAspect="1"/>
          </p:cNvSpPr>
          <p:nvPr>
            <p:ph type="pic" idx="16"/>
          </p:nvPr>
        </p:nvSpPr>
        <p:spPr>
          <a:xfrm>
            <a:off x="7859721" y="1161463"/>
            <a:ext cx="3492490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539F10E-99F5-4EB9-BF73-9387B9B0FA7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96024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mph" presetSubtype="0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3" grpId="1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5" grpId="1" build="p">
        <p:tmplLst>
          <p:tmpl lvl="1">
            <p:tnLst>
              <p:par>
                <p:cTn presetID="9" presetClass="emph" presetSubtype="0" nodeType="after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5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/>
      <p:bldP spid="10" grpId="1"/>
      <p:bldP spid="13" grpId="0"/>
      <p:bldP spid="13" grpId="1"/>
      <p:bldP spid="12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4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967" y="365124"/>
            <a:ext cx="10033462" cy="114779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ijdelijke aanduiding voor grafiek 3">
            <a:extLst>
              <a:ext uri="{FF2B5EF4-FFF2-40B4-BE49-F238E27FC236}">
                <a16:creationId xmlns:a16="http://schemas.microsoft.com/office/drawing/2014/main" id="{DF69D003-E69C-41B7-BEF3-1328288ABCB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1088967" y="1626346"/>
            <a:ext cx="10033462" cy="4854632"/>
          </a:xfrm>
        </p:spPr>
        <p:txBody>
          <a:bodyPr/>
          <a:lstStyle/>
          <a:p>
            <a:endParaRPr lang="en-GB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13B394EC-3D3F-4A99-A491-ABE71947B1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56080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7A9CF1CB-65F9-4CA7-8C6C-593C84B30C8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1E0A8AD-9F63-43E3-A14F-FE915D5960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7C6EC03-B398-44BF-94AB-6FEBC23D1C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9841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263535"/>
            <a:ext cx="5157787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63535"/>
            <a:ext cx="5183188" cy="746240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384A3AF-7AFE-46E4-99E2-31C72FD39B8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143611DB-F3B2-4709-81BA-AFF63265205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B4CBE091-80CA-4E52-9CD9-2F79745243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C1001CF8-4B92-40D9-A9CE-463E89390F2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76F67CD-ECA9-44A8-8C95-6F6BEE3218D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6591992"/>
            <a:ext cx="12192000" cy="266008"/>
          </a:xfrm>
        </p:spPr>
        <p:txBody>
          <a:bodyPr anchor="b">
            <a:noAutofit/>
          </a:bodyPr>
          <a:lstStyle>
            <a:lvl1pPr marL="0" indent="0" algn="r">
              <a:buNone/>
              <a:defRPr sz="900" i="1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2pPr>
            <a:lvl3pPr marL="9144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2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54975"/>
            <a:ext cx="10515600" cy="516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A72C0F-525C-4475-981A-934A68BA82A0}"/>
              </a:ext>
            </a:extLst>
          </p:cNvPr>
          <p:cNvSpPr txBox="1"/>
          <p:nvPr userDrawn="1"/>
        </p:nvSpPr>
        <p:spPr>
          <a:xfrm>
            <a:off x="11840622" y="6457162"/>
            <a:ext cx="3513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F907D1D8-60EE-4CD5-BC0B-508EF9E5B54D}" type="slidenum">
              <a:rPr lang="en-BE" sz="1100" smtClean="0">
                <a:solidFill>
                  <a:schemeClr val="tx1">
                    <a:lumMod val="85000"/>
                  </a:schemeClr>
                </a:solidFill>
              </a:rPr>
              <a:t>‹#›</a:t>
            </a:fld>
            <a:endParaRPr lang="en-BE" sz="11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95</cp:revision>
  <dcterms:created xsi:type="dcterms:W3CDTF">2018-07-05T23:56:45Z</dcterms:created>
  <dcterms:modified xsi:type="dcterms:W3CDTF">2020-03-21T21:53:53Z</dcterms:modified>
</cp:coreProperties>
</file>