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86D4-E0F5-48ED-B382-C5D6AB88A5B0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EF53D-F467-4724-8C38-3F4795731E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84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8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96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697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4D98500-8BFE-41C0-AD24-5C91F459200F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38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56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83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13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1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42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67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02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22B56-B39A-4609-ACAF-221672A708D5}" type="datetimeFigureOut">
              <a:rPr lang="en-GB" smtClean="0"/>
              <a:t>27/07/2018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6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09E22B56-B39A-4609-ACAF-221672A708D5}" type="datetimeFigureOut">
              <a:rPr lang="en-GB" smtClean="0"/>
              <a:pPr/>
              <a:t>27/07/2018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fld id="{1F469EBC-A649-4E3E-8046-4745AB923F3E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755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</TotalTime>
  <Words>0</Words>
  <Application>Microsoft Office PowerPoint</Application>
  <PresentationFormat>Breedbeeld</PresentationFormat>
  <Paragraphs>0</Paragraphs>
  <Slides>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Thomas Winters</dc:creator>
  <cp:lastModifiedBy>Thomas Winters</cp:lastModifiedBy>
  <cp:revision>5</cp:revision>
  <dcterms:created xsi:type="dcterms:W3CDTF">2018-07-05T23:56:45Z</dcterms:created>
  <dcterms:modified xsi:type="dcterms:W3CDTF">2018-07-27T00:31:49Z</dcterms:modified>
</cp:coreProperties>
</file>