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7440" autoAdjust="0"/>
  </p:normalViewPr>
  <p:slideViewPr>
    <p:cSldViewPr snapToGrid="0">
      <p:cViewPr varScale="1">
        <p:scale>
          <a:sx n="158" d="100"/>
          <a:sy n="158" d="100"/>
        </p:scale>
        <p:origin x="306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386D4-E0F5-48ED-B382-C5D6AB88A5B0}" type="datetimeFigureOut">
              <a:rPr lang="en-GB" smtClean="0"/>
              <a:t>07/03/2020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BEF53D-F467-4724-8C38-3F4795731E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84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62667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48794"/>
            <a:ext cx="9144000" cy="1409006"/>
          </a:xfrm>
        </p:spPr>
        <p:txBody>
          <a:bodyPr>
            <a:normAutofit/>
          </a:bodyPr>
          <a:lstStyle>
            <a:lvl1pPr marL="0" indent="0" algn="ctr">
              <a:buNone/>
              <a:defRPr sz="2400" i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B97890E8-CAC0-4003-BC10-DAC87A783C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3"/>
            <a:ext cx="12192000" cy="266008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1798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9C8707F-6414-4775-A773-5EB293D1650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3"/>
            <a:ext cx="12192000" cy="266008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16696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8CA1863E-BFAC-48A6-A88A-03112240D38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3"/>
            <a:ext cx="12192000" cy="266008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707697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54D98500-8BFE-41C0-AD24-5C91F459200F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583EB18E-6C08-446D-8C97-90A23AD198A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3"/>
            <a:ext cx="12192000" cy="266008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891384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CEDAD00-1A07-4E27-8B3B-E4967B3E6129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838200" y="1251283"/>
            <a:ext cx="10517188" cy="547019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800F2DB8-5CDE-435D-9A60-FF5BA4B37C9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3"/>
            <a:ext cx="12192000" cy="266008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73232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E6FF89B-1B2B-4A0B-8918-72D2A6956F30}"/>
              </a:ext>
            </a:extLst>
          </p:cNvPr>
          <p:cNvSpPr>
            <a:spLocks noGrp="1" noChangeAspect="1"/>
          </p:cNvSpPr>
          <p:nvPr>
            <p:ph type="pic" idx="10"/>
          </p:nvPr>
        </p:nvSpPr>
        <p:spPr>
          <a:xfrm>
            <a:off x="0" y="0"/>
            <a:ext cx="12192000" cy="68580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80D58F11-272C-43CF-8B25-2C75EA1BA293}"/>
              </a:ext>
            </a:extLst>
          </p:cNvPr>
          <p:cNvSpPr>
            <a:spLocks noGrp="1" noChangeAspect="1"/>
          </p:cNvSpPr>
          <p:nvPr>
            <p:ph type="pic" idx="11"/>
          </p:nvPr>
        </p:nvSpPr>
        <p:spPr>
          <a:xfrm>
            <a:off x="0" y="0"/>
            <a:ext cx="12192000" cy="68580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0"/>
            <a:ext cx="10515600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5400"/>
            </a:lvl1pPr>
          </a:lstStyle>
          <a:p>
            <a:pPr lvl="0"/>
            <a:r>
              <a:rPr lang="nl-NL" dirty="0"/>
              <a:t>TEKSTSTIJL VAN HET MODEL BEWERKEN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CBF8F-F9E1-42AD-ADBA-858C26DC7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8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6F1EF3-1F1A-40BB-9893-E7BFBCE53AA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0" y="6591993"/>
            <a:ext cx="12192000" cy="266008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432124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4"/>
            <a:ext cx="10515600" cy="823911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5848323"/>
            <a:ext cx="5157787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9024" y="5848323"/>
            <a:ext cx="5183188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F6240A81-61E1-4F0E-8486-34C6FA7C8F1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829866" y="1244054"/>
            <a:ext cx="5172869" cy="46042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0B9372D3-59C0-456D-89B2-9ED076865C2E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6179343" y="1244054"/>
            <a:ext cx="5172869" cy="46042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CC617A19-1670-4968-9BEE-27E517310D1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3"/>
            <a:ext cx="12192000" cy="266008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42379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/>
      <p:bldP spid="13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23912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848323"/>
            <a:ext cx="3482568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43238" y="5848323"/>
            <a:ext cx="3499457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F6240A81-61E1-4F0E-8486-34C6FA7C8F1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829867" y="1244054"/>
            <a:ext cx="3492751" cy="46042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0B9372D3-59C0-456D-89B2-9ED076865C2E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4353558" y="1244054"/>
            <a:ext cx="3492490" cy="46042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0DFE8DB-86A6-4DF2-979B-7B94C278B2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49401" y="5848323"/>
            <a:ext cx="3499457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C9B09FD1-0CE5-40F0-895B-A7B688884CE9}"/>
              </a:ext>
            </a:extLst>
          </p:cNvPr>
          <p:cNvSpPr>
            <a:spLocks noGrp="1" noChangeAspect="1"/>
          </p:cNvSpPr>
          <p:nvPr>
            <p:ph type="pic" idx="16"/>
          </p:nvPr>
        </p:nvSpPr>
        <p:spPr>
          <a:xfrm>
            <a:off x="7859721" y="1244054"/>
            <a:ext cx="3492490" cy="46042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3D102C3A-7048-4E22-9DF4-3EEFB2E7EC6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3"/>
            <a:ext cx="12192000" cy="266008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96024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" grpId="1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9" presetClass="emph" presetSubtype="0" nodeType="after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0" grpId="1"/>
      <p:bldP spid="13" grpId="0"/>
      <p:bldP spid="13" grpId="1"/>
      <p:bldP spid="12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4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967" y="365124"/>
            <a:ext cx="10033462" cy="1147791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ijdelijke aanduiding voor grafiek 3">
            <a:extLst>
              <a:ext uri="{FF2B5EF4-FFF2-40B4-BE49-F238E27FC236}">
                <a16:creationId xmlns:a16="http://schemas.microsoft.com/office/drawing/2014/main" id="{DF69D003-E69C-41B7-BEF3-1328288ABCBF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1088967" y="1720735"/>
            <a:ext cx="10033462" cy="4854632"/>
          </a:xfrm>
        </p:spPr>
        <p:txBody>
          <a:bodyPr/>
          <a:lstStyle/>
          <a:p>
            <a:endParaRPr lang="en-GB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E4CEAD44-92D7-4FDB-BCBA-6D0339FB411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6591993"/>
            <a:ext cx="12192000" cy="266008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560801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46A8F5B1-FD8C-48F8-8C21-F516F67841B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3"/>
            <a:ext cx="12192000" cy="266008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28756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E6E28DB3-BF47-4E10-A38A-2439A9071D9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3"/>
            <a:ext cx="12192000" cy="266008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185833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499C8D38-9515-4B90-9D9A-A93B3D9259F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3"/>
            <a:ext cx="12192000" cy="266008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385136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9841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263535"/>
            <a:ext cx="5157787" cy="746240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09775"/>
            <a:ext cx="5157787" cy="4179888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63535"/>
            <a:ext cx="5183188" cy="746240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09775"/>
            <a:ext cx="5183188" cy="41798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F771509-DD4C-4527-8F57-AA21855145F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3"/>
            <a:ext cx="12192000" cy="266008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7091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48F0EAD6-FAD4-4824-9414-DD2E3EFEF12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3"/>
            <a:ext cx="12192000" cy="266008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410426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AB20CD75-E374-40D1-AC39-23CD1968285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3"/>
            <a:ext cx="12192000" cy="266008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32167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8C0E501C-A7AD-452B-B95C-BA24EE78CE6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3"/>
            <a:ext cx="12192000" cy="266008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452022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46624" y="6467303"/>
            <a:ext cx="745375" cy="390698"/>
          </a:xfrm>
          <a:prstGeom prst="rect">
            <a:avLst/>
          </a:prstGeom>
        </p:spPr>
        <p:txBody>
          <a:bodyPr/>
          <a:lstStyle/>
          <a:p>
            <a:fld id="{1F469EBC-A649-4E3E-8046-4745AB923F3E}" type="slidenum">
              <a:rPr lang="en-GB" smtClean="0"/>
              <a:t>‹#›</a:t>
            </a:fld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80932B-13A4-40E4-8FFC-6FD0FEFC54B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3"/>
            <a:ext cx="12192000" cy="266008"/>
          </a:xfr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6736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54975"/>
            <a:ext cx="10515600" cy="5162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74C5C451-D909-4140-B381-9B55CB5F4E37}"/>
              </a:ext>
            </a:extLst>
          </p:cNvPr>
          <p:cNvSpPr txBox="1"/>
          <p:nvPr userDrawn="1"/>
        </p:nvSpPr>
        <p:spPr>
          <a:xfrm>
            <a:off x="11471564" y="6517178"/>
            <a:ext cx="720436" cy="340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D3555157-950B-4007-A6E1-787135ACA6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0755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Thomas Winters</dc:creator>
  <cp:lastModifiedBy>Thomas Winters</cp:lastModifiedBy>
  <cp:revision>76</cp:revision>
  <dcterms:created xsi:type="dcterms:W3CDTF">2018-07-05T23:56:45Z</dcterms:created>
  <dcterms:modified xsi:type="dcterms:W3CDTF">2020-03-06T23:38:23Z</dcterms:modified>
</cp:coreProperties>
</file>