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c5ac82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c5ac82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c5ac82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c5ac82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1c5ac82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1c5ac82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c74b29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c74b29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bg>
      <p:bgPr>
        <a:solidFill>
          <a:srgbClr val="FAFAFA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696994" y="4731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HSe8aAuTkh5OhnlMKXV8sCbSd2RXbjhh/view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3Dsi6MfwHshK1sWBlALTcingI3rFYES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Кликер Blum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0" y="464525"/>
            <a:ext cx="4123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Что такое Blum?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1394025"/>
            <a:ext cx="4260300" cy="23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Это программа для получения криптовалюты, в которой надо быстро нажимать на зелёные звёзды и кристаллы льда, при этом избегая бомбы.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8" name="Google Shape;68;p15" title="Blum - Google Chrome 2024-08-05 11-12-09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75" y="154275"/>
            <a:ext cx="3573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33950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Что делает кликер?</a:t>
            </a:r>
            <a:endParaRPr sz="4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67500"/>
            <a:ext cx="85206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цель – самостоятельно, без участия человека, нажать на абсолютно все звёзды и лёд, не задевая бомб, то есть максимально эффективно пройти мини-игру.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title="NewBlum (online-video-cutter.com)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950" y="152400"/>
            <a:ext cx="35660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Roadmap</a:t>
            </a:r>
            <a:endParaRPr sz="3200"/>
          </a:p>
        </p:txBody>
      </p:sp>
      <p:sp>
        <p:nvSpPr>
          <p:cNvPr id="85" name="Google Shape;85;p18"/>
          <p:cNvSpPr/>
          <p:nvPr/>
        </p:nvSpPr>
        <p:spPr>
          <a:xfrm rot="5400000">
            <a:off x="345750" y="1268550"/>
            <a:ext cx="1064400" cy="738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710850" y="1445250"/>
            <a:ext cx="334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41414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800">
              <a:solidFill>
                <a:srgbClr val="14141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363200" y="2206650"/>
            <a:ext cx="6417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Добавить возможность ввода количества билетов и автоматической игры данное количество раз.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8"/>
          <p:cNvSpPr/>
          <p:nvPr/>
        </p:nvSpPr>
        <p:spPr>
          <a:xfrm rot="5400000">
            <a:off x="345750" y="2332950"/>
            <a:ext cx="1064400" cy="738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10850" y="2465838"/>
            <a:ext cx="334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41414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800">
              <a:solidFill>
                <a:srgbClr val="14141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623450" y="1227425"/>
            <a:ext cx="58971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Добавить а</a:t>
            </a: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втоматический запуск телеграмма и Blum, а также нажатие кнопки “play”.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/>
          <p:nvPr/>
        </p:nvSpPr>
        <p:spPr>
          <a:xfrm rot="5400000">
            <a:off x="345750" y="3397350"/>
            <a:ext cx="1064400" cy="738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10850" y="3574050"/>
            <a:ext cx="334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41414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800">
              <a:solidFill>
                <a:srgbClr val="14141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950175" y="3313650"/>
            <a:ext cx="53067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Добавить возможность использование программы удалённо, оптимизировать программу под мобильные устройства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