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c5ac82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c5ac82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c5ac829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c5ac829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c5ac82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c5ac82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c74b29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c74b29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bg>
      <p:bgPr>
        <a:solidFill>
          <a:srgbClr val="FAFAFA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696994" y="4731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HSe8aAuTkh5OhnlMKXV8sCbSd2RXbjhh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W3Dsi6MfwHshK1sWBlALTcingI3rFYES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Кликер Blum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0" y="464525"/>
            <a:ext cx="4123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000"/>
              <a:t>Что такое Blum?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1394025"/>
            <a:ext cx="4260300" cy="23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Это программа для получения криптовалюты, в которой надо быстро нажимать на зелёные звёзды и кристаллы льда, при этом избегая бомбы.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8" name="Google Shape;68;p15" title="Blum - Google Chrome 2024-08-05 11-12-09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5" y="154275"/>
            <a:ext cx="35734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33950"/>
            <a:ext cx="8520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Что делает кликер?</a:t>
            </a:r>
            <a:endParaRPr sz="48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867500"/>
            <a:ext cx="85206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Его цель – самостоятельно, без участия человека, нажать на абсолютно все звёзды и лёд, не задевая бомб, то есть максимально эффективно пройти мини-игру.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NewBlum (online-video-cutter.com)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950" y="152400"/>
            <a:ext cx="35660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Roadmap</a:t>
            </a:r>
            <a:endParaRPr sz="3200"/>
          </a:p>
        </p:txBody>
      </p:sp>
      <p:sp>
        <p:nvSpPr>
          <p:cNvPr id="85" name="Google Shape;85;p18"/>
          <p:cNvSpPr txBox="1"/>
          <p:nvPr/>
        </p:nvSpPr>
        <p:spPr>
          <a:xfrm>
            <a:off x="1363200" y="2206650"/>
            <a:ext cx="64176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возможность ввода количества билетов и автоматической игры данное количество раз.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623450" y="1227425"/>
            <a:ext cx="58971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а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втоматический запуск телеграмма и Blum, а также нажатие кнопки “play”.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950175" y="3313650"/>
            <a:ext cx="53067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Добавить возможность использование программы удалённо, оптимизировать программу под мобильные устройства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88" name="Google Shape;88;p18"/>
          <p:cNvGrpSpPr/>
          <p:nvPr/>
        </p:nvGrpSpPr>
        <p:grpSpPr>
          <a:xfrm>
            <a:off x="354528" y="1244202"/>
            <a:ext cx="730158" cy="713893"/>
            <a:chOff x="839608" y="7340770"/>
            <a:chExt cx="918900" cy="918900"/>
          </a:xfrm>
        </p:grpSpPr>
        <p:sp>
          <p:nvSpPr>
            <p:cNvPr id="89" name="Google Shape;89;p18"/>
            <p:cNvSpPr/>
            <p:nvPr/>
          </p:nvSpPr>
          <p:spPr>
            <a:xfrm>
              <a:off x="839608" y="7340770"/>
              <a:ext cx="918900" cy="9189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60"/>
                <a:buFont typeface="Arial"/>
                <a:buNone/>
              </a:pPr>
              <a:r>
                <a:t/>
              </a:r>
              <a:endParaRPr b="0" i="0" sz="476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575" y="7612218"/>
              <a:ext cx="492921" cy="3759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1" name="Google Shape;91;p18"/>
          <p:cNvCxnSpPr>
            <a:stCxn id="90" idx="1"/>
          </p:cNvCxnSpPr>
          <p:nvPr/>
        </p:nvCxnSpPr>
        <p:spPr>
          <a:xfrm>
            <a:off x="523751" y="1601131"/>
            <a:ext cx="3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8"/>
          <p:cNvCxnSpPr/>
          <p:nvPr/>
        </p:nvCxnSpPr>
        <p:spPr>
          <a:xfrm>
            <a:off x="759625" y="1460425"/>
            <a:ext cx="150600" cy="1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 flipH="1" rot="10800000">
            <a:off x="765426" y="1602031"/>
            <a:ext cx="136500" cy="1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" name="Google Shape;94;p18"/>
          <p:cNvGrpSpPr/>
          <p:nvPr/>
        </p:nvGrpSpPr>
        <p:grpSpPr>
          <a:xfrm>
            <a:off x="354578" y="2278102"/>
            <a:ext cx="730158" cy="713893"/>
            <a:chOff x="839608" y="7340770"/>
            <a:chExt cx="918900" cy="918900"/>
          </a:xfrm>
        </p:grpSpPr>
        <p:sp>
          <p:nvSpPr>
            <p:cNvPr id="95" name="Google Shape;95;p18"/>
            <p:cNvSpPr/>
            <p:nvPr/>
          </p:nvSpPr>
          <p:spPr>
            <a:xfrm>
              <a:off x="839608" y="7340770"/>
              <a:ext cx="918900" cy="9189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60"/>
                <a:buFont typeface="Arial"/>
                <a:buNone/>
              </a:pPr>
              <a:r>
                <a:t/>
              </a:r>
              <a:endParaRPr b="0" i="0" sz="476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575" y="7612218"/>
              <a:ext cx="492921" cy="3759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18"/>
          <p:cNvCxnSpPr>
            <a:stCxn id="96" idx="1"/>
          </p:cNvCxnSpPr>
          <p:nvPr/>
        </p:nvCxnSpPr>
        <p:spPr>
          <a:xfrm>
            <a:off x="523801" y="2635031"/>
            <a:ext cx="3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>
            <a:off x="759675" y="2494325"/>
            <a:ext cx="150600" cy="1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765476" y="2635931"/>
            <a:ext cx="136500" cy="1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" name="Google Shape;100;p18"/>
          <p:cNvGrpSpPr/>
          <p:nvPr/>
        </p:nvGrpSpPr>
        <p:grpSpPr>
          <a:xfrm>
            <a:off x="354528" y="3454152"/>
            <a:ext cx="730158" cy="713893"/>
            <a:chOff x="839608" y="7340770"/>
            <a:chExt cx="918900" cy="918900"/>
          </a:xfrm>
        </p:grpSpPr>
        <p:sp>
          <p:nvSpPr>
            <p:cNvPr id="101" name="Google Shape;101;p18"/>
            <p:cNvSpPr/>
            <p:nvPr/>
          </p:nvSpPr>
          <p:spPr>
            <a:xfrm>
              <a:off x="839608" y="7340770"/>
              <a:ext cx="918900" cy="918900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760"/>
                <a:buFont typeface="Arial"/>
                <a:buNone/>
              </a:pPr>
              <a:r>
                <a:t/>
              </a:r>
              <a:endParaRPr b="0" i="0" sz="4760" u="none" cap="none" strike="noStrike">
                <a:solidFill>
                  <a:srgbClr val="3747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2" name="Google Shape;10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2575" y="7612218"/>
              <a:ext cx="492921" cy="37595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3" name="Google Shape;103;p18"/>
          <p:cNvCxnSpPr>
            <a:stCxn id="102" idx="1"/>
          </p:cNvCxnSpPr>
          <p:nvPr/>
        </p:nvCxnSpPr>
        <p:spPr>
          <a:xfrm>
            <a:off x="523751" y="3811081"/>
            <a:ext cx="3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59625" y="3670375"/>
            <a:ext cx="150600" cy="14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765426" y="3811981"/>
            <a:ext cx="136500" cy="1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