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windows </a:t>
            </a:r>
            <a:r>
              <a:rPr lang="en-US" sz="6000" dirty="0" smtClean="0"/>
              <a:t>phone app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Cinequest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6193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Our goal: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Create a Windows Phone application for </a:t>
            </a:r>
            <a:r>
              <a:rPr lang="en-US" sz="4800" dirty="0" err="1" smtClean="0"/>
              <a:t>Cinequest</a:t>
            </a:r>
            <a:r>
              <a:rPr lang="en-US" sz="4800" dirty="0" smtClean="0"/>
              <a:t> Film Festival (films only not schedule)</a:t>
            </a:r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04185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we have accomplished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cinequest</a:t>
            </a:r>
            <a:r>
              <a:rPr lang="en-US" sz="3200" dirty="0" smtClean="0"/>
              <a:t> windows phone application that can show the schedules of the films.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we found difficult: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Unfamiliar with the windows phone device</a:t>
            </a:r>
          </a:p>
          <a:p>
            <a:r>
              <a:rPr lang="en-US" sz="2000" dirty="0"/>
              <a:t>Unfamiliar environment Visual studio for windows phone, templates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Unfamiliar language C#</a:t>
            </a:r>
          </a:p>
          <a:p>
            <a:r>
              <a:rPr lang="en-US" sz="2000" dirty="0" smtClean="0"/>
              <a:t>The Q&amp;A and forums for windows mobile app are not that popular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2397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109</TotalTime>
  <Words>82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Cinequest</vt:lpstr>
      <vt:lpstr>Our goal:</vt:lpstr>
      <vt:lpstr>What we have accomplished </vt:lpstr>
      <vt:lpstr>What we found difficult: </vt:lpstr>
      <vt:lpstr>PowerPoint Presentation</vt:lpstr>
      <vt:lpstr>PowerPoint Presentation</vt:lpstr>
      <vt:lpstr>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Cinequest windows phone</dc:title>
  <dc:creator>Glorio Yulianto</dc:creator>
  <cp:lastModifiedBy>Glorio Yulianto</cp:lastModifiedBy>
  <cp:revision>5</cp:revision>
  <dcterms:created xsi:type="dcterms:W3CDTF">2013-05-08T03:40:30Z</dcterms:created>
  <dcterms:modified xsi:type="dcterms:W3CDTF">2013-05-08T05:29:33Z</dcterms:modified>
</cp:coreProperties>
</file>