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0" r:id="rId6"/>
    <p:sldId id="266" r:id="rId7"/>
    <p:sldId id="258" r:id="rId8"/>
    <p:sldId id="259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urro\Desktop\v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Chart>
        <c:wireframe val="0"/>
        <c:ser>
          <c:idx val="0"/>
          <c:order val="0"/>
          <c:spPr>
            <a:solidFill>
              <a:schemeClr val="accent3">
                <a:tint val="31000"/>
              </a:schemeClr>
            </a:solidFill>
            <a:ln/>
            <a:effectLst/>
            <a:sp3d/>
          </c:spPr>
          <c:val>
            <c:numRef>
              <c:f>v!$A$1:$GR$1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79-4553-844A-BC7AB2D48658}"/>
            </c:ext>
          </c:extLst>
        </c:ser>
        <c:ser>
          <c:idx val="1"/>
          <c:order val="1"/>
          <c:spPr>
            <a:solidFill>
              <a:schemeClr val="accent3">
                <a:tint val="32000"/>
              </a:schemeClr>
            </a:solidFill>
            <a:ln/>
            <a:effectLst/>
            <a:sp3d/>
          </c:spPr>
          <c:val>
            <c:numRef>
              <c:f>v!$A$2:$GR$2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79-4553-844A-BC7AB2D48658}"/>
            </c:ext>
          </c:extLst>
        </c:ser>
        <c:ser>
          <c:idx val="2"/>
          <c:order val="2"/>
          <c:spPr>
            <a:solidFill>
              <a:schemeClr val="accent3">
                <a:tint val="33000"/>
              </a:schemeClr>
            </a:solidFill>
            <a:ln/>
            <a:effectLst/>
            <a:sp3d/>
          </c:spPr>
          <c:val>
            <c:numRef>
              <c:f>v!$A$3:$GR$3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79-4553-844A-BC7AB2D48658}"/>
            </c:ext>
          </c:extLst>
        </c:ser>
        <c:ser>
          <c:idx val="3"/>
          <c:order val="3"/>
          <c:spPr>
            <a:solidFill>
              <a:schemeClr val="accent3">
                <a:tint val="33000"/>
              </a:schemeClr>
            </a:solidFill>
            <a:ln/>
            <a:effectLst/>
            <a:sp3d/>
          </c:spPr>
          <c:val>
            <c:numRef>
              <c:f>v!$A$4:$GR$4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79-4553-844A-BC7AB2D48658}"/>
            </c:ext>
          </c:extLst>
        </c:ser>
        <c:ser>
          <c:idx val="4"/>
          <c:order val="4"/>
          <c:spPr>
            <a:solidFill>
              <a:schemeClr val="accent3">
                <a:tint val="34000"/>
              </a:schemeClr>
            </a:solidFill>
            <a:ln/>
            <a:effectLst/>
            <a:sp3d/>
          </c:spPr>
          <c:val>
            <c:numRef>
              <c:f>v!$A$5:$GR$5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79-4553-844A-BC7AB2D48658}"/>
            </c:ext>
          </c:extLst>
        </c:ser>
        <c:ser>
          <c:idx val="5"/>
          <c:order val="5"/>
          <c:spPr>
            <a:solidFill>
              <a:schemeClr val="accent3">
                <a:tint val="35000"/>
              </a:schemeClr>
            </a:solidFill>
            <a:ln/>
            <a:effectLst/>
            <a:sp3d/>
          </c:spPr>
          <c:val>
            <c:numRef>
              <c:f>v!$A$6:$GR$6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79-4553-844A-BC7AB2D48658}"/>
            </c:ext>
          </c:extLst>
        </c:ser>
        <c:ser>
          <c:idx val="6"/>
          <c:order val="6"/>
          <c:spPr>
            <a:solidFill>
              <a:schemeClr val="accent3">
                <a:tint val="35000"/>
              </a:schemeClr>
            </a:solidFill>
            <a:ln/>
            <a:effectLst/>
            <a:sp3d/>
          </c:spPr>
          <c:val>
            <c:numRef>
              <c:f>v!$A$7:$GR$7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79-4553-844A-BC7AB2D48658}"/>
            </c:ext>
          </c:extLst>
        </c:ser>
        <c:ser>
          <c:idx val="7"/>
          <c:order val="7"/>
          <c:spPr>
            <a:solidFill>
              <a:schemeClr val="accent3">
                <a:tint val="36000"/>
              </a:schemeClr>
            </a:solidFill>
            <a:ln/>
            <a:effectLst/>
            <a:sp3d/>
          </c:spPr>
          <c:val>
            <c:numRef>
              <c:f>v!$A$8:$GR$8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879-4553-844A-BC7AB2D48658}"/>
            </c:ext>
          </c:extLst>
        </c:ser>
        <c:ser>
          <c:idx val="8"/>
          <c:order val="8"/>
          <c:spPr>
            <a:solidFill>
              <a:schemeClr val="accent3">
                <a:tint val="37000"/>
              </a:schemeClr>
            </a:solidFill>
            <a:ln/>
            <a:effectLst/>
            <a:sp3d/>
          </c:spPr>
          <c:val>
            <c:numRef>
              <c:f>v!$A$9:$GR$9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79-4553-844A-BC7AB2D48658}"/>
            </c:ext>
          </c:extLst>
        </c:ser>
        <c:ser>
          <c:idx val="9"/>
          <c:order val="9"/>
          <c:spPr>
            <a:solidFill>
              <a:schemeClr val="accent3">
                <a:tint val="37000"/>
              </a:schemeClr>
            </a:solidFill>
            <a:ln/>
            <a:effectLst/>
            <a:sp3d/>
          </c:spPr>
          <c:val>
            <c:numRef>
              <c:f>v!$A$10:$GR$10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879-4553-844A-BC7AB2D48658}"/>
            </c:ext>
          </c:extLst>
        </c:ser>
        <c:ser>
          <c:idx val="10"/>
          <c:order val="10"/>
          <c:spPr>
            <a:solidFill>
              <a:schemeClr val="accent3">
                <a:tint val="38000"/>
              </a:schemeClr>
            </a:solidFill>
            <a:ln/>
            <a:effectLst/>
            <a:sp3d/>
          </c:spPr>
          <c:val>
            <c:numRef>
              <c:f>v!$A$11:$GR$11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79-4553-844A-BC7AB2D48658}"/>
            </c:ext>
          </c:extLst>
        </c:ser>
        <c:ser>
          <c:idx val="11"/>
          <c:order val="11"/>
          <c:spPr>
            <a:solidFill>
              <a:schemeClr val="accent3">
                <a:tint val="39000"/>
              </a:schemeClr>
            </a:solidFill>
            <a:ln/>
            <a:effectLst/>
            <a:sp3d/>
          </c:spPr>
          <c:val>
            <c:numRef>
              <c:f>v!$A$12:$GR$12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879-4553-844A-BC7AB2D48658}"/>
            </c:ext>
          </c:extLst>
        </c:ser>
        <c:ser>
          <c:idx val="12"/>
          <c:order val="12"/>
          <c:spPr>
            <a:solidFill>
              <a:schemeClr val="accent3">
                <a:tint val="40000"/>
              </a:schemeClr>
            </a:solidFill>
            <a:ln/>
            <a:effectLst/>
            <a:sp3d/>
          </c:spPr>
          <c:val>
            <c:numRef>
              <c:f>v!$A$13:$GR$13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79-4553-844A-BC7AB2D48658}"/>
            </c:ext>
          </c:extLst>
        </c:ser>
        <c:ser>
          <c:idx val="13"/>
          <c:order val="13"/>
          <c:spPr>
            <a:solidFill>
              <a:schemeClr val="accent3">
                <a:tint val="40000"/>
              </a:schemeClr>
            </a:solidFill>
            <a:ln/>
            <a:effectLst/>
            <a:sp3d/>
          </c:spPr>
          <c:val>
            <c:numRef>
              <c:f>v!$A$14:$GR$14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879-4553-844A-BC7AB2D48658}"/>
            </c:ext>
          </c:extLst>
        </c:ser>
        <c:ser>
          <c:idx val="14"/>
          <c:order val="14"/>
          <c:spPr>
            <a:solidFill>
              <a:schemeClr val="accent3">
                <a:tint val="41000"/>
              </a:schemeClr>
            </a:solidFill>
            <a:ln/>
            <a:effectLst/>
            <a:sp3d/>
          </c:spPr>
          <c:val>
            <c:numRef>
              <c:f>v!$A$15:$GR$15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879-4553-844A-BC7AB2D48658}"/>
            </c:ext>
          </c:extLst>
        </c:ser>
        <c:ser>
          <c:idx val="15"/>
          <c:order val="15"/>
          <c:spPr>
            <a:solidFill>
              <a:schemeClr val="accent3">
                <a:tint val="42000"/>
              </a:schemeClr>
            </a:solidFill>
            <a:ln/>
            <a:effectLst/>
            <a:sp3d/>
          </c:spPr>
          <c:val>
            <c:numRef>
              <c:f>v!$A$16:$GR$16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879-4553-844A-BC7AB2D48658}"/>
            </c:ext>
          </c:extLst>
        </c:ser>
        <c:ser>
          <c:idx val="16"/>
          <c:order val="16"/>
          <c:spPr>
            <a:solidFill>
              <a:schemeClr val="accent3">
                <a:tint val="42000"/>
              </a:schemeClr>
            </a:solidFill>
            <a:ln/>
            <a:effectLst/>
            <a:sp3d/>
          </c:spPr>
          <c:val>
            <c:numRef>
              <c:f>v!$A$17:$GR$17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879-4553-844A-BC7AB2D48658}"/>
            </c:ext>
          </c:extLst>
        </c:ser>
        <c:ser>
          <c:idx val="17"/>
          <c:order val="17"/>
          <c:spPr>
            <a:solidFill>
              <a:schemeClr val="accent3">
                <a:tint val="43000"/>
              </a:schemeClr>
            </a:solidFill>
            <a:ln/>
            <a:effectLst/>
            <a:sp3d/>
          </c:spPr>
          <c:val>
            <c:numRef>
              <c:f>v!$A$18:$GR$18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879-4553-844A-BC7AB2D48658}"/>
            </c:ext>
          </c:extLst>
        </c:ser>
        <c:ser>
          <c:idx val="18"/>
          <c:order val="18"/>
          <c:spPr>
            <a:solidFill>
              <a:schemeClr val="accent3">
                <a:tint val="44000"/>
              </a:schemeClr>
            </a:solidFill>
            <a:ln/>
            <a:effectLst/>
            <a:sp3d/>
          </c:spPr>
          <c:val>
            <c:numRef>
              <c:f>v!$A$19:$GR$19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879-4553-844A-BC7AB2D48658}"/>
            </c:ext>
          </c:extLst>
        </c:ser>
        <c:ser>
          <c:idx val="19"/>
          <c:order val="19"/>
          <c:spPr>
            <a:solidFill>
              <a:schemeClr val="accent3">
                <a:tint val="44000"/>
              </a:schemeClr>
            </a:solidFill>
            <a:ln/>
            <a:effectLst/>
            <a:sp3d/>
          </c:spPr>
          <c:val>
            <c:numRef>
              <c:f>v!$A$20:$GR$20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879-4553-844A-BC7AB2D48658}"/>
            </c:ext>
          </c:extLst>
        </c:ser>
        <c:ser>
          <c:idx val="20"/>
          <c:order val="20"/>
          <c:spPr>
            <a:solidFill>
              <a:schemeClr val="accent3">
                <a:tint val="45000"/>
              </a:schemeClr>
            </a:solidFill>
            <a:ln/>
            <a:effectLst/>
            <a:sp3d/>
          </c:spPr>
          <c:val>
            <c:numRef>
              <c:f>v!$A$21:$GR$21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79-4553-844A-BC7AB2D48658}"/>
            </c:ext>
          </c:extLst>
        </c:ser>
        <c:ser>
          <c:idx val="21"/>
          <c:order val="21"/>
          <c:spPr>
            <a:solidFill>
              <a:schemeClr val="accent3">
                <a:tint val="46000"/>
              </a:schemeClr>
            </a:solidFill>
            <a:ln/>
            <a:effectLst/>
            <a:sp3d/>
          </c:spPr>
          <c:val>
            <c:numRef>
              <c:f>v!$A$22:$GR$22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879-4553-844A-BC7AB2D48658}"/>
            </c:ext>
          </c:extLst>
        </c:ser>
        <c:ser>
          <c:idx val="22"/>
          <c:order val="22"/>
          <c:spPr>
            <a:solidFill>
              <a:schemeClr val="accent3">
                <a:tint val="47000"/>
              </a:schemeClr>
            </a:solidFill>
            <a:ln/>
            <a:effectLst/>
            <a:sp3d/>
          </c:spPr>
          <c:val>
            <c:numRef>
              <c:f>v!$A$23:$GR$23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879-4553-844A-BC7AB2D48658}"/>
            </c:ext>
          </c:extLst>
        </c:ser>
        <c:ser>
          <c:idx val="23"/>
          <c:order val="23"/>
          <c:spPr>
            <a:solidFill>
              <a:schemeClr val="accent3">
                <a:tint val="47000"/>
              </a:schemeClr>
            </a:solidFill>
            <a:ln/>
            <a:effectLst/>
            <a:sp3d/>
          </c:spPr>
          <c:val>
            <c:numRef>
              <c:f>v!$A$24:$GR$24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879-4553-844A-BC7AB2D48658}"/>
            </c:ext>
          </c:extLst>
        </c:ser>
        <c:ser>
          <c:idx val="24"/>
          <c:order val="24"/>
          <c:spPr>
            <a:solidFill>
              <a:schemeClr val="accent3">
                <a:tint val="48000"/>
              </a:schemeClr>
            </a:solidFill>
            <a:ln/>
            <a:effectLst/>
            <a:sp3d/>
          </c:spPr>
          <c:val>
            <c:numRef>
              <c:f>v!$A$25:$GR$25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879-4553-844A-BC7AB2D48658}"/>
            </c:ext>
          </c:extLst>
        </c:ser>
        <c:ser>
          <c:idx val="25"/>
          <c:order val="25"/>
          <c:spPr>
            <a:solidFill>
              <a:schemeClr val="accent3">
                <a:tint val="49000"/>
              </a:schemeClr>
            </a:solidFill>
            <a:ln/>
            <a:effectLst/>
            <a:sp3d/>
          </c:spPr>
          <c:val>
            <c:numRef>
              <c:f>v!$A$26:$GR$26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879-4553-844A-BC7AB2D48658}"/>
            </c:ext>
          </c:extLst>
        </c:ser>
        <c:ser>
          <c:idx val="26"/>
          <c:order val="26"/>
          <c:spPr>
            <a:solidFill>
              <a:schemeClr val="accent3">
                <a:tint val="49000"/>
              </a:schemeClr>
            </a:solidFill>
            <a:ln/>
            <a:effectLst/>
            <a:sp3d/>
          </c:spPr>
          <c:val>
            <c:numRef>
              <c:f>v!$A$27:$GR$27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7879-4553-844A-BC7AB2D48658}"/>
            </c:ext>
          </c:extLst>
        </c:ser>
        <c:ser>
          <c:idx val="27"/>
          <c:order val="27"/>
          <c:spPr>
            <a:solidFill>
              <a:schemeClr val="accent3">
                <a:tint val="50000"/>
              </a:schemeClr>
            </a:solidFill>
            <a:ln/>
            <a:effectLst/>
            <a:sp3d/>
          </c:spPr>
          <c:val>
            <c:numRef>
              <c:f>v!$A$28:$GR$28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7879-4553-844A-BC7AB2D48658}"/>
            </c:ext>
          </c:extLst>
        </c:ser>
        <c:ser>
          <c:idx val="28"/>
          <c:order val="28"/>
          <c:spPr>
            <a:solidFill>
              <a:schemeClr val="accent3">
                <a:tint val="51000"/>
              </a:schemeClr>
            </a:solidFill>
            <a:ln/>
            <a:effectLst/>
            <a:sp3d/>
          </c:spPr>
          <c:val>
            <c:numRef>
              <c:f>v!$A$29:$GR$29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879-4553-844A-BC7AB2D48658}"/>
            </c:ext>
          </c:extLst>
        </c:ser>
        <c:ser>
          <c:idx val="29"/>
          <c:order val="29"/>
          <c:spPr>
            <a:solidFill>
              <a:schemeClr val="accent3">
                <a:tint val="51000"/>
              </a:schemeClr>
            </a:solidFill>
            <a:ln/>
            <a:effectLst/>
            <a:sp3d/>
          </c:spPr>
          <c:val>
            <c:numRef>
              <c:f>v!$A$30:$GR$30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879-4553-844A-BC7AB2D48658}"/>
            </c:ext>
          </c:extLst>
        </c:ser>
        <c:ser>
          <c:idx val="30"/>
          <c:order val="30"/>
          <c:spPr>
            <a:solidFill>
              <a:schemeClr val="accent3">
                <a:tint val="52000"/>
              </a:schemeClr>
            </a:solidFill>
            <a:ln/>
            <a:effectLst/>
            <a:sp3d/>
          </c:spPr>
          <c:val>
            <c:numRef>
              <c:f>v!$A$31:$GR$31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7879-4553-844A-BC7AB2D48658}"/>
            </c:ext>
          </c:extLst>
        </c:ser>
        <c:ser>
          <c:idx val="31"/>
          <c:order val="31"/>
          <c:spPr>
            <a:solidFill>
              <a:schemeClr val="accent3">
                <a:tint val="53000"/>
              </a:schemeClr>
            </a:solidFill>
            <a:ln/>
            <a:effectLst/>
            <a:sp3d/>
          </c:spPr>
          <c:val>
            <c:numRef>
              <c:f>v!$A$32:$GR$32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7879-4553-844A-BC7AB2D48658}"/>
            </c:ext>
          </c:extLst>
        </c:ser>
        <c:ser>
          <c:idx val="32"/>
          <c:order val="32"/>
          <c:spPr>
            <a:solidFill>
              <a:schemeClr val="accent3">
                <a:tint val="53000"/>
              </a:schemeClr>
            </a:solidFill>
            <a:ln/>
            <a:effectLst/>
            <a:sp3d/>
          </c:spPr>
          <c:val>
            <c:numRef>
              <c:f>v!$A$33:$GR$33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879-4553-844A-BC7AB2D48658}"/>
            </c:ext>
          </c:extLst>
        </c:ser>
        <c:ser>
          <c:idx val="33"/>
          <c:order val="33"/>
          <c:spPr>
            <a:solidFill>
              <a:schemeClr val="accent3">
                <a:tint val="54000"/>
              </a:schemeClr>
            </a:solidFill>
            <a:ln/>
            <a:effectLst/>
            <a:sp3d/>
          </c:spPr>
          <c:val>
            <c:numRef>
              <c:f>v!$A$34:$GR$34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7879-4553-844A-BC7AB2D48658}"/>
            </c:ext>
          </c:extLst>
        </c:ser>
        <c:ser>
          <c:idx val="34"/>
          <c:order val="34"/>
          <c:spPr>
            <a:solidFill>
              <a:schemeClr val="accent3">
                <a:tint val="55000"/>
              </a:schemeClr>
            </a:solidFill>
            <a:ln/>
            <a:effectLst/>
            <a:sp3d/>
          </c:spPr>
          <c:val>
            <c:numRef>
              <c:f>v!$A$35:$GR$35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879-4553-844A-BC7AB2D48658}"/>
            </c:ext>
          </c:extLst>
        </c:ser>
        <c:ser>
          <c:idx val="35"/>
          <c:order val="35"/>
          <c:spPr>
            <a:solidFill>
              <a:schemeClr val="accent3">
                <a:tint val="56000"/>
              </a:schemeClr>
            </a:solidFill>
            <a:ln/>
            <a:effectLst/>
            <a:sp3d/>
          </c:spPr>
          <c:val>
            <c:numRef>
              <c:f>v!$A$36:$GR$36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7879-4553-844A-BC7AB2D48658}"/>
            </c:ext>
          </c:extLst>
        </c:ser>
        <c:ser>
          <c:idx val="36"/>
          <c:order val="36"/>
          <c:spPr>
            <a:solidFill>
              <a:schemeClr val="accent3">
                <a:tint val="56000"/>
              </a:schemeClr>
            </a:solidFill>
            <a:ln/>
            <a:effectLst/>
            <a:sp3d/>
          </c:spPr>
          <c:val>
            <c:numRef>
              <c:f>v!$A$37:$GR$37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7879-4553-844A-BC7AB2D48658}"/>
            </c:ext>
          </c:extLst>
        </c:ser>
        <c:ser>
          <c:idx val="37"/>
          <c:order val="37"/>
          <c:spPr>
            <a:solidFill>
              <a:schemeClr val="accent3">
                <a:tint val="57000"/>
              </a:schemeClr>
            </a:solidFill>
            <a:ln/>
            <a:effectLst/>
            <a:sp3d/>
          </c:spPr>
          <c:val>
            <c:numRef>
              <c:f>v!$A$38:$GR$38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7879-4553-844A-BC7AB2D48658}"/>
            </c:ext>
          </c:extLst>
        </c:ser>
        <c:ser>
          <c:idx val="38"/>
          <c:order val="38"/>
          <c:spPr>
            <a:solidFill>
              <a:schemeClr val="accent3">
                <a:tint val="58000"/>
              </a:schemeClr>
            </a:solidFill>
            <a:ln/>
            <a:effectLst/>
            <a:sp3d/>
          </c:spPr>
          <c:val>
            <c:numRef>
              <c:f>v!$A$39:$GR$39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7879-4553-844A-BC7AB2D48658}"/>
            </c:ext>
          </c:extLst>
        </c:ser>
        <c:ser>
          <c:idx val="39"/>
          <c:order val="39"/>
          <c:spPr>
            <a:solidFill>
              <a:schemeClr val="accent3">
                <a:tint val="58000"/>
              </a:schemeClr>
            </a:solidFill>
            <a:ln/>
            <a:effectLst/>
            <a:sp3d/>
          </c:spPr>
          <c:val>
            <c:numRef>
              <c:f>v!$A$40:$GR$40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7879-4553-844A-BC7AB2D48658}"/>
            </c:ext>
          </c:extLst>
        </c:ser>
        <c:ser>
          <c:idx val="40"/>
          <c:order val="40"/>
          <c:spPr>
            <a:solidFill>
              <a:schemeClr val="accent3">
                <a:tint val="59000"/>
              </a:schemeClr>
            </a:solidFill>
            <a:ln/>
            <a:effectLst/>
            <a:sp3d/>
          </c:spPr>
          <c:val>
            <c:numRef>
              <c:f>v!$A$41:$GR$41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7879-4553-844A-BC7AB2D48658}"/>
            </c:ext>
          </c:extLst>
        </c:ser>
        <c:ser>
          <c:idx val="41"/>
          <c:order val="41"/>
          <c:spPr>
            <a:solidFill>
              <a:schemeClr val="accent3">
                <a:tint val="60000"/>
              </a:schemeClr>
            </a:solidFill>
            <a:ln/>
            <a:effectLst/>
            <a:sp3d/>
          </c:spPr>
          <c:val>
            <c:numRef>
              <c:f>v!$A$42:$GR$42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879-4553-844A-BC7AB2D48658}"/>
            </c:ext>
          </c:extLst>
        </c:ser>
        <c:ser>
          <c:idx val="42"/>
          <c:order val="42"/>
          <c:spPr>
            <a:solidFill>
              <a:schemeClr val="accent3">
                <a:tint val="60000"/>
              </a:schemeClr>
            </a:solidFill>
            <a:ln/>
            <a:effectLst/>
            <a:sp3d/>
          </c:spPr>
          <c:val>
            <c:numRef>
              <c:f>v!$A$43:$GR$43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7879-4553-844A-BC7AB2D48658}"/>
            </c:ext>
          </c:extLst>
        </c:ser>
        <c:ser>
          <c:idx val="43"/>
          <c:order val="43"/>
          <c:spPr>
            <a:solidFill>
              <a:schemeClr val="accent3">
                <a:tint val="61000"/>
              </a:schemeClr>
            </a:solidFill>
            <a:ln/>
            <a:effectLst/>
            <a:sp3d/>
          </c:spPr>
          <c:val>
            <c:numRef>
              <c:f>v!$A$44:$GR$44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7879-4553-844A-BC7AB2D48658}"/>
            </c:ext>
          </c:extLst>
        </c:ser>
        <c:ser>
          <c:idx val="44"/>
          <c:order val="44"/>
          <c:spPr>
            <a:solidFill>
              <a:schemeClr val="accent3">
                <a:tint val="62000"/>
              </a:schemeClr>
            </a:solidFill>
            <a:ln/>
            <a:effectLst/>
            <a:sp3d/>
          </c:spPr>
          <c:val>
            <c:numRef>
              <c:f>v!$A$45:$GR$45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7879-4553-844A-BC7AB2D48658}"/>
            </c:ext>
          </c:extLst>
        </c:ser>
        <c:ser>
          <c:idx val="45"/>
          <c:order val="45"/>
          <c:spPr>
            <a:solidFill>
              <a:schemeClr val="accent3">
                <a:tint val="63000"/>
              </a:schemeClr>
            </a:solidFill>
            <a:ln/>
            <a:effectLst/>
            <a:sp3d/>
          </c:spPr>
          <c:val>
            <c:numRef>
              <c:f>v!$A$46:$GR$46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7879-4553-844A-BC7AB2D48658}"/>
            </c:ext>
          </c:extLst>
        </c:ser>
        <c:ser>
          <c:idx val="46"/>
          <c:order val="46"/>
          <c:spPr>
            <a:solidFill>
              <a:schemeClr val="accent3">
                <a:tint val="63000"/>
              </a:schemeClr>
            </a:solidFill>
            <a:ln/>
            <a:effectLst/>
            <a:sp3d/>
          </c:spPr>
          <c:val>
            <c:numRef>
              <c:f>v!$A$47:$GR$47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7879-4553-844A-BC7AB2D48658}"/>
            </c:ext>
          </c:extLst>
        </c:ser>
        <c:ser>
          <c:idx val="47"/>
          <c:order val="47"/>
          <c:spPr>
            <a:solidFill>
              <a:schemeClr val="accent3">
                <a:tint val="64000"/>
              </a:schemeClr>
            </a:solidFill>
            <a:ln/>
            <a:effectLst/>
            <a:sp3d/>
          </c:spPr>
          <c:val>
            <c:numRef>
              <c:f>v!$A$48:$GR$48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7879-4553-844A-BC7AB2D48658}"/>
            </c:ext>
          </c:extLst>
        </c:ser>
        <c:ser>
          <c:idx val="48"/>
          <c:order val="48"/>
          <c:spPr>
            <a:solidFill>
              <a:schemeClr val="accent3">
                <a:tint val="65000"/>
              </a:schemeClr>
            </a:solidFill>
            <a:ln/>
            <a:effectLst/>
            <a:sp3d/>
          </c:spPr>
          <c:val>
            <c:numRef>
              <c:f>v!$A$49:$GR$49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879-4553-844A-BC7AB2D48658}"/>
            </c:ext>
          </c:extLst>
        </c:ser>
        <c:ser>
          <c:idx val="49"/>
          <c:order val="49"/>
          <c:spPr>
            <a:solidFill>
              <a:schemeClr val="accent3">
                <a:tint val="65000"/>
              </a:schemeClr>
            </a:solidFill>
            <a:ln/>
            <a:effectLst/>
            <a:sp3d/>
          </c:spPr>
          <c:val>
            <c:numRef>
              <c:f>v!$A$50:$GR$50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7879-4553-844A-BC7AB2D48658}"/>
            </c:ext>
          </c:extLst>
        </c:ser>
        <c:ser>
          <c:idx val="50"/>
          <c:order val="50"/>
          <c:spPr>
            <a:solidFill>
              <a:schemeClr val="accent3">
                <a:tint val="66000"/>
              </a:schemeClr>
            </a:solidFill>
            <a:ln/>
            <a:effectLst/>
            <a:sp3d/>
          </c:spPr>
          <c:val>
            <c:numRef>
              <c:f>v!$A$51:$GR$51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7879-4553-844A-BC7AB2D48658}"/>
            </c:ext>
          </c:extLst>
        </c:ser>
        <c:ser>
          <c:idx val="51"/>
          <c:order val="51"/>
          <c:spPr>
            <a:solidFill>
              <a:schemeClr val="accent3">
                <a:tint val="67000"/>
              </a:schemeClr>
            </a:solidFill>
            <a:ln/>
            <a:effectLst/>
            <a:sp3d/>
          </c:spPr>
          <c:val>
            <c:numRef>
              <c:f>v!$A$52:$GR$52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7879-4553-844A-BC7AB2D48658}"/>
            </c:ext>
          </c:extLst>
        </c:ser>
        <c:ser>
          <c:idx val="52"/>
          <c:order val="52"/>
          <c:spPr>
            <a:solidFill>
              <a:schemeClr val="accent3">
                <a:tint val="67000"/>
              </a:schemeClr>
            </a:solidFill>
            <a:ln/>
            <a:effectLst/>
            <a:sp3d/>
          </c:spPr>
          <c:val>
            <c:numRef>
              <c:f>v!$A$53:$GR$53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7879-4553-844A-BC7AB2D48658}"/>
            </c:ext>
          </c:extLst>
        </c:ser>
        <c:ser>
          <c:idx val="53"/>
          <c:order val="53"/>
          <c:spPr>
            <a:solidFill>
              <a:schemeClr val="accent3">
                <a:tint val="68000"/>
              </a:schemeClr>
            </a:solidFill>
            <a:ln/>
            <a:effectLst/>
            <a:sp3d/>
          </c:spPr>
          <c:val>
            <c:numRef>
              <c:f>v!$A$54:$GR$54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7879-4553-844A-BC7AB2D48658}"/>
            </c:ext>
          </c:extLst>
        </c:ser>
        <c:ser>
          <c:idx val="54"/>
          <c:order val="54"/>
          <c:spPr>
            <a:solidFill>
              <a:schemeClr val="accent3">
                <a:tint val="69000"/>
              </a:schemeClr>
            </a:solidFill>
            <a:ln/>
            <a:effectLst/>
            <a:sp3d/>
          </c:spPr>
          <c:val>
            <c:numRef>
              <c:f>v!$A$55:$GR$55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7879-4553-844A-BC7AB2D48658}"/>
            </c:ext>
          </c:extLst>
        </c:ser>
        <c:ser>
          <c:idx val="55"/>
          <c:order val="55"/>
          <c:spPr>
            <a:solidFill>
              <a:schemeClr val="accent3">
                <a:tint val="70000"/>
              </a:schemeClr>
            </a:solidFill>
            <a:ln/>
            <a:effectLst/>
            <a:sp3d/>
          </c:spPr>
          <c:val>
            <c:numRef>
              <c:f>v!$A$56:$GR$56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7879-4553-844A-BC7AB2D48658}"/>
            </c:ext>
          </c:extLst>
        </c:ser>
        <c:ser>
          <c:idx val="56"/>
          <c:order val="56"/>
          <c:spPr>
            <a:solidFill>
              <a:schemeClr val="accent3">
                <a:tint val="70000"/>
              </a:schemeClr>
            </a:solidFill>
            <a:ln/>
            <a:effectLst/>
            <a:sp3d/>
          </c:spPr>
          <c:val>
            <c:numRef>
              <c:f>v!$A$57:$GR$57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7879-4553-844A-BC7AB2D48658}"/>
            </c:ext>
          </c:extLst>
        </c:ser>
        <c:ser>
          <c:idx val="57"/>
          <c:order val="57"/>
          <c:spPr>
            <a:solidFill>
              <a:schemeClr val="accent3">
                <a:tint val="71000"/>
              </a:schemeClr>
            </a:solidFill>
            <a:ln/>
            <a:effectLst/>
            <a:sp3d/>
          </c:spPr>
          <c:val>
            <c:numRef>
              <c:f>v!$A$58:$GR$58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7879-4553-844A-BC7AB2D48658}"/>
            </c:ext>
          </c:extLst>
        </c:ser>
        <c:ser>
          <c:idx val="58"/>
          <c:order val="58"/>
          <c:spPr>
            <a:solidFill>
              <a:schemeClr val="accent3">
                <a:tint val="72000"/>
              </a:schemeClr>
            </a:solidFill>
            <a:ln/>
            <a:effectLst/>
            <a:sp3d/>
          </c:spPr>
          <c:val>
            <c:numRef>
              <c:f>v!$A$59:$GR$59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7879-4553-844A-BC7AB2D48658}"/>
            </c:ext>
          </c:extLst>
        </c:ser>
        <c:ser>
          <c:idx val="59"/>
          <c:order val="59"/>
          <c:spPr>
            <a:solidFill>
              <a:schemeClr val="accent3">
                <a:tint val="72000"/>
              </a:schemeClr>
            </a:solidFill>
            <a:ln/>
            <a:effectLst/>
            <a:sp3d/>
          </c:spPr>
          <c:val>
            <c:numRef>
              <c:f>v!$A$60:$GR$60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7879-4553-844A-BC7AB2D48658}"/>
            </c:ext>
          </c:extLst>
        </c:ser>
        <c:ser>
          <c:idx val="60"/>
          <c:order val="60"/>
          <c:spPr>
            <a:solidFill>
              <a:schemeClr val="accent3">
                <a:tint val="73000"/>
              </a:schemeClr>
            </a:solidFill>
            <a:ln/>
            <a:effectLst/>
            <a:sp3d/>
          </c:spPr>
          <c:val>
            <c:numRef>
              <c:f>v!$A$61:$GR$61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7879-4553-844A-BC7AB2D48658}"/>
            </c:ext>
          </c:extLst>
        </c:ser>
        <c:ser>
          <c:idx val="61"/>
          <c:order val="61"/>
          <c:spPr>
            <a:solidFill>
              <a:schemeClr val="accent3">
                <a:tint val="74000"/>
              </a:schemeClr>
            </a:solidFill>
            <a:ln/>
            <a:effectLst/>
            <a:sp3d/>
          </c:spPr>
          <c:val>
            <c:numRef>
              <c:f>v!$A$62:$GR$62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7879-4553-844A-BC7AB2D48658}"/>
            </c:ext>
          </c:extLst>
        </c:ser>
        <c:ser>
          <c:idx val="62"/>
          <c:order val="62"/>
          <c:spPr>
            <a:solidFill>
              <a:schemeClr val="accent3">
                <a:tint val="74000"/>
              </a:schemeClr>
            </a:solidFill>
            <a:ln/>
            <a:effectLst/>
            <a:sp3d/>
          </c:spPr>
          <c:val>
            <c:numRef>
              <c:f>v!$A$63:$GR$63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879-4553-844A-BC7AB2D48658}"/>
            </c:ext>
          </c:extLst>
        </c:ser>
        <c:ser>
          <c:idx val="63"/>
          <c:order val="63"/>
          <c:spPr>
            <a:solidFill>
              <a:schemeClr val="accent3">
                <a:tint val="75000"/>
              </a:schemeClr>
            </a:solidFill>
            <a:ln/>
            <a:effectLst/>
            <a:sp3d/>
          </c:spPr>
          <c:val>
            <c:numRef>
              <c:f>v!$A$64:$GR$64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7879-4553-844A-BC7AB2D48658}"/>
            </c:ext>
          </c:extLst>
        </c:ser>
        <c:ser>
          <c:idx val="64"/>
          <c:order val="64"/>
          <c:spPr>
            <a:solidFill>
              <a:schemeClr val="accent3">
                <a:tint val="76000"/>
              </a:schemeClr>
            </a:solidFill>
            <a:ln/>
            <a:effectLst/>
            <a:sp3d/>
          </c:spPr>
          <c:val>
            <c:numRef>
              <c:f>v!$A$65:$GR$65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7879-4553-844A-BC7AB2D48658}"/>
            </c:ext>
          </c:extLst>
        </c:ser>
        <c:ser>
          <c:idx val="65"/>
          <c:order val="65"/>
          <c:spPr>
            <a:solidFill>
              <a:schemeClr val="accent3">
                <a:tint val="76000"/>
              </a:schemeClr>
            </a:solidFill>
            <a:ln/>
            <a:effectLst/>
            <a:sp3d/>
          </c:spPr>
          <c:val>
            <c:numRef>
              <c:f>v!$A$66:$GR$66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7879-4553-844A-BC7AB2D48658}"/>
            </c:ext>
          </c:extLst>
        </c:ser>
        <c:ser>
          <c:idx val="66"/>
          <c:order val="66"/>
          <c:spPr>
            <a:solidFill>
              <a:schemeClr val="accent3">
                <a:tint val="77000"/>
              </a:schemeClr>
            </a:solidFill>
            <a:ln/>
            <a:effectLst/>
            <a:sp3d/>
          </c:spPr>
          <c:val>
            <c:numRef>
              <c:f>v!$A$67:$GR$67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7879-4553-844A-BC7AB2D48658}"/>
            </c:ext>
          </c:extLst>
        </c:ser>
        <c:ser>
          <c:idx val="67"/>
          <c:order val="67"/>
          <c:spPr>
            <a:solidFill>
              <a:schemeClr val="accent3">
                <a:tint val="78000"/>
              </a:schemeClr>
            </a:solidFill>
            <a:ln/>
            <a:effectLst/>
            <a:sp3d/>
          </c:spPr>
          <c:val>
            <c:numRef>
              <c:f>v!$A$68:$GR$68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7879-4553-844A-BC7AB2D48658}"/>
            </c:ext>
          </c:extLst>
        </c:ser>
        <c:ser>
          <c:idx val="68"/>
          <c:order val="68"/>
          <c:spPr>
            <a:solidFill>
              <a:schemeClr val="accent3">
                <a:tint val="79000"/>
              </a:schemeClr>
            </a:solidFill>
            <a:ln/>
            <a:effectLst/>
            <a:sp3d/>
          </c:spPr>
          <c:val>
            <c:numRef>
              <c:f>v!$A$69:$GR$69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7879-4553-844A-BC7AB2D48658}"/>
            </c:ext>
          </c:extLst>
        </c:ser>
        <c:ser>
          <c:idx val="69"/>
          <c:order val="69"/>
          <c:spPr>
            <a:solidFill>
              <a:schemeClr val="accent3">
                <a:tint val="79000"/>
              </a:schemeClr>
            </a:solidFill>
            <a:ln/>
            <a:effectLst/>
            <a:sp3d/>
          </c:spPr>
          <c:val>
            <c:numRef>
              <c:f>v!$A$70:$GR$70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7879-4553-844A-BC7AB2D48658}"/>
            </c:ext>
          </c:extLst>
        </c:ser>
        <c:ser>
          <c:idx val="70"/>
          <c:order val="70"/>
          <c:spPr>
            <a:solidFill>
              <a:schemeClr val="accent3">
                <a:tint val="80000"/>
              </a:schemeClr>
            </a:solidFill>
            <a:ln/>
            <a:effectLst/>
            <a:sp3d/>
          </c:spPr>
          <c:val>
            <c:numRef>
              <c:f>v!$A$71:$GR$71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7879-4553-844A-BC7AB2D48658}"/>
            </c:ext>
          </c:extLst>
        </c:ser>
        <c:ser>
          <c:idx val="71"/>
          <c:order val="71"/>
          <c:spPr>
            <a:solidFill>
              <a:schemeClr val="accent3">
                <a:tint val="81000"/>
              </a:schemeClr>
            </a:solidFill>
            <a:ln/>
            <a:effectLst/>
            <a:sp3d/>
          </c:spPr>
          <c:val>
            <c:numRef>
              <c:f>v!$A$72:$GR$72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7879-4553-844A-BC7AB2D48658}"/>
            </c:ext>
          </c:extLst>
        </c:ser>
        <c:ser>
          <c:idx val="72"/>
          <c:order val="72"/>
          <c:spPr>
            <a:solidFill>
              <a:schemeClr val="accent3">
                <a:tint val="81000"/>
              </a:schemeClr>
            </a:solidFill>
            <a:ln/>
            <a:effectLst/>
            <a:sp3d/>
          </c:spPr>
          <c:val>
            <c:numRef>
              <c:f>v!$A$73:$GR$73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7879-4553-844A-BC7AB2D48658}"/>
            </c:ext>
          </c:extLst>
        </c:ser>
        <c:ser>
          <c:idx val="73"/>
          <c:order val="73"/>
          <c:spPr>
            <a:solidFill>
              <a:schemeClr val="accent3">
                <a:tint val="82000"/>
              </a:schemeClr>
            </a:solidFill>
            <a:ln/>
            <a:effectLst/>
            <a:sp3d/>
          </c:spPr>
          <c:val>
            <c:numRef>
              <c:f>v!$A$74:$GR$74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7879-4553-844A-BC7AB2D48658}"/>
            </c:ext>
          </c:extLst>
        </c:ser>
        <c:ser>
          <c:idx val="74"/>
          <c:order val="74"/>
          <c:spPr>
            <a:solidFill>
              <a:schemeClr val="accent3">
                <a:tint val="83000"/>
              </a:schemeClr>
            </a:solidFill>
            <a:ln/>
            <a:effectLst/>
            <a:sp3d/>
          </c:spPr>
          <c:val>
            <c:numRef>
              <c:f>v!$A$75:$GR$75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7879-4553-844A-BC7AB2D48658}"/>
            </c:ext>
          </c:extLst>
        </c:ser>
        <c:ser>
          <c:idx val="75"/>
          <c:order val="75"/>
          <c:spPr>
            <a:solidFill>
              <a:schemeClr val="accent3">
                <a:tint val="83000"/>
              </a:schemeClr>
            </a:solidFill>
            <a:ln/>
            <a:effectLst/>
            <a:sp3d/>
          </c:spPr>
          <c:val>
            <c:numRef>
              <c:f>v!$A$76:$GR$76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7879-4553-844A-BC7AB2D48658}"/>
            </c:ext>
          </c:extLst>
        </c:ser>
        <c:ser>
          <c:idx val="76"/>
          <c:order val="76"/>
          <c:spPr>
            <a:solidFill>
              <a:schemeClr val="accent3">
                <a:tint val="84000"/>
              </a:schemeClr>
            </a:solidFill>
            <a:ln/>
            <a:effectLst/>
            <a:sp3d/>
          </c:spPr>
          <c:val>
            <c:numRef>
              <c:f>v!$A$77:$GR$77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7879-4553-844A-BC7AB2D48658}"/>
            </c:ext>
          </c:extLst>
        </c:ser>
        <c:ser>
          <c:idx val="77"/>
          <c:order val="77"/>
          <c:spPr>
            <a:solidFill>
              <a:schemeClr val="accent3">
                <a:tint val="85000"/>
              </a:schemeClr>
            </a:solidFill>
            <a:ln/>
            <a:effectLst/>
            <a:sp3d/>
          </c:spPr>
          <c:val>
            <c:numRef>
              <c:f>v!$A$78:$GR$78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7879-4553-844A-BC7AB2D48658}"/>
            </c:ext>
          </c:extLst>
        </c:ser>
        <c:ser>
          <c:idx val="78"/>
          <c:order val="78"/>
          <c:spPr>
            <a:solidFill>
              <a:schemeClr val="accent3">
                <a:tint val="86000"/>
              </a:schemeClr>
            </a:solidFill>
            <a:ln/>
            <a:effectLst/>
            <a:sp3d/>
          </c:spPr>
          <c:val>
            <c:numRef>
              <c:f>v!$A$79:$GR$79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7879-4553-844A-BC7AB2D48658}"/>
            </c:ext>
          </c:extLst>
        </c:ser>
        <c:ser>
          <c:idx val="79"/>
          <c:order val="79"/>
          <c:spPr>
            <a:solidFill>
              <a:schemeClr val="accent3">
                <a:tint val="86000"/>
              </a:schemeClr>
            </a:solidFill>
            <a:ln/>
            <a:effectLst/>
            <a:sp3d/>
          </c:spPr>
          <c:val>
            <c:numRef>
              <c:f>v!$A$80:$GR$80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7879-4553-844A-BC7AB2D48658}"/>
            </c:ext>
          </c:extLst>
        </c:ser>
        <c:ser>
          <c:idx val="80"/>
          <c:order val="80"/>
          <c:spPr>
            <a:solidFill>
              <a:schemeClr val="accent3">
                <a:tint val="87000"/>
              </a:schemeClr>
            </a:solidFill>
            <a:ln/>
            <a:effectLst/>
            <a:sp3d/>
          </c:spPr>
          <c:val>
            <c:numRef>
              <c:f>v!$A$81:$GR$81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7879-4553-844A-BC7AB2D48658}"/>
            </c:ext>
          </c:extLst>
        </c:ser>
        <c:ser>
          <c:idx val="81"/>
          <c:order val="81"/>
          <c:spPr>
            <a:solidFill>
              <a:schemeClr val="accent3">
                <a:tint val="88000"/>
              </a:schemeClr>
            </a:solidFill>
            <a:ln/>
            <a:effectLst/>
            <a:sp3d/>
          </c:spPr>
          <c:val>
            <c:numRef>
              <c:f>v!$A$82:$GR$82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7879-4553-844A-BC7AB2D48658}"/>
            </c:ext>
          </c:extLst>
        </c:ser>
        <c:ser>
          <c:idx val="82"/>
          <c:order val="82"/>
          <c:spPr>
            <a:solidFill>
              <a:schemeClr val="accent3">
                <a:tint val="88000"/>
              </a:schemeClr>
            </a:solidFill>
            <a:ln/>
            <a:effectLst/>
            <a:sp3d/>
          </c:spPr>
          <c:val>
            <c:numRef>
              <c:f>v!$A$83:$GR$83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7879-4553-844A-BC7AB2D48658}"/>
            </c:ext>
          </c:extLst>
        </c:ser>
        <c:ser>
          <c:idx val="83"/>
          <c:order val="83"/>
          <c:spPr>
            <a:solidFill>
              <a:schemeClr val="accent3">
                <a:tint val="89000"/>
              </a:schemeClr>
            </a:solidFill>
            <a:ln/>
            <a:effectLst/>
            <a:sp3d/>
          </c:spPr>
          <c:val>
            <c:numRef>
              <c:f>v!$A$84:$GR$84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879-4553-844A-BC7AB2D48658}"/>
            </c:ext>
          </c:extLst>
        </c:ser>
        <c:ser>
          <c:idx val="84"/>
          <c:order val="84"/>
          <c:spPr>
            <a:solidFill>
              <a:schemeClr val="accent3">
                <a:tint val="90000"/>
              </a:schemeClr>
            </a:solidFill>
            <a:ln/>
            <a:effectLst/>
            <a:sp3d/>
          </c:spPr>
          <c:val>
            <c:numRef>
              <c:f>v!$A$85:$GR$85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7879-4553-844A-BC7AB2D48658}"/>
            </c:ext>
          </c:extLst>
        </c:ser>
        <c:ser>
          <c:idx val="85"/>
          <c:order val="85"/>
          <c:spPr>
            <a:solidFill>
              <a:schemeClr val="accent3">
                <a:tint val="90000"/>
              </a:schemeClr>
            </a:solidFill>
            <a:ln/>
            <a:effectLst/>
            <a:sp3d/>
          </c:spPr>
          <c:val>
            <c:numRef>
              <c:f>v!$A$86:$GR$86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7879-4553-844A-BC7AB2D48658}"/>
            </c:ext>
          </c:extLst>
        </c:ser>
        <c:ser>
          <c:idx val="86"/>
          <c:order val="86"/>
          <c:spPr>
            <a:solidFill>
              <a:schemeClr val="accent3">
                <a:tint val="91000"/>
              </a:schemeClr>
            </a:solidFill>
            <a:ln/>
            <a:effectLst/>
            <a:sp3d/>
          </c:spPr>
          <c:val>
            <c:numRef>
              <c:f>v!$A$87:$GR$87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7879-4553-844A-BC7AB2D48658}"/>
            </c:ext>
          </c:extLst>
        </c:ser>
        <c:ser>
          <c:idx val="87"/>
          <c:order val="87"/>
          <c:spPr>
            <a:solidFill>
              <a:schemeClr val="accent3">
                <a:tint val="92000"/>
              </a:schemeClr>
            </a:solidFill>
            <a:ln/>
            <a:effectLst/>
            <a:sp3d/>
          </c:spPr>
          <c:val>
            <c:numRef>
              <c:f>v!$A$88:$GR$88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7879-4553-844A-BC7AB2D48658}"/>
            </c:ext>
          </c:extLst>
        </c:ser>
        <c:ser>
          <c:idx val="88"/>
          <c:order val="88"/>
          <c:spPr>
            <a:solidFill>
              <a:schemeClr val="accent3">
                <a:tint val="92000"/>
              </a:schemeClr>
            </a:solidFill>
            <a:ln/>
            <a:effectLst/>
            <a:sp3d/>
          </c:spPr>
          <c:val>
            <c:numRef>
              <c:f>v!$A$89:$GR$89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7879-4553-844A-BC7AB2D48658}"/>
            </c:ext>
          </c:extLst>
        </c:ser>
        <c:ser>
          <c:idx val="89"/>
          <c:order val="89"/>
          <c:spPr>
            <a:solidFill>
              <a:schemeClr val="accent3">
                <a:tint val="93000"/>
              </a:schemeClr>
            </a:solidFill>
            <a:ln/>
            <a:effectLst/>
            <a:sp3d/>
          </c:spPr>
          <c:val>
            <c:numRef>
              <c:f>v!$A$90:$GR$90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7879-4553-844A-BC7AB2D48658}"/>
            </c:ext>
          </c:extLst>
        </c:ser>
        <c:ser>
          <c:idx val="90"/>
          <c:order val="90"/>
          <c:spPr>
            <a:solidFill>
              <a:schemeClr val="accent3">
                <a:tint val="94000"/>
              </a:schemeClr>
            </a:solidFill>
            <a:ln/>
            <a:effectLst/>
            <a:sp3d/>
          </c:spPr>
          <c:val>
            <c:numRef>
              <c:f>v!$A$91:$GR$91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7879-4553-844A-BC7AB2D48658}"/>
            </c:ext>
          </c:extLst>
        </c:ser>
        <c:ser>
          <c:idx val="91"/>
          <c:order val="91"/>
          <c:spPr>
            <a:solidFill>
              <a:schemeClr val="accent3">
                <a:tint val="95000"/>
              </a:schemeClr>
            </a:solidFill>
            <a:ln/>
            <a:effectLst/>
            <a:sp3d/>
          </c:spPr>
          <c:val>
            <c:numRef>
              <c:f>v!$A$92:$GR$92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7879-4553-844A-BC7AB2D48658}"/>
            </c:ext>
          </c:extLst>
        </c:ser>
        <c:ser>
          <c:idx val="92"/>
          <c:order val="92"/>
          <c:spPr>
            <a:solidFill>
              <a:schemeClr val="accent3">
                <a:tint val="95000"/>
              </a:schemeClr>
            </a:solidFill>
            <a:ln/>
            <a:effectLst/>
            <a:sp3d/>
          </c:spPr>
          <c:val>
            <c:numRef>
              <c:f>v!$A$93:$GR$93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7879-4553-844A-BC7AB2D48658}"/>
            </c:ext>
          </c:extLst>
        </c:ser>
        <c:ser>
          <c:idx val="93"/>
          <c:order val="93"/>
          <c:spPr>
            <a:solidFill>
              <a:schemeClr val="accent3">
                <a:tint val="96000"/>
              </a:schemeClr>
            </a:solidFill>
            <a:ln/>
            <a:effectLst/>
            <a:sp3d/>
          </c:spPr>
          <c:val>
            <c:numRef>
              <c:f>v!$A$94:$GR$94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7879-4553-844A-BC7AB2D48658}"/>
            </c:ext>
          </c:extLst>
        </c:ser>
        <c:ser>
          <c:idx val="94"/>
          <c:order val="94"/>
          <c:spPr>
            <a:solidFill>
              <a:schemeClr val="accent3">
                <a:tint val="97000"/>
              </a:schemeClr>
            </a:solidFill>
            <a:ln/>
            <a:effectLst/>
            <a:sp3d/>
          </c:spPr>
          <c:val>
            <c:numRef>
              <c:f>v!$A$95:$GR$95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7879-4553-844A-BC7AB2D48658}"/>
            </c:ext>
          </c:extLst>
        </c:ser>
        <c:ser>
          <c:idx val="95"/>
          <c:order val="95"/>
          <c:spPr>
            <a:solidFill>
              <a:schemeClr val="accent3">
                <a:tint val="97000"/>
              </a:schemeClr>
            </a:solidFill>
            <a:ln/>
            <a:effectLst/>
            <a:sp3d/>
          </c:spPr>
          <c:val>
            <c:numRef>
              <c:f>v!$A$96:$GR$96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7879-4553-844A-BC7AB2D48658}"/>
            </c:ext>
          </c:extLst>
        </c:ser>
        <c:ser>
          <c:idx val="96"/>
          <c:order val="96"/>
          <c:spPr>
            <a:solidFill>
              <a:schemeClr val="accent3">
                <a:tint val="98000"/>
              </a:schemeClr>
            </a:solidFill>
            <a:ln/>
            <a:effectLst/>
            <a:sp3d/>
          </c:spPr>
          <c:val>
            <c:numRef>
              <c:f>v!$A$97:$GR$97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7879-4553-844A-BC7AB2D48658}"/>
            </c:ext>
          </c:extLst>
        </c:ser>
        <c:ser>
          <c:idx val="97"/>
          <c:order val="97"/>
          <c:spPr>
            <a:solidFill>
              <a:schemeClr val="accent3">
                <a:tint val="99000"/>
              </a:schemeClr>
            </a:solidFill>
            <a:ln/>
            <a:effectLst/>
            <a:sp3d/>
          </c:spPr>
          <c:val>
            <c:numRef>
              <c:f>v!$A$98:$GR$98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7879-4553-844A-BC7AB2D48658}"/>
            </c:ext>
          </c:extLst>
        </c:ser>
        <c:ser>
          <c:idx val="98"/>
          <c:order val="98"/>
          <c:spPr>
            <a:solidFill>
              <a:schemeClr val="accent3">
                <a:tint val="99000"/>
              </a:schemeClr>
            </a:solidFill>
            <a:ln/>
            <a:effectLst/>
            <a:sp3d/>
          </c:spPr>
          <c:val>
            <c:numRef>
              <c:f>v!$A$99:$GR$99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7879-4553-844A-BC7AB2D48658}"/>
            </c:ext>
          </c:extLst>
        </c:ser>
        <c:ser>
          <c:idx val="99"/>
          <c:order val="99"/>
          <c:spPr>
            <a:solidFill>
              <a:schemeClr val="accent3"/>
            </a:solidFill>
            <a:ln/>
            <a:effectLst/>
            <a:sp3d/>
          </c:spPr>
          <c:val>
            <c:numRef>
              <c:f>v!$A$100:$GR$100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7879-4553-844A-BC7AB2D48658}"/>
            </c:ext>
          </c:extLst>
        </c:ser>
        <c:ser>
          <c:idx val="100"/>
          <c:order val="100"/>
          <c:spPr>
            <a:solidFill>
              <a:schemeClr val="accent3">
                <a:shade val="99000"/>
              </a:schemeClr>
            </a:solidFill>
            <a:ln/>
            <a:effectLst/>
            <a:sp3d/>
          </c:spPr>
          <c:val>
            <c:numRef>
              <c:f>v!$A$101:$GR$101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7879-4553-844A-BC7AB2D48658}"/>
            </c:ext>
          </c:extLst>
        </c:ser>
        <c:ser>
          <c:idx val="101"/>
          <c:order val="101"/>
          <c:spPr>
            <a:solidFill>
              <a:schemeClr val="accent3">
                <a:shade val="98000"/>
              </a:schemeClr>
            </a:solidFill>
            <a:ln/>
            <a:effectLst/>
            <a:sp3d/>
          </c:spPr>
          <c:val>
            <c:numRef>
              <c:f>v!$A$102:$GR$102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7879-4553-844A-BC7AB2D48658}"/>
            </c:ext>
          </c:extLst>
        </c:ser>
        <c:ser>
          <c:idx val="102"/>
          <c:order val="102"/>
          <c:spPr>
            <a:solidFill>
              <a:schemeClr val="accent3">
                <a:shade val="98000"/>
              </a:schemeClr>
            </a:solidFill>
            <a:ln/>
            <a:effectLst/>
            <a:sp3d/>
          </c:spPr>
          <c:val>
            <c:numRef>
              <c:f>v!$A$103:$GR$103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7879-4553-844A-BC7AB2D48658}"/>
            </c:ext>
          </c:extLst>
        </c:ser>
        <c:ser>
          <c:idx val="103"/>
          <c:order val="103"/>
          <c:spPr>
            <a:solidFill>
              <a:schemeClr val="accent3">
                <a:shade val="97000"/>
              </a:schemeClr>
            </a:solidFill>
            <a:ln/>
            <a:effectLst/>
            <a:sp3d/>
          </c:spPr>
          <c:val>
            <c:numRef>
              <c:f>v!$A$104:$GR$104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7879-4553-844A-BC7AB2D48658}"/>
            </c:ext>
          </c:extLst>
        </c:ser>
        <c:ser>
          <c:idx val="104"/>
          <c:order val="104"/>
          <c:spPr>
            <a:solidFill>
              <a:schemeClr val="accent3">
                <a:shade val="96000"/>
              </a:schemeClr>
            </a:solidFill>
            <a:ln/>
            <a:effectLst/>
            <a:sp3d/>
          </c:spPr>
          <c:val>
            <c:numRef>
              <c:f>v!$A$105:$GR$105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879-4553-844A-BC7AB2D48658}"/>
            </c:ext>
          </c:extLst>
        </c:ser>
        <c:ser>
          <c:idx val="105"/>
          <c:order val="105"/>
          <c:spPr>
            <a:solidFill>
              <a:schemeClr val="accent3">
                <a:shade val="96000"/>
              </a:schemeClr>
            </a:solidFill>
            <a:ln/>
            <a:effectLst/>
            <a:sp3d/>
          </c:spPr>
          <c:val>
            <c:numRef>
              <c:f>v!$A$106:$GR$106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7879-4553-844A-BC7AB2D48658}"/>
            </c:ext>
          </c:extLst>
        </c:ser>
        <c:ser>
          <c:idx val="106"/>
          <c:order val="106"/>
          <c:spPr>
            <a:solidFill>
              <a:schemeClr val="accent3">
                <a:shade val="95000"/>
              </a:schemeClr>
            </a:solidFill>
            <a:ln/>
            <a:effectLst/>
            <a:sp3d/>
          </c:spPr>
          <c:val>
            <c:numRef>
              <c:f>v!$A$107:$GR$107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7879-4553-844A-BC7AB2D48658}"/>
            </c:ext>
          </c:extLst>
        </c:ser>
        <c:ser>
          <c:idx val="107"/>
          <c:order val="107"/>
          <c:spPr>
            <a:solidFill>
              <a:schemeClr val="accent3">
                <a:shade val="94000"/>
              </a:schemeClr>
            </a:solidFill>
            <a:ln/>
            <a:effectLst/>
            <a:sp3d/>
          </c:spPr>
          <c:val>
            <c:numRef>
              <c:f>v!$A$108:$GR$108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7879-4553-844A-BC7AB2D48658}"/>
            </c:ext>
          </c:extLst>
        </c:ser>
        <c:ser>
          <c:idx val="108"/>
          <c:order val="108"/>
          <c:spPr>
            <a:solidFill>
              <a:schemeClr val="accent3">
                <a:shade val="94000"/>
              </a:schemeClr>
            </a:solidFill>
            <a:ln/>
            <a:effectLst/>
            <a:sp3d/>
          </c:spPr>
          <c:val>
            <c:numRef>
              <c:f>v!$A$109:$GR$109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7879-4553-844A-BC7AB2D48658}"/>
            </c:ext>
          </c:extLst>
        </c:ser>
        <c:ser>
          <c:idx val="109"/>
          <c:order val="109"/>
          <c:spPr>
            <a:solidFill>
              <a:schemeClr val="accent3">
                <a:shade val="93000"/>
              </a:schemeClr>
            </a:solidFill>
            <a:ln/>
            <a:effectLst/>
            <a:sp3d/>
          </c:spPr>
          <c:val>
            <c:numRef>
              <c:f>v!$A$110:$GR$110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7879-4553-844A-BC7AB2D48658}"/>
            </c:ext>
          </c:extLst>
        </c:ser>
        <c:ser>
          <c:idx val="110"/>
          <c:order val="110"/>
          <c:spPr>
            <a:solidFill>
              <a:schemeClr val="accent3">
                <a:shade val="92000"/>
              </a:schemeClr>
            </a:solidFill>
            <a:ln/>
            <a:effectLst/>
            <a:sp3d/>
          </c:spPr>
          <c:val>
            <c:numRef>
              <c:f>v!$A$111:$GR$111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7879-4553-844A-BC7AB2D48658}"/>
            </c:ext>
          </c:extLst>
        </c:ser>
        <c:ser>
          <c:idx val="111"/>
          <c:order val="111"/>
          <c:spPr>
            <a:solidFill>
              <a:schemeClr val="accent3">
                <a:shade val="91000"/>
              </a:schemeClr>
            </a:solidFill>
            <a:ln/>
            <a:effectLst/>
            <a:sp3d/>
          </c:spPr>
          <c:val>
            <c:numRef>
              <c:f>v!$A$112:$GR$112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7879-4553-844A-BC7AB2D48658}"/>
            </c:ext>
          </c:extLst>
        </c:ser>
        <c:ser>
          <c:idx val="112"/>
          <c:order val="112"/>
          <c:spPr>
            <a:solidFill>
              <a:schemeClr val="accent3">
                <a:shade val="91000"/>
              </a:schemeClr>
            </a:solidFill>
            <a:ln/>
            <a:effectLst/>
            <a:sp3d/>
          </c:spPr>
          <c:val>
            <c:numRef>
              <c:f>v!$A$113:$GR$113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7879-4553-844A-BC7AB2D48658}"/>
            </c:ext>
          </c:extLst>
        </c:ser>
        <c:ser>
          <c:idx val="113"/>
          <c:order val="113"/>
          <c:spPr>
            <a:solidFill>
              <a:schemeClr val="accent3">
                <a:shade val="90000"/>
              </a:schemeClr>
            </a:solidFill>
            <a:ln/>
            <a:effectLst/>
            <a:sp3d/>
          </c:spPr>
          <c:val>
            <c:numRef>
              <c:f>v!$A$114:$GR$114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7879-4553-844A-BC7AB2D48658}"/>
            </c:ext>
          </c:extLst>
        </c:ser>
        <c:ser>
          <c:idx val="114"/>
          <c:order val="114"/>
          <c:spPr>
            <a:solidFill>
              <a:schemeClr val="accent3">
                <a:shade val="89000"/>
              </a:schemeClr>
            </a:solidFill>
            <a:ln/>
            <a:effectLst/>
            <a:sp3d/>
          </c:spPr>
          <c:val>
            <c:numRef>
              <c:f>v!$A$115:$GR$115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7879-4553-844A-BC7AB2D48658}"/>
            </c:ext>
          </c:extLst>
        </c:ser>
        <c:ser>
          <c:idx val="115"/>
          <c:order val="115"/>
          <c:spPr>
            <a:solidFill>
              <a:schemeClr val="accent3">
                <a:shade val="89000"/>
              </a:schemeClr>
            </a:solidFill>
            <a:ln/>
            <a:effectLst/>
            <a:sp3d/>
          </c:spPr>
          <c:val>
            <c:numRef>
              <c:f>v!$A$116:$GR$116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7879-4553-844A-BC7AB2D48658}"/>
            </c:ext>
          </c:extLst>
        </c:ser>
        <c:ser>
          <c:idx val="116"/>
          <c:order val="116"/>
          <c:spPr>
            <a:solidFill>
              <a:schemeClr val="accent3">
                <a:shade val="88000"/>
              </a:schemeClr>
            </a:solidFill>
            <a:ln/>
            <a:effectLst/>
            <a:sp3d/>
          </c:spPr>
          <c:val>
            <c:numRef>
              <c:f>v!$A$117:$GR$117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7879-4553-844A-BC7AB2D48658}"/>
            </c:ext>
          </c:extLst>
        </c:ser>
        <c:ser>
          <c:idx val="117"/>
          <c:order val="117"/>
          <c:spPr>
            <a:solidFill>
              <a:schemeClr val="accent3">
                <a:shade val="87000"/>
              </a:schemeClr>
            </a:solidFill>
            <a:ln/>
            <a:effectLst/>
            <a:sp3d/>
          </c:spPr>
          <c:val>
            <c:numRef>
              <c:f>v!$A$118:$GR$118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7879-4553-844A-BC7AB2D48658}"/>
            </c:ext>
          </c:extLst>
        </c:ser>
        <c:ser>
          <c:idx val="118"/>
          <c:order val="118"/>
          <c:spPr>
            <a:solidFill>
              <a:schemeClr val="accent3">
                <a:shade val="87000"/>
              </a:schemeClr>
            </a:solidFill>
            <a:ln/>
            <a:effectLst/>
            <a:sp3d/>
          </c:spPr>
          <c:val>
            <c:numRef>
              <c:f>v!$A$119:$GR$119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7879-4553-844A-BC7AB2D48658}"/>
            </c:ext>
          </c:extLst>
        </c:ser>
        <c:ser>
          <c:idx val="119"/>
          <c:order val="119"/>
          <c:spPr>
            <a:solidFill>
              <a:schemeClr val="accent3">
                <a:shade val="86000"/>
              </a:schemeClr>
            </a:solidFill>
            <a:ln/>
            <a:effectLst/>
            <a:sp3d/>
          </c:spPr>
          <c:val>
            <c:numRef>
              <c:f>v!$A$120:$GR$120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7879-4553-844A-BC7AB2D48658}"/>
            </c:ext>
          </c:extLst>
        </c:ser>
        <c:ser>
          <c:idx val="120"/>
          <c:order val="120"/>
          <c:spPr>
            <a:solidFill>
              <a:schemeClr val="accent3">
                <a:shade val="85000"/>
              </a:schemeClr>
            </a:solidFill>
            <a:ln/>
            <a:effectLst/>
            <a:sp3d/>
          </c:spPr>
          <c:val>
            <c:numRef>
              <c:f>v!$A$121:$GR$121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7879-4553-844A-BC7AB2D48658}"/>
            </c:ext>
          </c:extLst>
        </c:ser>
        <c:ser>
          <c:idx val="121"/>
          <c:order val="121"/>
          <c:spPr>
            <a:solidFill>
              <a:schemeClr val="accent3">
                <a:shade val="85000"/>
              </a:schemeClr>
            </a:solidFill>
            <a:ln/>
            <a:effectLst/>
            <a:sp3d/>
          </c:spPr>
          <c:val>
            <c:numRef>
              <c:f>v!$A$122:$GR$122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7879-4553-844A-BC7AB2D48658}"/>
            </c:ext>
          </c:extLst>
        </c:ser>
        <c:ser>
          <c:idx val="122"/>
          <c:order val="122"/>
          <c:spPr>
            <a:solidFill>
              <a:schemeClr val="accent3">
                <a:shade val="84000"/>
              </a:schemeClr>
            </a:solidFill>
            <a:ln/>
            <a:effectLst/>
            <a:sp3d/>
          </c:spPr>
          <c:val>
            <c:numRef>
              <c:f>v!$A$123:$GR$123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7879-4553-844A-BC7AB2D48658}"/>
            </c:ext>
          </c:extLst>
        </c:ser>
        <c:ser>
          <c:idx val="123"/>
          <c:order val="123"/>
          <c:spPr>
            <a:solidFill>
              <a:schemeClr val="accent3">
                <a:shade val="83000"/>
              </a:schemeClr>
            </a:solidFill>
            <a:ln/>
            <a:effectLst/>
            <a:sp3d/>
          </c:spPr>
          <c:val>
            <c:numRef>
              <c:f>v!$A$124:$GR$124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7879-4553-844A-BC7AB2D48658}"/>
            </c:ext>
          </c:extLst>
        </c:ser>
        <c:ser>
          <c:idx val="124"/>
          <c:order val="124"/>
          <c:spPr>
            <a:solidFill>
              <a:schemeClr val="accent3">
                <a:shade val="82000"/>
              </a:schemeClr>
            </a:solidFill>
            <a:ln/>
            <a:effectLst/>
            <a:sp3d/>
          </c:spPr>
          <c:val>
            <c:numRef>
              <c:f>v!$A$125:$GR$125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7879-4553-844A-BC7AB2D48658}"/>
            </c:ext>
          </c:extLst>
        </c:ser>
        <c:ser>
          <c:idx val="125"/>
          <c:order val="125"/>
          <c:spPr>
            <a:solidFill>
              <a:schemeClr val="accent3">
                <a:shade val="82000"/>
              </a:schemeClr>
            </a:solidFill>
            <a:ln/>
            <a:effectLst/>
            <a:sp3d/>
          </c:spPr>
          <c:val>
            <c:numRef>
              <c:f>v!$A$126:$GR$126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7879-4553-844A-BC7AB2D48658}"/>
            </c:ext>
          </c:extLst>
        </c:ser>
        <c:ser>
          <c:idx val="126"/>
          <c:order val="126"/>
          <c:spPr>
            <a:solidFill>
              <a:schemeClr val="accent3">
                <a:shade val="81000"/>
              </a:schemeClr>
            </a:solidFill>
            <a:ln/>
            <a:effectLst/>
            <a:sp3d/>
          </c:spPr>
          <c:val>
            <c:numRef>
              <c:f>v!$A$127:$GR$127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7879-4553-844A-BC7AB2D48658}"/>
            </c:ext>
          </c:extLst>
        </c:ser>
        <c:ser>
          <c:idx val="127"/>
          <c:order val="127"/>
          <c:spPr>
            <a:solidFill>
              <a:schemeClr val="accent3">
                <a:shade val="80000"/>
              </a:schemeClr>
            </a:solidFill>
            <a:ln/>
            <a:effectLst/>
            <a:sp3d/>
          </c:spPr>
          <c:val>
            <c:numRef>
              <c:f>v!$A$128:$GR$128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7879-4553-844A-BC7AB2D48658}"/>
            </c:ext>
          </c:extLst>
        </c:ser>
        <c:ser>
          <c:idx val="128"/>
          <c:order val="128"/>
          <c:spPr>
            <a:solidFill>
              <a:schemeClr val="accent3">
                <a:shade val="80000"/>
              </a:schemeClr>
            </a:solidFill>
            <a:ln/>
            <a:effectLst/>
            <a:sp3d/>
          </c:spPr>
          <c:val>
            <c:numRef>
              <c:f>v!$A$129:$GR$129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7879-4553-844A-BC7AB2D48658}"/>
            </c:ext>
          </c:extLst>
        </c:ser>
        <c:ser>
          <c:idx val="129"/>
          <c:order val="129"/>
          <c:spPr>
            <a:solidFill>
              <a:schemeClr val="accent3">
                <a:shade val="79000"/>
              </a:schemeClr>
            </a:solidFill>
            <a:ln/>
            <a:effectLst/>
            <a:sp3d/>
          </c:spPr>
          <c:val>
            <c:numRef>
              <c:f>v!$A$130:$GR$130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7879-4553-844A-BC7AB2D48658}"/>
            </c:ext>
          </c:extLst>
        </c:ser>
        <c:ser>
          <c:idx val="130"/>
          <c:order val="130"/>
          <c:spPr>
            <a:solidFill>
              <a:schemeClr val="accent3">
                <a:shade val="78000"/>
              </a:schemeClr>
            </a:solidFill>
            <a:ln/>
            <a:effectLst/>
            <a:sp3d/>
          </c:spPr>
          <c:val>
            <c:numRef>
              <c:f>v!$A$131:$GR$131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7879-4553-844A-BC7AB2D48658}"/>
            </c:ext>
          </c:extLst>
        </c:ser>
        <c:ser>
          <c:idx val="131"/>
          <c:order val="131"/>
          <c:spPr>
            <a:solidFill>
              <a:schemeClr val="accent3">
                <a:shade val="78000"/>
              </a:schemeClr>
            </a:solidFill>
            <a:ln/>
            <a:effectLst/>
            <a:sp3d/>
          </c:spPr>
          <c:val>
            <c:numRef>
              <c:f>v!$A$132:$GR$132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7879-4553-844A-BC7AB2D48658}"/>
            </c:ext>
          </c:extLst>
        </c:ser>
        <c:ser>
          <c:idx val="132"/>
          <c:order val="132"/>
          <c:spPr>
            <a:solidFill>
              <a:schemeClr val="accent3">
                <a:shade val="77000"/>
              </a:schemeClr>
            </a:solidFill>
            <a:ln/>
            <a:effectLst/>
            <a:sp3d/>
          </c:spPr>
          <c:val>
            <c:numRef>
              <c:f>v!$A$133:$GR$133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7879-4553-844A-BC7AB2D48658}"/>
            </c:ext>
          </c:extLst>
        </c:ser>
        <c:ser>
          <c:idx val="133"/>
          <c:order val="133"/>
          <c:spPr>
            <a:solidFill>
              <a:schemeClr val="accent3">
                <a:shade val="76000"/>
              </a:schemeClr>
            </a:solidFill>
            <a:ln/>
            <a:effectLst/>
            <a:sp3d/>
          </c:spPr>
          <c:val>
            <c:numRef>
              <c:f>v!$A$134:$GR$134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7879-4553-844A-BC7AB2D48658}"/>
            </c:ext>
          </c:extLst>
        </c:ser>
        <c:ser>
          <c:idx val="134"/>
          <c:order val="134"/>
          <c:spPr>
            <a:solidFill>
              <a:schemeClr val="accent3">
                <a:shade val="75000"/>
              </a:schemeClr>
            </a:solidFill>
            <a:ln/>
            <a:effectLst/>
            <a:sp3d/>
          </c:spPr>
          <c:val>
            <c:numRef>
              <c:f>v!$A$135:$GR$135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7879-4553-844A-BC7AB2D48658}"/>
            </c:ext>
          </c:extLst>
        </c:ser>
        <c:ser>
          <c:idx val="135"/>
          <c:order val="135"/>
          <c:spPr>
            <a:solidFill>
              <a:schemeClr val="accent3">
                <a:shade val="75000"/>
              </a:schemeClr>
            </a:solidFill>
            <a:ln/>
            <a:effectLst/>
            <a:sp3d/>
          </c:spPr>
          <c:val>
            <c:numRef>
              <c:f>v!$A$136:$GR$136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7879-4553-844A-BC7AB2D48658}"/>
            </c:ext>
          </c:extLst>
        </c:ser>
        <c:ser>
          <c:idx val="136"/>
          <c:order val="136"/>
          <c:spPr>
            <a:solidFill>
              <a:schemeClr val="accent3">
                <a:shade val="74000"/>
              </a:schemeClr>
            </a:solidFill>
            <a:ln/>
            <a:effectLst/>
            <a:sp3d/>
          </c:spPr>
          <c:val>
            <c:numRef>
              <c:f>v!$A$137:$GR$137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7879-4553-844A-BC7AB2D48658}"/>
            </c:ext>
          </c:extLst>
        </c:ser>
        <c:ser>
          <c:idx val="137"/>
          <c:order val="137"/>
          <c:spPr>
            <a:solidFill>
              <a:schemeClr val="accent3">
                <a:shade val="73000"/>
              </a:schemeClr>
            </a:solidFill>
            <a:ln/>
            <a:effectLst/>
            <a:sp3d/>
          </c:spPr>
          <c:val>
            <c:numRef>
              <c:f>v!$A$138:$GR$138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7879-4553-844A-BC7AB2D48658}"/>
            </c:ext>
          </c:extLst>
        </c:ser>
        <c:ser>
          <c:idx val="138"/>
          <c:order val="138"/>
          <c:spPr>
            <a:solidFill>
              <a:schemeClr val="accent3">
                <a:shade val="73000"/>
              </a:schemeClr>
            </a:solidFill>
            <a:ln/>
            <a:effectLst/>
            <a:sp3d/>
          </c:spPr>
          <c:val>
            <c:numRef>
              <c:f>v!$A$139:$GR$139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7879-4553-844A-BC7AB2D48658}"/>
            </c:ext>
          </c:extLst>
        </c:ser>
        <c:ser>
          <c:idx val="139"/>
          <c:order val="139"/>
          <c:spPr>
            <a:solidFill>
              <a:schemeClr val="accent3">
                <a:shade val="72000"/>
              </a:schemeClr>
            </a:solidFill>
            <a:ln/>
            <a:effectLst/>
            <a:sp3d/>
          </c:spPr>
          <c:val>
            <c:numRef>
              <c:f>v!$A$140:$GR$140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7879-4553-844A-BC7AB2D48658}"/>
            </c:ext>
          </c:extLst>
        </c:ser>
        <c:ser>
          <c:idx val="140"/>
          <c:order val="140"/>
          <c:spPr>
            <a:solidFill>
              <a:schemeClr val="accent3">
                <a:shade val="71000"/>
              </a:schemeClr>
            </a:solidFill>
            <a:ln/>
            <a:effectLst/>
            <a:sp3d/>
          </c:spPr>
          <c:val>
            <c:numRef>
              <c:f>v!$A$141:$GR$141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7879-4553-844A-BC7AB2D48658}"/>
            </c:ext>
          </c:extLst>
        </c:ser>
        <c:ser>
          <c:idx val="141"/>
          <c:order val="141"/>
          <c:spPr>
            <a:solidFill>
              <a:schemeClr val="accent3">
                <a:shade val="71000"/>
              </a:schemeClr>
            </a:solidFill>
            <a:ln/>
            <a:effectLst/>
            <a:sp3d/>
          </c:spPr>
          <c:val>
            <c:numRef>
              <c:f>v!$A$142:$GR$142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7879-4553-844A-BC7AB2D48658}"/>
            </c:ext>
          </c:extLst>
        </c:ser>
        <c:ser>
          <c:idx val="142"/>
          <c:order val="142"/>
          <c:spPr>
            <a:solidFill>
              <a:schemeClr val="accent3">
                <a:shade val="70000"/>
              </a:schemeClr>
            </a:solidFill>
            <a:ln/>
            <a:effectLst/>
            <a:sp3d/>
          </c:spPr>
          <c:val>
            <c:numRef>
              <c:f>v!$A$143:$GR$143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7879-4553-844A-BC7AB2D48658}"/>
            </c:ext>
          </c:extLst>
        </c:ser>
        <c:ser>
          <c:idx val="143"/>
          <c:order val="143"/>
          <c:spPr>
            <a:solidFill>
              <a:schemeClr val="accent3">
                <a:shade val="69000"/>
              </a:schemeClr>
            </a:solidFill>
            <a:ln/>
            <a:effectLst/>
            <a:sp3d/>
          </c:spPr>
          <c:val>
            <c:numRef>
              <c:f>v!$A$144:$GR$144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7879-4553-844A-BC7AB2D48658}"/>
            </c:ext>
          </c:extLst>
        </c:ser>
        <c:ser>
          <c:idx val="144"/>
          <c:order val="144"/>
          <c:spPr>
            <a:solidFill>
              <a:schemeClr val="accent3">
                <a:shade val="69000"/>
              </a:schemeClr>
            </a:solidFill>
            <a:ln/>
            <a:effectLst/>
            <a:sp3d/>
          </c:spPr>
          <c:val>
            <c:numRef>
              <c:f>v!$A$145:$GR$145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7879-4553-844A-BC7AB2D48658}"/>
            </c:ext>
          </c:extLst>
        </c:ser>
        <c:ser>
          <c:idx val="145"/>
          <c:order val="145"/>
          <c:spPr>
            <a:solidFill>
              <a:schemeClr val="accent3">
                <a:shade val="68000"/>
              </a:schemeClr>
            </a:solidFill>
            <a:ln/>
            <a:effectLst/>
            <a:sp3d/>
          </c:spPr>
          <c:val>
            <c:numRef>
              <c:f>v!$A$146:$GR$146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7879-4553-844A-BC7AB2D48658}"/>
            </c:ext>
          </c:extLst>
        </c:ser>
        <c:ser>
          <c:idx val="146"/>
          <c:order val="146"/>
          <c:spPr>
            <a:solidFill>
              <a:schemeClr val="accent3">
                <a:shade val="67000"/>
              </a:schemeClr>
            </a:solidFill>
            <a:ln/>
            <a:effectLst/>
            <a:sp3d/>
          </c:spPr>
          <c:val>
            <c:numRef>
              <c:f>v!$A$147:$GR$147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7879-4553-844A-BC7AB2D48658}"/>
            </c:ext>
          </c:extLst>
        </c:ser>
        <c:ser>
          <c:idx val="147"/>
          <c:order val="147"/>
          <c:spPr>
            <a:solidFill>
              <a:schemeClr val="accent3">
                <a:shade val="66000"/>
              </a:schemeClr>
            </a:solidFill>
            <a:ln/>
            <a:effectLst/>
            <a:sp3d/>
          </c:spPr>
          <c:val>
            <c:numRef>
              <c:f>v!$A$148:$GR$148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7879-4553-844A-BC7AB2D48658}"/>
            </c:ext>
          </c:extLst>
        </c:ser>
        <c:ser>
          <c:idx val="148"/>
          <c:order val="148"/>
          <c:spPr>
            <a:solidFill>
              <a:schemeClr val="accent3">
                <a:shade val="66000"/>
              </a:schemeClr>
            </a:solidFill>
            <a:ln/>
            <a:effectLst/>
            <a:sp3d/>
          </c:spPr>
          <c:val>
            <c:numRef>
              <c:f>v!$A$149:$GR$149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7879-4553-844A-BC7AB2D48658}"/>
            </c:ext>
          </c:extLst>
        </c:ser>
        <c:ser>
          <c:idx val="149"/>
          <c:order val="149"/>
          <c:spPr>
            <a:solidFill>
              <a:schemeClr val="accent3">
                <a:shade val="65000"/>
              </a:schemeClr>
            </a:solidFill>
            <a:ln/>
            <a:effectLst/>
            <a:sp3d/>
          </c:spPr>
          <c:val>
            <c:numRef>
              <c:f>v!$A$150:$GR$150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7879-4553-844A-BC7AB2D48658}"/>
            </c:ext>
          </c:extLst>
        </c:ser>
        <c:ser>
          <c:idx val="150"/>
          <c:order val="150"/>
          <c:spPr>
            <a:solidFill>
              <a:schemeClr val="accent3">
                <a:shade val="64000"/>
              </a:schemeClr>
            </a:solidFill>
            <a:ln/>
            <a:effectLst/>
            <a:sp3d/>
          </c:spPr>
          <c:val>
            <c:numRef>
              <c:f>v!$A$151:$GR$151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7879-4553-844A-BC7AB2D48658}"/>
            </c:ext>
          </c:extLst>
        </c:ser>
        <c:ser>
          <c:idx val="151"/>
          <c:order val="151"/>
          <c:spPr>
            <a:solidFill>
              <a:schemeClr val="accent3">
                <a:shade val="64000"/>
              </a:schemeClr>
            </a:solidFill>
            <a:ln/>
            <a:effectLst/>
            <a:sp3d/>
          </c:spPr>
          <c:val>
            <c:numRef>
              <c:f>v!$A$152:$GR$152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7879-4553-844A-BC7AB2D48658}"/>
            </c:ext>
          </c:extLst>
        </c:ser>
        <c:ser>
          <c:idx val="152"/>
          <c:order val="152"/>
          <c:spPr>
            <a:solidFill>
              <a:schemeClr val="accent3">
                <a:shade val="63000"/>
              </a:schemeClr>
            </a:solidFill>
            <a:ln/>
            <a:effectLst/>
            <a:sp3d/>
          </c:spPr>
          <c:val>
            <c:numRef>
              <c:f>v!$A$153:$GR$153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7879-4553-844A-BC7AB2D48658}"/>
            </c:ext>
          </c:extLst>
        </c:ser>
        <c:ser>
          <c:idx val="153"/>
          <c:order val="153"/>
          <c:spPr>
            <a:solidFill>
              <a:schemeClr val="accent3">
                <a:shade val="62000"/>
              </a:schemeClr>
            </a:solidFill>
            <a:ln/>
            <a:effectLst/>
            <a:sp3d/>
          </c:spPr>
          <c:val>
            <c:numRef>
              <c:f>v!$A$154:$GR$154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7879-4553-844A-BC7AB2D48658}"/>
            </c:ext>
          </c:extLst>
        </c:ser>
        <c:ser>
          <c:idx val="154"/>
          <c:order val="154"/>
          <c:spPr>
            <a:solidFill>
              <a:schemeClr val="accent3">
                <a:shade val="62000"/>
              </a:schemeClr>
            </a:solidFill>
            <a:ln/>
            <a:effectLst/>
            <a:sp3d/>
          </c:spPr>
          <c:val>
            <c:numRef>
              <c:f>v!$A$155:$GR$155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7879-4553-844A-BC7AB2D48658}"/>
            </c:ext>
          </c:extLst>
        </c:ser>
        <c:ser>
          <c:idx val="155"/>
          <c:order val="155"/>
          <c:spPr>
            <a:solidFill>
              <a:schemeClr val="accent3">
                <a:shade val="61000"/>
              </a:schemeClr>
            </a:solidFill>
            <a:ln/>
            <a:effectLst/>
            <a:sp3d/>
          </c:spPr>
          <c:val>
            <c:numRef>
              <c:f>v!$A$156:$GR$156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7879-4553-844A-BC7AB2D48658}"/>
            </c:ext>
          </c:extLst>
        </c:ser>
        <c:ser>
          <c:idx val="156"/>
          <c:order val="156"/>
          <c:spPr>
            <a:solidFill>
              <a:schemeClr val="accent3">
                <a:shade val="60000"/>
              </a:schemeClr>
            </a:solidFill>
            <a:ln/>
            <a:effectLst/>
            <a:sp3d/>
          </c:spPr>
          <c:val>
            <c:numRef>
              <c:f>v!$A$157:$GR$157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7879-4553-844A-BC7AB2D48658}"/>
            </c:ext>
          </c:extLst>
        </c:ser>
        <c:ser>
          <c:idx val="157"/>
          <c:order val="157"/>
          <c:spPr>
            <a:solidFill>
              <a:schemeClr val="accent3">
                <a:shade val="59000"/>
              </a:schemeClr>
            </a:solidFill>
            <a:ln/>
            <a:effectLst/>
            <a:sp3d/>
          </c:spPr>
          <c:val>
            <c:numRef>
              <c:f>v!$A$158:$GR$158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7879-4553-844A-BC7AB2D48658}"/>
            </c:ext>
          </c:extLst>
        </c:ser>
        <c:ser>
          <c:idx val="158"/>
          <c:order val="158"/>
          <c:spPr>
            <a:solidFill>
              <a:schemeClr val="accent3">
                <a:shade val="59000"/>
              </a:schemeClr>
            </a:solidFill>
            <a:ln/>
            <a:effectLst/>
            <a:sp3d/>
          </c:spPr>
          <c:val>
            <c:numRef>
              <c:f>v!$A$159:$GR$159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7879-4553-844A-BC7AB2D48658}"/>
            </c:ext>
          </c:extLst>
        </c:ser>
        <c:ser>
          <c:idx val="159"/>
          <c:order val="159"/>
          <c:spPr>
            <a:solidFill>
              <a:schemeClr val="accent3">
                <a:shade val="58000"/>
              </a:schemeClr>
            </a:solidFill>
            <a:ln/>
            <a:effectLst/>
            <a:sp3d/>
          </c:spPr>
          <c:val>
            <c:numRef>
              <c:f>v!$A$160:$GR$160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7879-4553-844A-BC7AB2D48658}"/>
            </c:ext>
          </c:extLst>
        </c:ser>
        <c:ser>
          <c:idx val="160"/>
          <c:order val="160"/>
          <c:spPr>
            <a:solidFill>
              <a:schemeClr val="accent3">
                <a:shade val="57000"/>
              </a:schemeClr>
            </a:solidFill>
            <a:ln/>
            <a:effectLst/>
            <a:sp3d/>
          </c:spPr>
          <c:val>
            <c:numRef>
              <c:f>v!$A$161:$GR$161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7879-4553-844A-BC7AB2D48658}"/>
            </c:ext>
          </c:extLst>
        </c:ser>
        <c:ser>
          <c:idx val="161"/>
          <c:order val="161"/>
          <c:spPr>
            <a:solidFill>
              <a:schemeClr val="accent3">
                <a:shade val="57000"/>
              </a:schemeClr>
            </a:solidFill>
            <a:ln/>
            <a:effectLst/>
            <a:sp3d/>
          </c:spPr>
          <c:val>
            <c:numRef>
              <c:f>v!$A$162:$GR$162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7879-4553-844A-BC7AB2D48658}"/>
            </c:ext>
          </c:extLst>
        </c:ser>
        <c:ser>
          <c:idx val="162"/>
          <c:order val="162"/>
          <c:spPr>
            <a:solidFill>
              <a:schemeClr val="accent3">
                <a:shade val="56000"/>
              </a:schemeClr>
            </a:solidFill>
            <a:ln/>
            <a:effectLst/>
            <a:sp3d/>
          </c:spPr>
          <c:val>
            <c:numRef>
              <c:f>v!$A$163:$GR$163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7879-4553-844A-BC7AB2D48658}"/>
            </c:ext>
          </c:extLst>
        </c:ser>
        <c:ser>
          <c:idx val="163"/>
          <c:order val="163"/>
          <c:spPr>
            <a:solidFill>
              <a:schemeClr val="accent3">
                <a:shade val="55000"/>
              </a:schemeClr>
            </a:solidFill>
            <a:ln/>
            <a:effectLst/>
            <a:sp3d/>
          </c:spPr>
          <c:val>
            <c:numRef>
              <c:f>v!$A$164:$GR$164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7879-4553-844A-BC7AB2D48658}"/>
            </c:ext>
          </c:extLst>
        </c:ser>
        <c:ser>
          <c:idx val="164"/>
          <c:order val="164"/>
          <c:spPr>
            <a:solidFill>
              <a:schemeClr val="accent3">
                <a:shade val="55000"/>
              </a:schemeClr>
            </a:solidFill>
            <a:ln/>
            <a:effectLst/>
            <a:sp3d/>
          </c:spPr>
          <c:val>
            <c:numRef>
              <c:f>v!$A$165:$GR$165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7879-4553-844A-BC7AB2D48658}"/>
            </c:ext>
          </c:extLst>
        </c:ser>
        <c:ser>
          <c:idx val="165"/>
          <c:order val="165"/>
          <c:spPr>
            <a:solidFill>
              <a:schemeClr val="accent3">
                <a:shade val="54000"/>
              </a:schemeClr>
            </a:solidFill>
            <a:ln/>
            <a:effectLst/>
            <a:sp3d/>
          </c:spPr>
          <c:val>
            <c:numRef>
              <c:f>v!$A$166:$GR$166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7879-4553-844A-BC7AB2D48658}"/>
            </c:ext>
          </c:extLst>
        </c:ser>
        <c:ser>
          <c:idx val="166"/>
          <c:order val="166"/>
          <c:spPr>
            <a:solidFill>
              <a:schemeClr val="accent3">
                <a:shade val="53000"/>
              </a:schemeClr>
            </a:solidFill>
            <a:ln/>
            <a:effectLst/>
            <a:sp3d/>
          </c:spPr>
          <c:val>
            <c:numRef>
              <c:f>v!$A$167:$GR$167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7879-4553-844A-BC7AB2D48658}"/>
            </c:ext>
          </c:extLst>
        </c:ser>
        <c:ser>
          <c:idx val="167"/>
          <c:order val="167"/>
          <c:spPr>
            <a:solidFill>
              <a:schemeClr val="accent3">
                <a:shade val="52000"/>
              </a:schemeClr>
            </a:solidFill>
            <a:ln/>
            <a:effectLst/>
            <a:sp3d/>
          </c:spPr>
          <c:val>
            <c:numRef>
              <c:f>v!$A$168:$GR$168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7879-4553-844A-BC7AB2D48658}"/>
            </c:ext>
          </c:extLst>
        </c:ser>
        <c:ser>
          <c:idx val="168"/>
          <c:order val="168"/>
          <c:spPr>
            <a:solidFill>
              <a:schemeClr val="accent3">
                <a:shade val="52000"/>
              </a:schemeClr>
            </a:solidFill>
            <a:ln/>
            <a:effectLst/>
            <a:sp3d/>
          </c:spPr>
          <c:val>
            <c:numRef>
              <c:f>v!$A$169:$GR$169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7879-4553-844A-BC7AB2D48658}"/>
            </c:ext>
          </c:extLst>
        </c:ser>
        <c:ser>
          <c:idx val="169"/>
          <c:order val="169"/>
          <c:spPr>
            <a:solidFill>
              <a:schemeClr val="accent3">
                <a:shade val="51000"/>
              </a:schemeClr>
            </a:solidFill>
            <a:ln/>
            <a:effectLst/>
            <a:sp3d/>
          </c:spPr>
          <c:val>
            <c:numRef>
              <c:f>v!$A$170:$GR$170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7879-4553-844A-BC7AB2D48658}"/>
            </c:ext>
          </c:extLst>
        </c:ser>
        <c:ser>
          <c:idx val="170"/>
          <c:order val="170"/>
          <c:spPr>
            <a:solidFill>
              <a:schemeClr val="accent3">
                <a:shade val="50000"/>
              </a:schemeClr>
            </a:solidFill>
            <a:ln/>
            <a:effectLst/>
            <a:sp3d/>
          </c:spPr>
          <c:val>
            <c:numRef>
              <c:f>v!$A$171:$GR$171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7879-4553-844A-BC7AB2D48658}"/>
            </c:ext>
          </c:extLst>
        </c:ser>
        <c:ser>
          <c:idx val="171"/>
          <c:order val="171"/>
          <c:spPr>
            <a:solidFill>
              <a:schemeClr val="accent3">
                <a:shade val="50000"/>
              </a:schemeClr>
            </a:solidFill>
            <a:ln/>
            <a:effectLst/>
            <a:sp3d/>
          </c:spPr>
          <c:val>
            <c:numRef>
              <c:f>v!$A$172:$GR$172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7879-4553-844A-BC7AB2D48658}"/>
            </c:ext>
          </c:extLst>
        </c:ser>
        <c:ser>
          <c:idx val="172"/>
          <c:order val="172"/>
          <c:spPr>
            <a:solidFill>
              <a:schemeClr val="accent3">
                <a:shade val="49000"/>
              </a:schemeClr>
            </a:solidFill>
            <a:ln/>
            <a:effectLst/>
            <a:sp3d/>
          </c:spPr>
          <c:val>
            <c:numRef>
              <c:f>v!$A$173:$GR$173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7879-4553-844A-BC7AB2D48658}"/>
            </c:ext>
          </c:extLst>
        </c:ser>
        <c:ser>
          <c:idx val="173"/>
          <c:order val="173"/>
          <c:spPr>
            <a:solidFill>
              <a:schemeClr val="accent3">
                <a:shade val="48000"/>
              </a:schemeClr>
            </a:solidFill>
            <a:ln/>
            <a:effectLst/>
            <a:sp3d/>
          </c:spPr>
          <c:val>
            <c:numRef>
              <c:f>v!$A$174:$GR$174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7879-4553-844A-BC7AB2D48658}"/>
            </c:ext>
          </c:extLst>
        </c:ser>
        <c:ser>
          <c:idx val="174"/>
          <c:order val="174"/>
          <c:spPr>
            <a:solidFill>
              <a:schemeClr val="accent3">
                <a:shade val="48000"/>
              </a:schemeClr>
            </a:solidFill>
            <a:ln/>
            <a:effectLst/>
            <a:sp3d/>
          </c:spPr>
          <c:val>
            <c:numRef>
              <c:f>v!$A$175:$GR$175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7879-4553-844A-BC7AB2D48658}"/>
            </c:ext>
          </c:extLst>
        </c:ser>
        <c:ser>
          <c:idx val="175"/>
          <c:order val="175"/>
          <c:spPr>
            <a:solidFill>
              <a:schemeClr val="accent3">
                <a:shade val="47000"/>
              </a:schemeClr>
            </a:solidFill>
            <a:ln/>
            <a:effectLst/>
            <a:sp3d/>
          </c:spPr>
          <c:val>
            <c:numRef>
              <c:f>v!$A$176:$GR$176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7879-4553-844A-BC7AB2D48658}"/>
            </c:ext>
          </c:extLst>
        </c:ser>
        <c:ser>
          <c:idx val="176"/>
          <c:order val="176"/>
          <c:spPr>
            <a:solidFill>
              <a:schemeClr val="accent3">
                <a:shade val="46000"/>
              </a:schemeClr>
            </a:solidFill>
            <a:ln/>
            <a:effectLst/>
            <a:sp3d/>
          </c:spPr>
          <c:val>
            <c:numRef>
              <c:f>v!$A$177:$GR$177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7879-4553-844A-BC7AB2D48658}"/>
            </c:ext>
          </c:extLst>
        </c:ser>
        <c:ser>
          <c:idx val="177"/>
          <c:order val="177"/>
          <c:spPr>
            <a:solidFill>
              <a:schemeClr val="accent3">
                <a:shade val="46000"/>
              </a:schemeClr>
            </a:solidFill>
            <a:ln/>
            <a:effectLst/>
            <a:sp3d/>
          </c:spPr>
          <c:val>
            <c:numRef>
              <c:f>v!$A$178:$GR$178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7879-4553-844A-BC7AB2D48658}"/>
            </c:ext>
          </c:extLst>
        </c:ser>
        <c:ser>
          <c:idx val="178"/>
          <c:order val="178"/>
          <c:spPr>
            <a:solidFill>
              <a:schemeClr val="accent3">
                <a:shade val="45000"/>
              </a:schemeClr>
            </a:solidFill>
            <a:ln/>
            <a:effectLst/>
            <a:sp3d/>
          </c:spPr>
          <c:val>
            <c:numRef>
              <c:f>v!$A$179:$GR$179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7879-4553-844A-BC7AB2D48658}"/>
            </c:ext>
          </c:extLst>
        </c:ser>
        <c:ser>
          <c:idx val="179"/>
          <c:order val="179"/>
          <c:spPr>
            <a:solidFill>
              <a:schemeClr val="accent3">
                <a:shade val="44000"/>
              </a:schemeClr>
            </a:solidFill>
            <a:ln/>
            <a:effectLst/>
            <a:sp3d/>
          </c:spPr>
          <c:val>
            <c:numRef>
              <c:f>v!$A$180:$GR$180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7879-4553-844A-BC7AB2D48658}"/>
            </c:ext>
          </c:extLst>
        </c:ser>
        <c:ser>
          <c:idx val="180"/>
          <c:order val="180"/>
          <c:spPr>
            <a:solidFill>
              <a:schemeClr val="accent3">
                <a:shade val="43000"/>
              </a:schemeClr>
            </a:solidFill>
            <a:ln/>
            <a:effectLst/>
            <a:sp3d/>
          </c:spPr>
          <c:val>
            <c:numRef>
              <c:f>v!$A$181:$GR$181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7879-4553-844A-BC7AB2D48658}"/>
            </c:ext>
          </c:extLst>
        </c:ser>
        <c:ser>
          <c:idx val="181"/>
          <c:order val="181"/>
          <c:spPr>
            <a:solidFill>
              <a:schemeClr val="accent3">
                <a:shade val="43000"/>
              </a:schemeClr>
            </a:solidFill>
            <a:ln/>
            <a:effectLst/>
            <a:sp3d/>
          </c:spPr>
          <c:val>
            <c:numRef>
              <c:f>v!$A$182:$GR$182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7879-4553-844A-BC7AB2D48658}"/>
            </c:ext>
          </c:extLst>
        </c:ser>
        <c:ser>
          <c:idx val="182"/>
          <c:order val="182"/>
          <c:spPr>
            <a:solidFill>
              <a:schemeClr val="accent3">
                <a:shade val="42000"/>
              </a:schemeClr>
            </a:solidFill>
            <a:ln/>
            <a:effectLst/>
            <a:sp3d/>
          </c:spPr>
          <c:val>
            <c:numRef>
              <c:f>v!$A$183:$GR$183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7879-4553-844A-BC7AB2D48658}"/>
            </c:ext>
          </c:extLst>
        </c:ser>
        <c:ser>
          <c:idx val="183"/>
          <c:order val="183"/>
          <c:spPr>
            <a:solidFill>
              <a:schemeClr val="accent3">
                <a:shade val="41000"/>
              </a:schemeClr>
            </a:solidFill>
            <a:ln/>
            <a:effectLst/>
            <a:sp3d/>
          </c:spPr>
          <c:val>
            <c:numRef>
              <c:f>v!$A$184:$GR$184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7879-4553-844A-BC7AB2D48658}"/>
            </c:ext>
          </c:extLst>
        </c:ser>
        <c:ser>
          <c:idx val="184"/>
          <c:order val="184"/>
          <c:spPr>
            <a:solidFill>
              <a:schemeClr val="accent3">
                <a:shade val="41000"/>
              </a:schemeClr>
            </a:solidFill>
            <a:ln/>
            <a:effectLst/>
            <a:sp3d/>
          </c:spPr>
          <c:val>
            <c:numRef>
              <c:f>v!$A$185:$GR$185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7879-4553-844A-BC7AB2D48658}"/>
            </c:ext>
          </c:extLst>
        </c:ser>
        <c:ser>
          <c:idx val="185"/>
          <c:order val="185"/>
          <c:spPr>
            <a:solidFill>
              <a:schemeClr val="accent3">
                <a:shade val="40000"/>
              </a:schemeClr>
            </a:solidFill>
            <a:ln/>
            <a:effectLst/>
            <a:sp3d/>
          </c:spPr>
          <c:val>
            <c:numRef>
              <c:f>v!$A$186:$GR$186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7879-4553-844A-BC7AB2D48658}"/>
            </c:ext>
          </c:extLst>
        </c:ser>
        <c:ser>
          <c:idx val="186"/>
          <c:order val="186"/>
          <c:spPr>
            <a:solidFill>
              <a:schemeClr val="accent3">
                <a:shade val="39000"/>
              </a:schemeClr>
            </a:solidFill>
            <a:ln/>
            <a:effectLst/>
            <a:sp3d/>
          </c:spPr>
          <c:val>
            <c:numRef>
              <c:f>v!$A$187:$GR$187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7879-4553-844A-BC7AB2D48658}"/>
            </c:ext>
          </c:extLst>
        </c:ser>
        <c:ser>
          <c:idx val="187"/>
          <c:order val="187"/>
          <c:spPr>
            <a:solidFill>
              <a:schemeClr val="accent3">
                <a:shade val="39000"/>
              </a:schemeClr>
            </a:solidFill>
            <a:ln/>
            <a:effectLst/>
            <a:sp3d/>
          </c:spPr>
          <c:val>
            <c:numRef>
              <c:f>v!$A$188:$GR$188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7879-4553-844A-BC7AB2D48658}"/>
            </c:ext>
          </c:extLst>
        </c:ser>
        <c:ser>
          <c:idx val="188"/>
          <c:order val="188"/>
          <c:spPr>
            <a:solidFill>
              <a:schemeClr val="accent3">
                <a:shade val="38000"/>
              </a:schemeClr>
            </a:solidFill>
            <a:ln/>
            <a:effectLst/>
            <a:sp3d/>
          </c:spPr>
          <c:val>
            <c:numRef>
              <c:f>v!$A$189:$GR$189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7879-4553-844A-BC7AB2D48658}"/>
            </c:ext>
          </c:extLst>
        </c:ser>
        <c:ser>
          <c:idx val="189"/>
          <c:order val="189"/>
          <c:spPr>
            <a:solidFill>
              <a:schemeClr val="accent3">
                <a:shade val="37000"/>
              </a:schemeClr>
            </a:solidFill>
            <a:ln/>
            <a:effectLst/>
            <a:sp3d/>
          </c:spPr>
          <c:val>
            <c:numRef>
              <c:f>v!$A$190:$GR$190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7879-4553-844A-BC7AB2D48658}"/>
            </c:ext>
          </c:extLst>
        </c:ser>
        <c:ser>
          <c:idx val="190"/>
          <c:order val="190"/>
          <c:spPr>
            <a:solidFill>
              <a:schemeClr val="accent3">
                <a:shade val="36000"/>
              </a:schemeClr>
            </a:solidFill>
            <a:ln/>
            <a:effectLst/>
            <a:sp3d/>
          </c:spPr>
          <c:val>
            <c:numRef>
              <c:f>v!$A$191:$GR$191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7879-4553-844A-BC7AB2D48658}"/>
            </c:ext>
          </c:extLst>
        </c:ser>
        <c:ser>
          <c:idx val="191"/>
          <c:order val="191"/>
          <c:spPr>
            <a:solidFill>
              <a:schemeClr val="accent3">
                <a:shade val="36000"/>
              </a:schemeClr>
            </a:solidFill>
            <a:ln/>
            <a:effectLst/>
            <a:sp3d/>
          </c:spPr>
          <c:val>
            <c:numRef>
              <c:f>v!$A$192:$GR$192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7879-4553-844A-BC7AB2D48658}"/>
            </c:ext>
          </c:extLst>
        </c:ser>
        <c:ser>
          <c:idx val="192"/>
          <c:order val="192"/>
          <c:spPr>
            <a:solidFill>
              <a:schemeClr val="accent3">
                <a:shade val="35000"/>
              </a:schemeClr>
            </a:solidFill>
            <a:ln/>
            <a:effectLst/>
            <a:sp3d/>
          </c:spPr>
          <c:val>
            <c:numRef>
              <c:f>v!$A$193:$GR$193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7879-4553-844A-BC7AB2D48658}"/>
            </c:ext>
          </c:extLst>
        </c:ser>
        <c:ser>
          <c:idx val="193"/>
          <c:order val="193"/>
          <c:spPr>
            <a:solidFill>
              <a:schemeClr val="accent3">
                <a:shade val="34000"/>
              </a:schemeClr>
            </a:solidFill>
            <a:ln/>
            <a:effectLst/>
            <a:sp3d/>
          </c:spPr>
          <c:val>
            <c:numRef>
              <c:f>v!$A$194:$GR$194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7879-4553-844A-BC7AB2D48658}"/>
            </c:ext>
          </c:extLst>
        </c:ser>
        <c:ser>
          <c:idx val="194"/>
          <c:order val="194"/>
          <c:spPr>
            <a:solidFill>
              <a:schemeClr val="accent3">
                <a:shade val="34000"/>
              </a:schemeClr>
            </a:solidFill>
            <a:ln/>
            <a:effectLst/>
            <a:sp3d/>
          </c:spPr>
          <c:val>
            <c:numRef>
              <c:f>v!$A$195:$GR$195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7879-4553-844A-BC7AB2D48658}"/>
            </c:ext>
          </c:extLst>
        </c:ser>
        <c:ser>
          <c:idx val="195"/>
          <c:order val="195"/>
          <c:spPr>
            <a:solidFill>
              <a:schemeClr val="accent3">
                <a:shade val="33000"/>
              </a:schemeClr>
            </a:solidFill>
            <a:ln/>
            <a:effectLst/>
            <a:sp3d/>
          </c:spPr>
          <c:val>
            <c:numRef>
              <c:f>v!$A$196:$GR$196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7879-4553-844A-BC7AB2D48658}"/>
            </c:ext>
          </c:extLst>
        </c:ser>
        <c:ser>
          <c:idx val="196"/>
          <c:order val="196"/>
          <c:spPr>
            <a:solidFill>
              <a:schemeClr val="accent3">
                <a:shade val="32000"/>
              </a:schemeClr>
            </a:solidFill>
            <a:ln/>
            <a:effectLst/>
            <a:sp3d/>
          </c:spPr>
          <c:val>
            <c:numRef>
              <c:f>v!$A$197:$GR$197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7879-4553-844A-BC7AB2D48658}"/>
            </c:ext>
          </c:extLst>
        </c:ser>
        <c:ser>
          <c:idx val="197"/>
          <c:order val="197"/>
          <c:spPr>
            <a:solidFill>
              <a:schemeClr val="accent3">
                <a:shade val="32000"/>
              </a:schemeClr>
            </a:solidFill>
            <a:ln/>
            <a:effectLst/>
            <a:sp3d/>
          </c:spPr>
          <c:val>
            <c:numRef>
              <c:f>v!$A$198:$GR$198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5-7879-4553-844A-BC7AB2D48658}"/>
            </c:ext>
          </c:extLst>
        </c:ser>
        <c:ser>
          <c:idx val="198"/>
          <c:order val="198"/>
          <c:spPr>
            <a:solidFill>
              <a:schemeClr val="accent3">
                <a:shade val="31000"/>
              </a:schemeClr>
            </a:solidFill>
            <a:ln/>
            <a:effectLst/>
            <a:sp3d/>
          </c:spPr>
          <c:val>
            <c:numRef>
              <c:f>v!$A$199:$GR$199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6-7879-4553-844A-BC7AB2D48658}"/>
            </c:ext>
          </c:extLst>
        </c:ser>
        <c:ser>
          <c:idx val="199"/>
          <c:order val="199"/>
          <c:spPr>
            <a:solidFill>
              <a:schemeClr val="accent3">
                <a:shade val="30000"/>
              </a:schemeClr>
            </a:solidFill>
            <a:ln/>
            <a:effectLst/>
            <a:sp3d/>
          </c:spPr>
          <c:val>
            <c:numRef>
              <c:f>v!$A$200:$GR$200</c:f>
              <c:numCache>
                <c:formatCode>0.00E+00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1000</c:v>
                </c:pt>
                <c:pt idx="111">
                  <c:v>1000</c:v>
                </c:pt>
                <c:pt idx="112">
                  <c:v>1000</c:v>
                </c:pt>
                <c:pt idx="113">
                  <c:v>1000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7879-4553-844A-BC7AB2D48658}"/>
            </c:ext>
          </c:extLst>
        </c:ser>
        <c:bandFmts>
          <c:bandFmt>
            <c:idx val="0"/>
            <c:spPr>
              <a:solidFill>
                <a:schemeClr val="accent3">
                  <a:tint val="50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3">
                  <a:tint val="70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>
                  <a:tint val="90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3">
                  <a:shade val="9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3">
                  <a:shade val="7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shade val="50000"/>
                </a:schemeClr>
              </a:solidFill>
              <a:ln/>
              <a:effectLst/>
              <a:sp3d/>
            </c:spPr>
          </c:bandFmt>
        </c:bandFmts>
        <c:axId val="326156472"/>
        <c:axId val="456702192"/>
        <c:axId val="333717416"/>
      </c:surfaceChart>
      <c:catAx>
        <c:axId val="326156472"/>
        <c:scaling>
          <c:orientation val="minMax"/>
        </c:scaling>
        <c:delete val="1"/>
        <c:axPos val="b"/>
        <c:majorTickMark val="out"/>
        <c:minorTickMark val="none"/>
        <c:tickLblPos val="nextTo"/>
        <c:crossAx val="456702192"/>
        <c:crosses val="autoZero"/>
        <c:auto val="1"/>
        <c:lblAlgn val="ctr"/>
        <c:lblOffset val="100"/>
        <c:noMultiLvlLbl val="0"/>
      </c:catAx>
      <c:valAx>
        <c:axId val="456702192"/>
        <c:scaling>
          <c:orientation val="minMax"/>
        </c:scaling>
        <c:delete val="1"/>
        <c:axPos val="l"/>
        <c:numFmt formatCode="0.00E+00" sourceLinked="1"/>
        <c:majorTickMark val="none"/>
        <c:minorTickMark val="none"/>
        <c:tickLblPos val="none"/>
        <c:crossAx val="326156472"/>
        <c:crosses val="autoZero"/>
        <c:crossBetween val="midCat"/>
      </c:valAx>
      <c:serAx>
        <c:axId val="333717416"/>
        <c:scaling>
          <c:orientation val="minMax"/>
        </c:scaling>
        <c:delete val="1"/>
        <c:axPos val="b"/>
        <c:majorTickMark val="out"/>
        <c:minorTickMark val="none"/>
        <c:tickLblPos val="nextTo"/>
        <c:crossAx val="456702192"/>
        <c:crosses val="autoZero"/>
      </c:serAx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A013-A3CC-439E-9F1C-D6798BB63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40F7-0BC1-47A9-B1EB-5589B75F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F3CF-159F-4708-8856-A435856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D65B-4E1D-4A13-A2A7-6E6E38B4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E345-EA1A-4F4F-8BD1-507AC8E1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5B3-DB54-421F-AA1E-B1E08C19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B995D-F153-4841-B458-F2C2C2763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2626-39FB-473C-A45B-9EEC02F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A868-8A00-485D-A477-D692130B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B5D2-0870-49F3-903D-28ADF2B0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7D331-311A-4438-AD06-D106B719E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0B57-C829-4124-9EBE-1DC251C4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4EBF-82BF-4292-A2FF-0ACAB46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85CF-26DE-4A28-98FF-422C0A91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7CF9-56B0-465E-9601-F74EF5B9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5699-689F-4ED3-964E-4B2158A0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D739-030C-4056-B7AA-681F493E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88C3-247E-423D-B665-4F6F127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5BF4-4709-42C8-B1A4-42A63FA8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1201-62B3-4ACB-A7C7-3D24E00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DF99-5A39-48BA-AE56-5E0D921E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CFB8-622A-4F37-A6A5-705D164B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37C8-0E4D-461A-9031-77A48FA1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2C65-C887-4796-A26C-47F192A3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1403-BCF9-4D20-9CC5-BD4A670D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F9E3-6557-4B75-BB05-1536879E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2724-55F4-4C5A-8B86-10088550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3D6C-AA5D-4588-8D6E-ECE5EB9FD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0A7D8-9E5C-4E55-8EB4-188572D0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0AD0-6C6D-4664-908C-306A17F1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D486-1775-4946-92C9-F5E16E64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B4A-E478-42A7-9F5C-D97717F7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95A98-C2F6-49BF-BF02-9EBF1F76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686BB-E122-4808-9008-547A7EF3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442EC-05AA-4588-944F-7DD842D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D5432-8509-4221-AD3D-33701275C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149FC-39A0-493E-930F-3502CAE1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C9739-3E9A-4788-BC76-86ABA301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855EA-6EDA-49DA-BCC9-CE77C7E4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330B-D6B9-47E8-9785-A0063383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80973-6750-42C0-B9A3-D9AFBF3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0B110-5B90-42CE-A852-35ED86AE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7F3B7-4312-4C83-8E48-E291CC80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D3877-2E1F-47A0-9CE7-9FEC8FE3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6B6C6-85B4-47CB-8CA0-A2320820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8CE6B-DB1F-4893-A507-412C9E13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A34-06C5-4567-885F-B1CB1840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B8B7-C99E-49EE-9B60-E893867A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0554-99AB-4F81-8C82-3C79C523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06E9-4D68-42BE-BE76-983D2FAD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C646-133A-4893-99C4-3EED7E83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32E3-6283-4E5A-A2AA-759AF599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CFAE-0019-4AB4-84EC-A7A93CE9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B04AD-22F2-42C5-AEB8-B97C24730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58271-033E-47E2-BA78-51916998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6ECD-9ACC-4E43-A314-E55D036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0C7F2-4136-4BB1-9327-A749D2D3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7F1-99C0-4439-A667-2AA8F523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A81BD-A57C-469B-901F-00BB700C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36CA-BDD0-413E-9ECA-8C5BA869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FF22-8395-455B-9510-CCB85B107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3BA-5724-4DDB-8F77-F28BE303B20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13BC-D05D-411E-883D-79DF54811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924-DA8B-413C-88DF-5CFED2CF2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4EB1-6417-40D4-B49C-3645F224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1.16841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p.scitation.org/author/Visscher%2C+P+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6AC5-C57D-4F19-9B23-66B33D011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Leapfrog Method for solving the time-dependent Schrodinger's equation in 2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18E7B-B709-4F5F-805F-D8EB74950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855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Spenser Burrows with assistance from Dr. Nicholas Giordano</a:t>
            </a:r>
          </a:p>
        </p:txBody>
      </p:sp>
    </p:spTree>
    <p:extLst>
      <p:ext uri="{BB962C8B-B14F-4D97-AF65-F5344CB8AC3E}">
        <p14:creationId xmlns:p14="http://schemas.microsoft.com/office/powerpoint/2010/main" val="374393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E1A1DE-2801-4CA9-B80A-88FFB49D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640" y="1485877"/>
            <a:ext cx="5034280" cy="50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25965-C1B5-489A-BECC-A118501B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93" y="1601235"/>
            <a:ext cx="4751239" cy="47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A1688-738F-4454-9BCE-940758EB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354455"/>
            <a:ext cx="53816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62B7D-9109-42C0-BDF2-E11690EE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296987"/>
            <a:ext cx="5191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C005D-D831-447E-B3DE-5D6924E8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286827"/>
            <a:ext cx="53816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86494-BCC9-481F-8676-18041B0F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370965"/>
            <a:ext cx="50958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4D039-F255-473F-B4DC-32C2F8E1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84408"/>
            <a:ext cx="5486400" cy="5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A1-EE7F-42BC-9822-199F930D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597E-C3D8-47D1-B945-2483ECAF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8" y="1476700"/>
            <a:ext cx="6519863" cy="45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C510-AB3A-40EA-8508-CD6A786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117B-39AE-4CC5-970A-ABC4D622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Future improvements to this code could include:</a:t>
            </a:r>
          </a:p>
          <a:p>
            <a:r>
              <a:rPr lang="en-US" dirty="0"/>
              <a:t>An option for a diffraction grating potential instead of a double slit</a:t>
            </a:r>
          </a:p>
          <a:p>
            <a:endParaRPr lang="en-US" dirty="0"/>
          </a:p>
          <a:p>
            <a:r>
              <a:rPr lang="en-US" dirty="0"/>
              <a:t>A sorting loop to find the angular position of the diffraction peaks </a:t>
            </a:r>
          </a:p>
          <a:p>
            <a:endParaRPr lang="en-US" dirty="0"/>
          </a:p>
          <a:p>
            <a:r>
              <a:rPr lang="en-US" dirty="0"/>
              <a:t>User interaction to define the slit spacing and width</a:t>
            </a:r>
          </a:p>
          <a:p>
            <a:endParaRPr lang="en-US" dirty="0"/>
          </a:p>
          <a:p>
            <a:r>
              <a:rPr lang="en-US" dirty="0"/>
              <a:t>Animations!</a:t>
            </a:r>
          </a:p>
        </p:txBody>
      </p:sp>
    </p:spTree>
    <p:extLst>
      <p:ext uri="{BB962C8B-B14F-4D97-AF65-F5344CB8AC3E}">
        <p14:creationId xmlns:p14="http://schemas.microsoft.com/office/powerpoint/2010/main" val="618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0D95-D486-4E3D-B668-9FCE0628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3231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975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7931-2783-4384-B007-4FC99CB3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Leapfrog Method for TDSE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AB57-F4E7-48C3-BB82-A30BF275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time-dependent Schrödinger's equation can be written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Ψ</a:t>
            </a:r>
            <a:r>
              <a:rPr lang="en-US" dirty="0"/>
              <a:t> is and imaginary quantity, so the TDSE can be split up into real and imaginary components (neglecting units):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618986-1197-4E86-947D-39D0DE28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84" y="4882244"/>
            <a:ext cx="5078232" cy="1724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984DDD-6C32-45BC-896B-50C96763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691" y="2449287"/>
            <a:ext cx="4826617" cy="11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9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AB57-F4E7-48C3-BB82-A30BF275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21"/>
            <a:ext cx="10515600" cy="4351338"/>
          </a:xfrm>
        </p:spPr>
        <p:txBody>
          <a:bodyPr/>
          <a:lstStyle/>
          <a:p>
            <a:r>
              <a:rPr lang="en-US" dirty="0"/>
              <a:t>The real and imaginary part can be approximated using centered differences as: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be rearranged into the following useful forms: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A9F1B-CBDF-4BD9-89C1-AB8DB435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88" y="1411322"/>
            <a:ext cx="6350479" cy="777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AA7A5-FBAC-44C0-AF97-CDBF8495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" y="1349984"/>
            <a:ext cx="5556055" cy="74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31864-76AC-4296-BB40-4A30D7D4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571" y="3204250"/>
            <a:ext cx="9849292" cy="1760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7512F-C7D5-4CAC-AEE0-127443964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136" y="5291045"/>
            <a:ext cx="10071727" cy="12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B683-62F4-4DBB-944A-F1154EE1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leapfrog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4FDF8-D4CD-4693-BCDB-B59282105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235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Leapfrog conserves norm</a:t>
                </a:r>
              </a:p>
              <a:p>
                <a:endParaRPr lang="en-US" dirty="0"/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numerical error is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same as RK2 methods</a:t>
                </a:r>
              </a:p>
              <a:p>
                <a:endParaRPr lang="en-US" dirty="0"/>
              </a:p>
              <a:p>
                <a:r>
                  <a:rPr lang="en-US" dirty="0"/>
                  <a:t>It has a stability condition* of: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This stability condition can be achieved by reducing the size of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4FDF8-D4CD-4693-BCDB-B59282105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235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736CF07-D290-4B2E-A2AA-BBF65A141B2F}"/>
              </a:ext>
            </a:extLst>
          </p:cNvPr>
          <p:cNvSpPr/>
          <p:nvPr/>
        </p:nvSpPr>
        <p:spPr>
          <a:xfrm>
            <a:off x="1023731" y="5637532"/>
            <a:ext cx="3210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effectLst/>
              </a:rPr>
              <a:t>*A fast explicit algorithm for the time‐dependent Schrödinger equation</a:t>
            </a:r>
          </a:p>
          <a:p>
            <a:r>
              <a:rPr lang="en-US" sz="800" dirty="0">
                <a:effectLst/>
              </a:rPr>
              <a:t>Computers in Physics </a:t>
            </a:r>
            <a:r>
              <a:rPr lang="en-US" sz="800" b="1" dirty="0">
                <a:effectLst/>
              </a:rPr>
              <a:t>5</a:t>
            </a:r>
            <a:r>
              <a:rPr lang="en-US" sz="800" dirty="0">
                <a:effectLst/>
              </a:rPr>
              <a:t>, 596 (1991); </a:t>
            </a:r>
            <a:r>
              <a:rPr lang="en-US" sz="800" u="none" strike="noStrike" dirty="0">
                <a:solidFill>
                  <a:srgbClr val="00AEEF"/>
                </a:solidFill>
                <a:effectLst/>
                <a:hlinkClick r:id="rId3"/>
              </a:rPr>
              <a:t>https://doi.org/10.1063/1.168415</a:t>
            </a:r>
            <a:endParaRPr lang="en-US" sz="800" dirty="0">
              <a:effectLst/>
            </a:endParaRPr>
          </a:p>
          <a:p>
            <a:r>
              <a:rPr lang="en-US" sz="800" b="0" i="0" u="none" strike="noStrike" dirty="0">
                <a:solidFill>
                  <a:srgbClr val="777777"/>
                </a:solidFill>
                <a:effectLst/>
                <a:latin typeface="Montserrat"/>
                <a:hlinkClick r:id="rId4"/>
              </a:rPr>
              <a:t>P. B. Visscher</a:t>
            </a:r>
            <a:endParaRPr lang="en-US" sz="800" b="0" i="0" dirty="0">
              <a:solidFill>
                <a:srgbClr val="777777"/>
              </a:solidFill>
              <a:effectLst/>
              <a:latin typeface="Montserrat"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1A0C-F53D-486E-858B-F6F23B21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Leapfrog Method for 2-d TDSE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C73CA6-27A0-47C8-8E09-9B64786E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2d systems, the spatial derivative becomes more complicated and can be approximated as shown below: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C4083B9-A284-4B5D-AA85-211DC7FF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1" y="3103880"/>
            <a:ext cx="8314100" cy="2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8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1A0C-F53D-486E-858B-F6F23B21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Leapfrog Method for 2-d TDSE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FC73CA6-27A0-47C8-8E09-9B64786E6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final equations to be updated for both the real and imaginary components are: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FC73CA6-27A0-47C8-8E09-9B64786E6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5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6E4-6AEF-4DD6-9E4E-0384F0A1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Double slit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AF5F-A236-47DB-B50B-92FCA637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my project, I was assigned a 2-d leapfrog through at double slit potential as shown below: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My Fortran code propagates a </a:t>
            </a:r>
          </a:p>
          <a:p>
            <a:pPr marL="0" indent="0">
              <a:buNone/>
            </a:pPr>
            <a:r>
              <a:rPr lang="en-US" dirty="0"/>
              <a:t>   2-d wave-packet through the </a:t>
            </a:r>
          </a:p>
          <a:p>
            <a:pPr marL="0" indent="0">
              <a:buNone/>
            </a:pPr>
            <a:r>
              <a:rPr lang="en-US" dirty="0"/>
              <a:t>   Potential barrier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0291C4-B8D1-4D15-896A-76ACE338A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022507"/>
              </p:ext>
            </p:extLst>
          </p:nvPr>
        </p:nvGraphicFramePr>
        <p:xfrm>
          <a:off x="3840480" y="2516822"/>
          <a:ext cx="8067040" cy="4288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77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65F2-5076-4F32-9BE0-7F660783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Time-step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1017-F767-4EB7-A6FA-F8C6BD0E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940400"/>
          </a:xfrm>
        </p:spPr>
        <p:txBody>
          <a:bodyPr/>
          <a:lstStyle/>
          <a:p>
            <a:r>
              <a:rPr lang="en-US" dirty="0"/>
              <a:t>My Fortran code is very similar to one written in MATLAB that propagates a 2-d wave-packet in a region with a solid wall</a:t>
            </a:r>
          </a:p>
          <a:p>
            <a:r>
              <a:rPr lang="en-US" dirty="0"/>
              <a:t>This MATLAB code uses a timestep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 err="1"/>
              <a:t>t</a:t>
            </a:r>
            <a:r>
              <a:rPr lang="en-US" dirty="0"/>
              <a:t>=.00001 and returns the expected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A226F-7DAB-4DE7-B6F3-1DFD364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34" y="1442751"/>
            <a:ext cx="6344925" cy="53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1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65F2-5076-4F32-9BE0-7F660783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Time-step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1017-F767-4EB7-A6FA-F8C6BD0E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1690688"/>
            <a:ext cx="5003800" cy="4940400"/>
          </a:xfrm>
        </p:spPr>
        <p:txBody>
          <a:bodyPr/>
          <a:lstStyle/>
          <a:p>
            <a:r>
              <a:rPr lang="en-US" dirty="0"/>
              <a:t>Using the same timestep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 err="1"/>
              <a:t>t</a:t>
            </a:r>
            <a:r>
              <a:rPr lang="en-US" dirty="0"/>
              <a:t>=.00001 in my Fortran code results in an unstable calculation, even with no potential barrier</a:t>
            </a:r>
          </a:p>
          <a:p>
            <a:endParaRPr lang="en-US" dirty="0"/>
          </a:p>
          <a:p>
            <a:r>
              <a:rPr lang="en-US" dirty="0"/>
              <a:t>The timestep I used was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 err="1"/>
              <a:t>t</a:t>
            </a:r>
            <a:r>
              <a:rPr lang="en-US" dirty="0"/>
              <a:t>=0.0000005, 1/20</a:t>
            </a:r>
            <a:r>
              <a:rPr lang="en-US" baseline="30000" dirty="0"/>
              <a:t>th</a:t>
            </a:r>
            <a:r>
              <a:rPr lang="en-US" dirty="0"/>
              <a:t> the size of the one that the MATLAB code was able to use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75A29-681D-4BF2-B1B7-7B42C822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9" y="1677056"/>
            <a:ext cx="2548965" cy="2607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BFB3B9-1862-46E6-B7F2-93B13329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2" y="1677055"/>
            <a:ext cx="2542048" cy="26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395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Montserrat</vt:lpstr>
      <vt:lpstr>Office Theme</vt:lpstr>
      <vt:lpstr>Leapfrog Method for solving the time-dependent Schrodinger's equation in 2 dimensions</vt:lpstr>
      <vt:lpstr>Leapfrog Method for TDSE</vt:lpstr>
      <vt:lpstr>PowerPoint Presentation</vt:lpstr>
      <vt:lpstr>Advantages of leapfrog</vt:lpstr>
      <vt:lpstr>Leapfrog Method for 2-d TDSE</vt:lpstr>
      <vt:lpstr>Leapfrog Method for 2-d TDSE</vt:lpstr>
      <vt:lpstr>Double slit problem</vt:lpstr>
      <vt:lpstr>Time-step sensitivity</vt:lpstr>
      <vt:lpstr>Time-step sensitivity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Possible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Leapfrog Method for solving the time-dependent Schrodinger's equation in 2 dimensions</dc:title>
  <dc:creator>Spenser Burrows</dc:creator>
  <cp:lastModifiedBy>Spenser Burrows</cp:lastModifiedBy>
  <cp:revision>15</cp:revision>
  <dcterms:created xsi:type="dcterms:W3CDTF">2018-04-26T15:23:55Z</dcterms:created>
  <dcterms:modified xsi:type="dcterms:W3CDTF">2018-04-26T17:06:10Z</dcterms:modified>
</cp:coreProperties>
</file>