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e22083cf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e22083cf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e22083c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e22083c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e22083cf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e22083cf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e22083cf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e22083cf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e22083cf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e22083cf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e22083cf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e22083cf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e22083cf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e22083cf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e22083cf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e22083cf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Skateboard Parts Database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Joseph Salafia, Jax Deary, and Spencer Gayton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Problem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Many skateboard enthusiasts who wish to upgrade from factory complete boards or low-quality toy skateboards often face the challenge of selecting the right parts for their needs.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Our MySQL database offers a solution by 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compiling a selection of top brands and their products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allowing beginners to experiment with different size options and explore </a:t>
            </a:r>
            <a:r>
              <a:rPr b="1"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compatible combinations</a:t>
            </a: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By using our database, skaters can make more informed purchases either online or at a skate shop, giving them the confidence to take their skills to the next level.</a:t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824" y="199575"/>
            <a:ext cx="6940349" cy="436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 Entering in new truck sizes 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06" y="1235051"/>
            <a:ext cx="778899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Output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truckId sizeHeight	sizeWidth	color	brand		deckCompatibility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	139		53		silver	Independent	 Seven and three quarters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	147		55		silver	Venture	Eight and a half, Eight and a quarter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	149		57		black	Thunder	Eight and a half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	153		58		gold  Independent	Eight and three quarters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 Creating a Deck with Colors in Mind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1393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Output  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4568875"/>
            <a:ext cx="85206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Each part of the board is listed with its brand and color.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12214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712" y="1152475"/>
            <a:ext cx="407058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3: Sorting decks by size 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421700" cy="368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Output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2"/>
            <a:ext cx="9144001" cy="963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47188"/>
            <a:ext cx="9144001" cy="7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20952"/>
            <a:ext cx="9143999" cy="72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