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06439"/>
            <a:ext cx="4324418" cy="143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 smtClean="0"/>
              <a:t>Nordic Sensor Company (NSC) is top-five player in </a:t>
            </a:r>
            <a:r>
              <a:rPr lang="en-CA" sz="1000" dirty="0" err="1" smtClean="0"/>
              <a:t>IoT</a:t>
            </a:r>
            <a:r>
              <a:rPr lang="en-CA" sz="1000" dirty="0" smtClean="0"/>
              <a:t> sensor space focusing on energy consumption and production. Their newest production of </a:t>
            </a:r>
            <a:r>
              <a:rPr lang="en-CA" sz="1000" dirty="0" err="1" smtClean="0"/>
              <a:t>InSense</a:t>
            </a:r>
            <a:r>
              <a:rPr lang="en-CA" sz="1000" dirty="0" smtClean="0"/>
              <a:t> energy tracking sensor is experiencing increase of Sensor failure rate of 15% during the manufacturing process.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dirty="0" smtClean="0"/>
              <a:t>The management has expressed a desire to reduce the failure rate back down below 5% </a:t>
            </a:r>
            <a:endParaRPr lang="en-CA" sz="1000" dirty="0" smtClean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1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AU" sz="1071" dirty="0" smtClean="0"/>
              <a:t>Identify which drives failed from the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AU" sz="1071" dirty="0" smtClean="0"/>
              <a:t>Connect with parts suppliers and manufacturer to each </a:t>
            </a:r>
            <a:r>
              <a:rPr lang="en-AU" sz="1071" dirty="0" err="1" smtClean="0"/>
              <a:t>InSense</a:t>
            </a:r>
            <a:r>
              <a:rPr lang="en-AU" sz="1071" dirty="0" smtClean="0"/>
              <a:t> Sensor and whether it failed on testing.</a:t>
            </a:r>
            <a:endParaRPr lang="en-AU" sz="1071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05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limits exports only to 20k row thus there is possibility of lost data or lack of data.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05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understanding on column labels of </a:t>
            </a:r>
            <a:r>
              <a:rPr lang="en-US" sz="105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</a:t>
            </a:r>
            <a:endParaRPr lang="en-US" sz="105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sz="105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00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306164" y="724380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Tony Abraham – </a:t>
            </a:r>
            <a:r>
              <a:rPr lang="en-AU" sz="1071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AU" sz="1071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 smtClean="0"/>
              <a:t>Vince </a:t>
            </a:r>
            <a:r>
              <a:rPr lang="en-AU" sz="1071" dirty="0" err="1" smtClean="0"/>
              <a:t>Maccano</a:t>
            </a:r>
            <a:r>
              <a:rPr lang="en-AU" sz="1071" dirty="0" smtClean="0"/>
              <a:t> – Head of Data Science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dirty="0" smtClean="0"/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opportunities exists for </a:t>
            </a:r>
            <a:r>
              <a:rPr lang="en-CA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Nordic Sensor Company to reduce </a:t>
            </a:r>
            <a:r>
              <a:rPr lang="en-CA" sz="14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CA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sensor failure rate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b="1" dirty="0" smtClean="0"/>
              <a:t>Below 5%</a:t>
            </a:r>
            <a:endParaRPr lang="en-CA" sz="1400" b="1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4;p1"/>
          <p:cNvSpPr txBox="1"/>
          <p:nvPr/>
        </p:nvSpPr>
        <p:spPr>
          <a:xfrm>
            <a:off x="148859" y="3482197"/>
            <a:ext cx="4324418" cy="143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 dirty="0" smtClean="0"/>
              <a:t>Identifying if the failure is coming from the parts or manufacturing system in order to address which manufacturer to shutdown or to stop procuring from parts supplier</a:t>
            </a:r>
            <a:endParaRPr sz="1050"/>
          </a:p>
        </p:txBody>
      </p:sp>
      <p:sp>
        <p:nvSpPr>
          <p:cNvPr id="50" name="Google Shape;47;p1"/>
          <p:cNvSpPr txBox="1"/>
          <p:nvPr/>
        </p:nvSpPr>
        <p:spPr>
          <a:xfrm>
            <a:off x="4594063" y="5093371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Manufacturing data from Singapore </a:t>
            </a:r>
            <a:endParaRPr lang="en-AU" sz="1071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505</Words>
  <PresentationFormat>On-screen Show (4:3)</PresentationFormat>
  <Paragraphs>46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dongho.david.song@gmail.com</cp:lastModifiedBy>
  <cp:revision>44</cp:revision>
  <dcterms:modified xsi:type="dcterms:W3CDTF">2021-04-01T02:09:18Z</dcterms:modified>
</cp:coreProperties>
</file>