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4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7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9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7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AA9C1C-18F6-4294-99C4-A8FDA82E012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9A687B-5174-4416-89E0-7420AB8FD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3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?hg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kg.jenkins.io/debian-stable/jenkins.io-2023.ke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3DDB-01E8-4D4B-934D-A28F69F7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SONAR ANALYSIS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EAEA-71A4-4E5B-8CBB-906FCA305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JENKINS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85D62-1395-466C-A399-1C5BA26E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1254" y="4455620"/>
            <a:ext cx="4240695" cy="18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A6009-8CF7-4404-BAB8-62D282CAC203}"/>
              </a:ext>
            </a:extLst>
          </p:cNvPr>
          <p:cNvSpPr/>
          <p:nvPr/>
        </p:nvSpPr>
        <p:spPr>
          <a:xfrm>
            <a:off x="715617" y="311072"/>
            <a:ext cx="9939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Jenkins dashboard, which is signed in with the port 8090 :</a:t>
            </a:r>
          </a:p>
          <a:p>
            <a:endParaRPr lang="en-US" dirty="0"/>
          </a:p>
          <a:p>
            <a:r>
              <a:rPr lang="en-US" dirty="0"/>
              <a:t>Install the necessary plugins  which are Eclipse </a:t>
            </a:r>
            <a:r>
              <a:rPr lang="en-US" dirty="0" err="1"/>
              <a:t>Temurin</a:t>
            </a:r>
            <a:r>
              <a:rPr lang="en-US" dirty="0"/>
              <a:t> Installer,  </a:t>
            </a:r>
            <a:r>
              <a:rPr lang="en-US" dirty="0" err="1"/>
              <a:t>sonarqube</a:t>
            </a:r>
            <a:r>
              <a:rPr lang="en-US" dirty="0"/>
              <a:t> scanner,</a:t>
            </a:r>
          </a:p>
          <a:p>
            <a:r>
              <a:rPr lang="en-US" dirty="0"/>
              <a:t> docker,  </a:t>
            </a:r>
            <a:r>
              <a:rPr lang="en-US" dirty="0" err="1"/>
              <a:t>kubernetes</a:t>
            </a:r>
            <a:r>
              <a:rPr lang="en-US" dirty="0"/>
              <a:t>. </a:t>
            </a:r>
          </a:p>
          <a:p>
            <a:r>
              <a:rPr lang="en-US" dirty="0"/>
              <a:t>In tools add JDK and maven installations</a:t>
            </a:r>
          </a:p>
          <a:p>
            <a:endParaRPr lang="en-US" dirty="0"/>
          </a:p>
          <a:p>
            <a:r>
              <a:rPr lang="en-US" dirty="0"/>
              <a:t>Create a new project name it and select pipeline</a:t>
            </a:r>
          </a:p>
          <a:p>
            <a:endParaRPr lang="en-US" dirty="0"/>
          </a:p>
          <a:p>
            <a:r>
              <a:rPr lang="en-US" dirty="0"/>
              <a:t>Provide the description and the pipeline script</a:t>
            </a:r>
          </a:p>
          <a:p>
            <a:endParaRPr lang="en-US" dirty="0"/>
          </a:p>
          <a:p>
            <a:r>
              <a:rPr lang="en-US" dirty="0"/>
              <a:t>In the sonar dashboard, create a token name it and generate</a:t>
            </a:r>
          </a:p>
          <a:p>
            <a:endParaRPr lang="en-US" dirty="0"/>
          </a:p>
          <a:p>
            <a:r>
              <a:rPr lang="en-US" dirty="0"/>
              <a:t>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4C6C1-8E77-43BA-A9F9-4C4C886F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25" y="3429000"/>
            <a:ext cx="7658662" cy="28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32C9E-86B8-47E9-9ED8-3B7FAF73093A}"/>
              </a:ext>
            </a:extLst>
          </p:cNvPr>
          <p:cNvSpPr txBox="1"/>
          <p:nvPr/>
        </p:nvSpPr>
        <p:spPr>
          <a:xfrm>
            <a:off x="549963" y="364435"/>
            <a:ext cx="10661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Jenkins dashboard, manage Jenkins– paste the copied token in the credentials i.e., add the credentials also add the docker in the credentials.</a:t>
            </a:r>
          </a:p>
          <a:p>
            <a:endParaRPr lang="en-US" dirty="0"/>
          </a:p>
          <a:p>
            <a:r>
              <a:rPr lang="en-US" dirty="0"/>
              <a:t>Then in the manage Jenkins – system – add the server URL of the </a:t>
            </a:r>
            <a:r>
              <a:rPr lang="en-US" dirty="0" err="1"/>
              <a:t>sonarqube</a:t>
            </a:r>
            <a:r>
              <a:rPr lang="en-US" dirty="0"/>
              <a:t> installations also name  and  add the token which is added in the credentials</a:t>
            </a:r>
          </a:p>
          <a:p>
            <a:endParaRPr lang="en-US" dirty="0"/>
          </a:p>
          <a:p>
            <a:r>
              <a:rPr lang="en-US" dirty="0"/>
              <a:t>Again in the </a:t>
            </a:r>
            <a:r>
              <a:rPr lang="en-US" dirty="0" err="1"/>
              <a:t>sonarqube</a:t>
            </a:r>
            <a:r>
              <a:rPr lang="en-US" dirty="0"/>
              <a:t> dashboard, create webhook </a:t>
            </a:r>
          </a:p>
          <a:p>
            <a:r>
              <a:rPr lang="en-US" dirty="0"/>
              <a:t>    </a:t>
            </a:r>
            <a:r>
              <a:rPr lang="en-US" dirty="0" err="1"/>
              <a:t>Administartion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configuration  webhooks follow this path to create a webhook by naming it and add the URL  of the Jenkins dashboard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Then build the pipeline to identify the bugs, duplications…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21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A2368-C9D0-4F2E-A621-9D5B9682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0" y="205354"/>
            <a:ext cx="11809999" cy="60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09B-A198-4B97-8D04-513F4B1E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Sonar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Analysis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5FF7-E4D2-46FC-93AA-51B9C638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SonarQube</a:t>
            </a:r>
            <a:r>
              <a:rPr lang="en-US" sz="2000" dirty="0"/>
              <a:t> is a code analysis tool used for analyzing the quality of code.</a:t>
            </a:r>
          </a:p>
          <a:p>
            <a:r>
              <a:rPr lang="en-US" dirty="0"/>
              <a:t>SonarQube  is used to find the number of bugs, duplications, security vulnerabilities, and many more.</a:t>
            </a:r>
            <a:endParaRPr lang="en-US" sz="2000" dirty="0"/>
          </a:p>
          <a:p>
            <a:r>
              <a:rPr lang="en-US" dirty="0"/>
              <a:t>SonarQube can scan multiple programming languages, like  Python, Java, and many more.</a:t>
            </a:r>
          </a:p>
          <a:p>
            <a:r>
              <a:rPr lang="en-US" dirty="0"/>
              <a:t>This tool is used by various organizations to detect potential bugs and issues.</a:t>
            </a:r>
          </a:p>
          <a:p>
            <a:r>
              <a:rPr lang="en-US" dirty="0"/>
              <a:t>Based on the report, developers can make changes in the code to fix potential errors and issues.</a:t>
            </a:r>
          </a:p>
          <a:p>
            <a:r>
              <a:rPr lang="en-US" dirty="0"/>
              <a:t>we can say SonarQube is a powerful tool used for maintaining the quality of code and helping organizations deliver high-quality software.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549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B28A-73DE-4851-ABD8-D66743B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Jenkins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8750-E42A-4F6E-BB68-2836D45B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 is a tool that is used for automation.</a:t>
            </a:r>
          </a:p>
          <a:p>
            <a:r>
              <a:rPr lang="en-US" dirty="0"/>
              <a:t>It mainly  allows all the developers to build, test and deploy software.</a:t>
            </a:r>
          </a:p>
          <a:p>
            <a:r>
              <a:rPr lang="en-US" dirty="0"/>
              <a:t>Jenkins facilitates the automation of several stages of the software development lifecycle, including application development, testing, and deployment.</a:t>
            </a:r>
          </a:p>
          <a:p>
            <a:r>
              <a:rPr lang="en-US" dirty="0"/>
              <a:t>The development, testing, and deployment of software applications are automated using CI/CD pipelines. </a:t>
            </a:r>
          </a:p>
          <a:p>
            <a:pPr marL="0" indent="0">
              <a:buNone/>
            </a:pPr>
            <a:r>
              <a:rPr lang="en-US" dirty="0"/>
              <a:t> Sonar analysis using Jenkins can be done using necessary plugins; in the tools by adding the JDK, maven and sonar installations;  and also by adding credentials the sonar analysis can be done to identify the bugs, duplications, also the security vulnerabilities.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7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01DC-2B3C-4792-B0B1-01886C7B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SonarQube Jenkins Integration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4B4D-4856-4800-B5FD-554C848C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Launch an EC2 instance – selecting the AMI as ubuntu, naming the instance, opt for a t2.large instance, also select the keypair, in the network settings allow the ssh, http &amp; https also add the security group role – all TCP and all traffic.</a:t>
            </a:r>
          </a:p>
          <a:p>
            <a:r>
              <a:rPr lang="en-US" dirty="0"/>
              <a:t>Then connect to the instance – either Git, Putty or MobaXterm any of these</a:t>
            </a:r>
          </a:p>
          <a:p>
            <a:r>
              <a:rPr lang="en-US" dirty="0"/>
              <a:t>Run the following commands to install java, maven and Jenkins—</a:t>
            </a:r>
          </a:p>
          <a:p>
            <a:r>
              <a:rPr lang="en-US" dirty="0" err="1"/>
              <a:t>sudo</a:t>
            </a:r>
            <a:r>
              <a:rPr lang="en-US" dirty="0"/>
              <a:t> apt update –y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apt install openjdk-17-jdk</a:t>
            </a:r>
          </a:p>
          <a:p>
            <a:r>
              <a:rPr lang="en-US" dirty="0"/>
              <a:t>Java –version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6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AFBA8-9847-41C2-97C2-D1A43779B2E9}"/>
              </a:ext>
            </a:extLst>
          </p:cNvPr>
          <p:cNvSpPr/>
          <p:nvPr/>
        </p:nvSpPr>
        <p:spPr>
          <a:xfrm>
            <a:off x="834886" y="197346"/>
            <a:ext cx="1102580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sudo</a:t>
            </a:r>
            <a:r>
              <a:rPr lang="en-IN" dirty="0"/>
              <a:t> apt install maven –y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-O 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jenkins-keyring.asc</a:t>
            </a:r>
            <a:r>
              <a:rPr lang="en-IN" dirty="0"/>
              <a:t> \</a:t>
            </a:r>
          </a:p>
          <a:p>
            <a:r>
              <a:rPr lang="en-IN" dirty="0"/>
              <a:t>    </a:t>
            </a:r>
            <a:r>
              <a:rPr lang="en-IN" dirty="0">
                <a:hlinkClick r:id="rId2"/>
              </a:rPr>
              <a:t>https://pkg.jenkins.io/debian-stable/jenkins.io-2023.key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echo "deb [signed-by=/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jenkins-keyring.asc</a:t>
            </a:r>
            <a:r>
              <a:rPr lang="en-IN" dirty="0"/>
              <a:t>]" \</a:t>
            </a:r>
          </a:p>
          <a:p>
            <a:r>
              <a:rPr lang="en-IN" dirty="0"/>
              <a:t>    https://pkg.jenkins.io/debian-stable binary/ | </a:t>
            </a:r>
            <a:r>
              <a:rPr lang="en-IN" dirty="0" err="1"/>
              <a:t>sudo</a:t>
            </a:r>
            <a:r>
              <a:rPr lang="en-IN" dirty="0"/>
              <a:t> tee \</a:t>
            </a:r>
          </a:p>
          <a:p>
            <a:r>
              <a:rPr lang="en-IN" dirty="0"/>
              <a:t>   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jenkins.list</a:t>
            </a:r>
            <a:r>
              <a:rPr lang="en-IN" dirty="0"/>
              <a:t> &gt; /dev/null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 install -y Jenkins</a:t>
            </a:r>
          </a:p>
          <a:p>
            <a:endParaRPr lang="en-IN" dirty="0"/>
          </a:p>
          <a:p>
            <a:r>
              <a:rPr lang="en-IN" dirty="0" err="1"/>
              <a:t>jenkins</a:t>
            </a:r>
            <a:r>
              <a:rPr lang="en-IN" dirty="0"/>
              <a:t> –version</a:t>
            </a:r>
          </a:p>
          <a:p>
            <a:endParaRPr lang="en-IN" dirty="0"/>
          </a:p>
          <a:p>
            <a:r>
              <a:rPr lang="en-IN" dirty="0" err="1"/>
              <a:t>mvn</a:t>
            </a:r>
            <a:r>
              <a:rPr lang="en-IN" dirty="0"/>
              <a:t> –version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Jenkins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Jenkins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cat /var/lib/</a:t>
            </a:r>
            <a:r>
              <a:rPr lang="en-IN" dirty="0" err="1"/>
              <a:t>jenkins</a:t>
            </a:r>
            <a:r>
              <a:rPr lang="en-IN" dirty="0"/>
              <a:t>/secrets/</a:t>
            </a:r>
            <a:r>
              <a:rPr lang="en-IN" dirty="0" err="1"/>
              <a:t>initialAdminPassword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8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F7EE3-757D-4128-9124-83F8CC2E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31304"/>
            <a:ext cx="10363200" cy="58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6B9D61-1C20-4EE7-9BFD-42BCC0F15A39}"/>
              </a:ext>
            </a:extLst>
          </p:cNvPr>
          <p:cNvSpPr/>
          <p:nvPr/>
        </p:nvSpPr>
        <p:spPr>
          <a:xfrm>
            <a:off x="636104" y="609600"/>
            <a:ext cx="8507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After sign in of </a:t>
            </a:r>
            <a:r>
              <a:rPr lang="en-IN" dirty="0" err="1"/>
              <a:t>jenkins</a:t>
            </a:r>
            <a:r>
              <a:rPr lang="en-IN" dirty="0"/>
              <a:t> dashboard  to change port --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stop Jenkins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Jenkins</a:t>
            </a:r>
          </a:p>
          <a:p>
            <a:endParaRPr lang="en-IN" dirty="0"/>
          </a:p>
          <a:p>
            <a:r>
              <a:rPr lang="en-IN" dirty="0"/>
              <a:t>cd /etc/default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vi </a:t>
            </a:r>
            <a:r>
              <a:rPr lang="en-IN" dirty="0" err="1"/>
              <a:t>jenkins</a:t>
            </a:r>
            <a:r>
              <a:rPr lang="en-IN" dirty="0"/>
              <a:t> --  In this file change the port HTTP_PORT:8090 and  save giving :</a:t>
            </a:r>
            <a:r>
              <a:rPr lang="en-IN" dirty="0" err="1"/>
              <a:t>wq</a:t>
            </a:r>
            <a:endParaRPr lang="en-IN" dirty="0"/>
          </a:p>
          <a:p>
            <a:endParaRPr lang="en-IN" dirty="0"/>
          </a:p>
          <a:p>
            <a:r>
              <a:rPr lang="en-IN" dirty="0"/>
              <a:t>cd /lib/</a:t>
            </a:r>
            <a:r>
              <a:rPr lang="en-IN" dirty="0" err="1"/>
              <a:t>systemd</a:t>
            </a:r>
            <a:r>
              <a:rPr lang="en-IN" dirty="0"/>
              <a:t>/system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vi </a:t>
            </a:r>
            <a:r>
              <a:rPr lang="en-IN" dirty="0" err="1"/>
              <a:t>jenkins.service</a:t>
            </a:r>
            <a:r>
              <a:rPr lang="en-IN" dirty="0"/>
              <a:t> – In this file change </a:t>
            </a:r>
            <a:r>
              <a:rPr lang="en-IN" dirty="0" err="1"/>
              <a:t>theport</a:t>
            </a:r>
            <a:r>
              <a:rPr lang="en-IN" dirty="0"/>
              <a:t> JENKINS_PORT:8090 and save 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daemon-reload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jenkins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unlock </a:t>
            </a:r>
            <a:r>
              <a:rPr lang="en-IN" dirty="0" err="1"/>
              <a:t>jenkins</a:t>
            </a:r>
            <a:r>
              <a:rPr lang="en-IN" dirty="0"/>
              <a:t> using 8090 port  i.e., give the publicIP:8090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41299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CB2B8-A79E-4656-914A-3FE772951609}"/>
              </a:ext>
            </a:extLst>
          </p:cNvPr>
          <p:cNvSpPr/>
          <p:nvPr/>
        </p:nvSpPr>
        <p:spPr>
          <a:xfrm>
            <a:off x="530087" y="1028343"/>
            <a:ext cx="11131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Need to Install Docker Instance and connect to the </a:t>
            </a:r>
            <a:r>
              <a:rPr lang="en-IN" dirty="0" err="1"/>
              <a:t>sonarQube</a:t>
            </a:r>
            <a:r>
              <a:rPr lang="en-IN" dirty="0"/>
              <a:t> with Docker Container</a:t>
            </a:r>
          </a:p>
          <a:p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apt-get install docker.io –y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usermod</a:t>
            </a:r>
            <a:r>
              <a:rPr lang="en-IN" dirty="0"/>
              <a:t> -</a:t>
            </a:r>
            <a:r>
              <a:rPr lang="en-IN" dirty="0" err="1"/>
              <a:t>aG</a:t>
            </a:r>
            <a:r>
              <a:rPr lang="en-IN" dirty="0"/>
              <a:t> docker $USER</a:t>
            </a:r>
          </a:p>
          <a:p>
            <a:endParaRPr lang="en-IN" dirty="0"/>
          </a:p>
          <a:p>
            <a:r>
              <a:rPr lang="en-IN" dirty="0" err="1"/>
              <a:t>newgrp</a:t>
            </a:r>
            <a:r>
              <a:rPr lang="en-IN" dirty="0"/>
              <a:t> docker</a:t>
            </a:r>
          </a:p>
          <a:p>
            <a:endParaRPr lang="en-IN" dirty="0"/>
          </a:p>
          <a:p>
            <a:r>
              <a:rPr lang="en-IN" dirty="0"/>
              <a:t>docker run -d --name sonar -p 9000:9000 </a:t>
            </a:r>
            <a:r>
              <a:rPr lang="en-IN" dirty="0" err="1"/>
              <a:t>sonarqube:lts-community</a:t>
            </a:r>
            <a:endParaRPr lang="en-IN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IN" dirty="0"/>
              <a:t>hen in the browser using the publicIp:9000 connect to the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IN" dirty="0"/>
              <a:t>o login to the </a:t>
            </a:r>
            <a:r>
              <a:rPr lang="en-IN" dirty="0" err="1"/>
              <a:t>sonarqube</a:t>
            </a:r>
            <a:r>
              <a:rPr lang="en-IN" dirty="0"/>
              <a:t> dashboard enter both the username and password as admin and change the password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6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B9067D-8848-407D-B1F2-914E9A52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768"/>
            <a:ext cx="10668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28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379</TotalTime>
  <Words>797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SONAR ANALYSIS</vt:lpstr>
      <vt:lpstr>Sonar Analysis</vt:lpstr>
      <vt:lpstr>Jenkins</vt:lpstr>
      <vt:lpstr>SonarQube Jenkins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ANALYSIS</dc:title>
  <dc:creator>LENOVO T440P</dc:creator>
  <cp:lastModifiedBy>LENOVO T440P</cp:lastModifiedBy>
  <cp:revision>18</cp:revision>
  <dcterms:created xsi:type="dcterms:W3CDTF">2024-11-25T03:46:30Z</dcterms:created>
  <dcterms:modified xsi:type="dcterms:W3CDTF">2024-12-02T03:50:05Z</dcterms:modified>
</cp:coreProperties>
</file>