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 T440P" initials="LT" lastIdx="1" clrIdx="0">
    <p:extLst>
      <p:ext uri="{19B8F6BF-5375-455C-9EA6-DF929625EA0E}">
        <p15:presenceInfo xmlns:p15="http://schemas.microsoft.com/office/powerpoint/2012/main" userId="f29842fb6c8d8c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BD7CDD-AB38-D137-9A3E-A6A003113530}" v="326" dt="2025-01-28T04:48:17.306"/>
    <p1510:client id="{97A97794-6E7C-7EE6-24B3-BE2B7DFEEF67}" v="32" dt="2025-01-28T04:45:41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97A97794-6E7C-7EE6-24B3-BE2B7DFEEF67}"/>
    <pc:docChg chg="modSld">
      <pc:chgData name="Guest User" userId="" providerId="Windows Live" clId="Web-{97A97794-6E7C-7EE6-24B3-BE2B7DFEEF67}" dt="2025-01-28T04:45:41.178" v="32" actId="20577"/>
      <pc:docMkLst>
        <pc:docMk/>
      </pc:docMkLst>
      <pc:sldChg chg="modSp">
        <pc:chgData name="Guest User" userId="" providerId="Windows Live" clId="Web-{97A97794-6E7C-7EE6-24B3-BE2B7DFEEF67}" dt="2025-01-28T04:45:41.178" v="32" actId="20577"/>
        <pc:sldMkLst>
          <pc:docMk/>
          <pc:sldMk cId="2197719966" sldId="258"/>
        </pc:sldMkLst>
        <pc:spChg chg="mod">
          <ac:chgData name="Guest User" userId="" providerId="Windows Live" clId="Web-{97A97794-6E7C-7EE6-24B3-BE2B7DFEEF67}" dt="2025-01-28T04:45:41.178" v="32" actId="20577"/>
          <ac:spMkLst>
            <pc:docMk/>
            <pc:sldMk cId="2197719966" sldId="258"/>
            <ac:spMk id="3" creationId="{C605C4D3-A6DA-4046-AAEF-9922D7E855C6}"/>
          </ac:spMkLst>
        </pc:spChg>
      </pc:sldChg>
    </pc:docChg>
  </pc:docChgLst>
  <pc:docChgLst>
    <pc:chgData name="Guest User" providerId="Windows Live" clId="Web-{1EBD7CDD-AB38-D137-9A3E-A6A003113530}"/>
    <pc:docChg chg="modSld">
      <pc:chgData name="Guest User" userId="" providerId="Windows Live" clId="Web-{1EBD7CDD-AB38-D137-9A3E-A6A003113530}" dt="2025-01-28T04:48:16.962" v="338" actId="20577"/>
      <pc:docMkLst>
        <pc:docMk/>
      </pc:docMkLst>
      <pc:sldChg chg="modSp">
        <pc:chgData name="Guest User" userId="" providerId="Windows Live" clId="Web-{1EBD7CDD-AB38-D137-9A3E-A6A003113530}" dt="2025-01-28T04:45:59.707" v="49" actId="20577"/>
        <pc:sldMkLst>
          <pc:docMk/>
          <pc:sldMk cId="2197719966" sldId="258"/>
        </pc:sldMkLst>
        <pc:spChg chg="mod">
          <ac:chgData name="Guest User" userId="" providerId="Windows Live" clId="Web-{1EBD7CDD-AB38-D137-9A3E-A6A003113530}" dt="2025-01-28T04:45:59.707" v="49" actId="20577"/>
          <ac:spMkLst>
            <pc:docMk/>
            <pc:sldMk cId="2197719966" sldId="258"/>
            <ac:spMk id="3" creationId="{C605C4D3-A6DA-4046-AAEF-9922D7E855C6}"/>
          </ac:spMkLst>
        </pc:spChg>
      </pc:sldChg>
      <pc:sldChg chg="modSp">
        <pc:chgData name="Guest User" userId="" providerId="Windows Live" clId="Web-{1EBD7CDD-AB38-D137-9A3E-A6A003113530}" dt="2025-01-28T04:47:19.632" v="236" actId="20577"/>
        <pc:sldMkLst>
          <pc:docMk/>
          <pc:sldMk cId="140270076" sldId="260"/>
        </pc:sldMkLst>
        <pc:spChg chg="mod">
          <ac:chgData name="Guest User" userId="" providerId="Windows Live" clId="Web-{1EBD7CDD-AB38-D137-9A3E-A6A003113530}" dt="2025-01-28T04:47:19.632" v="236" actId="20577"/>
          <ac:spMkLst>
            <pc:docMk/>
            <pc:sldMk cId="140270076" sldId="260"/>
            <ac:spMk id="3" creationId="{15DEDD21-40C4-4CAB-883C-F50FEBF9E118}"/>
          </ac:spMkLst>
        </pc:spChg>
      </pc:sldChg>
      <pc:sldChg chg="modSp">
        <pc:chgData name="Guest User" userId="" providerId="Windows Live" clId="Web-{1EBD7CDD-AB38-D137-9A3E-A6A003113530}" dt="2025-01-28T04:48:16.962" v="338" actId="20577"/>
        <pc:sldMkLst>
          <pc:docMk/>
          <pc:sldMk cId="4265443722" sldId="264"/>
        </pc:sldMkLst>
        <pc:spChg chg="mod">
          <ac:chgData name="Guest User" userId="" providerId="Windows Live" clId="Web-{1EBD7CDD-AB38-D137-9A3E-A6A003113530}" dt="2025-01-28T04:48:16.962" v="338" actId="20577"/>
          <ac:spMkLst>
            <pc:docMk/>
            <pc:sldMk cId="4265443722" sldId="264"/>
            <ac:spMk id="3" creationId="{09822F9C-6D86-4D14-9F9C-7F38EC2D41EB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09T22:54:39.43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51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18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4749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453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6781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893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687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40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1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27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9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86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90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19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38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49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23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nn1991/jpetstore-6.git%2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5FF9-631D-4DA3-BABD-3E21471D1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CI/ CD PIPELINE PROCESSES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400464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DC00-678C-446B-BF82-C8C2A1DE6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39148"/>
            <a:ext cx="8911687" cy="754116"/>
          </a:xfrm>
        </p:spPr>
        <p:txBody>
          <a:bodyPr/>
          <a:lstStyle/>
          <a:p>
            <a:r>
              <a:rPr lang="en-US"/>
              <a:t>Pipeline script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ADABB-A2A7-4609-A103-14C8CCBDA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95131"/>
            <a:ext cx="8915400" cy="5923722"/>
          </a:xfrm>
        </p:spPr>
        <p:txBody>
          <a:bodyPr>
            <a:normAutofit fontScale="77500" lnSpcReduction="20000"/>
          </a:bodyPr>
          <a:lstStyle/>
          <a:p>
            <a:r>
              <a:rPr lang="en-IN"/>
              <a:t>pipeline{</a:t>
            </a:r>
            <a:br>
              <a:rPr lang="en-IN"/>
            </a:br>
            <a:r>
              <a:rPr lang="en-IN"/>
              <a:t>    agent any</a:t>
            </a:r>
            <a:br>
              <a:rPr lang="en-IN"/>
            </a:br>
            <a:r>
              <a:rPr lang="en-IN"/>
              <a:t>    tools {</a:t>
            </a:r>
            <a:br>
              <a:rPr lang="en-IN"/>
            </a:br>
            <a:r>
              <a:rPr lang="en-IN"/>
              <a:t>        </a:t>
            </a:r>
            <a:r>
              <a:rPr lang="en-IN" err="1"/>
              <a:t>jdk</a:t>
            </a:r>
            <a:r>
              <a:rPr lang="en-IN"/>
              <a:t> 'jdk17'</a:t>
            </a:r>
            <a:br>
              <a:rPr lang="en-IN"/>
            </a:br>
            <a:r>
              <a:rPr lang="en-IN"/>
              <a:t>        maven 'maven3'</a:t>
            </a:r>
            <a:br>
              <a:rPr lang="en-IN"/>
            </a:br>
            <a:r>
              <a:rPr lang="en-IN"/>
              <a:t>    }</a:t>
            </a:r>
            <a:br>
              <a:rPr lang="en-IN"/>
            </a:br>
            <a:r>
              <a:rPr lang="en-IN"/>
              <a:t>    environment {</a:t>
            </a:r>
            <a:br>
              <a:rPr lang="en-IN"/>
            </a:br>
            <a:r>
              <a:rPr lang="en-IN"/>
              <a:t>        SCANNER_HOME=tool 'sonar-scanner'</a:t>
            </a:r>
            <a:br>
              <a:rPr lang="en-IN"/>
            </a:br>
            <a:r>
              <a:rPr lang="en-IN"/>
              <a:t>    }</a:t>
            </a:r>
            <a:br>
              <a:rPr lang="en-IN"/>
            </a:br>
            <a:r>
              <a:rPr lang="en-IN"/>
              <a:t>    stages{</a:t>
            </a:r>
            <a:br>
              <a:rPr lang="en-IN"/>
            </a:br>
            <a:r>
              <a:rPr lang="en-IN"/>
              <a:t>        stage ('clean Workspace'){</a:t>
            </a:r>
            <a:br>
              <a:rPr lang="en-IN"/>
            </a:br>
            <a:r>
              <a:rPr lang="en-IN"/>
              <a:t>            steps{</a:t>
            </a:r>
            <a:br>
              <a:rPr lang="en-IN"/>
            </a:br>
            <a:r>
              <a:rPr lang="en-IN"/>
              <a:t>                </a:t>
            </a:r>
            <a:r>
              <a:rPr lang="en-IN" err="1"/>
              <a:t>cleanWs</a:t>
            </a:r>
            <a:r>
              <a:rPr lang="en-IN"/>
              <a:t>()</a:t>
            </a:r>
            <a:br>
              <a:rPr lang="en-IN"/>
            </a:br>
            <a:r>
              <a:rPr lang="en-IN"/>
              <a:t>            }</a:t>
            </a:r>
            <a:br>
              <a:rPr lang="en-IN"/>
            </a:br>
            <a:r>
              <a:rPr lang="en-IN"/>
              <a:t>        }</a:t>
            </a:r>
            <a:br>
              <a:rPr lang="en-IN"/>
            </a:br>
            <a:r>
              <a:rPr lang="en-IN"/>
              <a:t>        stage ('checkout </a:t>
            </a:r>
            <a:r>
              <a:rPr lang="en-IN" err="1"/>
              <a:t>scm</a:t>
            </a:r>
            <a:r>
              <a:rPr lang="en-IN"/>
              <a:t>') {</a:t>
            </a:r>
            <a:br>
              <a:rPr lang="en-IN"/>
            </a:br>
            <a:r>
              <a:rPr lang="en-IN"/>
              <a:t>            steps {</a:t>
            </a:r>
            <a:br>
              <a:rPr lang="en-IN"/>
            </a:br>
            <a:r>
              <a:rPr lang="en-IN"/>
              <a:t>                git '</a:t>
            </a:r>
            <a:r>
              <a:rPr lang="en-IN">
                <a:hlinkClick r:id="rId2" tooltip="https://github.com/venn1991/jpetstore-6.git%27"/>
              </a:rPr>
              <a:t>https://github.com/Venn1991/jpetstore-6.git'</a:t>
            </a:r>
            <a:br>
              <a:rPr lang="en-IN"/>
            </a:br>
            <a:r>
              <a:rPr lang="en-IN"/>
              <a:t>            }</a:t>
            </a:r>
            <a:br>
              <a:rPr lang="en-IN"/>
            </a:br>
            <a:r>
              <a:rPr lang="en-IN"/>
              <a:t>        }</a:t>
            </a:r>
            <a:br>
              <a:rPr lang="en-IN"/>
            </a:br>
            <a:r>
              <a:rPr lang="en-IN"/>
              <a:t>        stage ('maven compile') {</a:t>
            </a:r>
            <a:br>
              <a:rPr lang="en-IN"/>
            </a:br>
            <a:r>
              <a:rPr lang="en-IN"/>
              <a:t>            steps {</a:t>
            </a:r>
            <a:br>
              <a:rPr lang="en-IN"/>
            </a:br>
            <a:r>
              <a:rPr lang="en-IN"/>
              <a:t>                </a:t>
            </a:r>
            <a:r>
              <a:rPr lang="en-IN" err="1"/>
              <a:t>sh</a:t>
            </a:r>
            <a:r>
              <a:rPr lang="en-IN"/>
              <a:t> '</a:t>
            </a:r>
            <a:r>
              <a:rPr lang="en-IN" err="1"/>
              <a:t>mvn</a:t>
            </a:r>
            <a:r>
              <a:rPr lang="en-IN"/>
              <a:t> clean compile'</a:t>
            </a:r>
            <a:br>
              <a:rPr lang="en-IN"/>
            </a:br>
            <a:r>
              <a:rPr lang="en-IN"/>
              <a:t>            }</a:t>
            </a:r>
            <a:br>
              <a:rPr lang="en-IN"/>
            </a:br>
            <a:r>
              <a:rPr lang="en-IN"/>
              <a:t>        }</a:t>
            </a:r>
            <a:br>
              <a:rPr lang="en-IN"/>
            </a:br>
            <a:r>
              <a:rPr lang="en-IN"/>
              <a:t>        stage ('maven Test') {</a:t>
            </a:r>
            <a:br>
              <a:rPr lang="en-IN"/>
            </a:br>
            <a:r>
              <a:rPr lang="en-IN"/>
              <a:t>            steps {</a:t>
            </a:r>
            <a:br>
              <a:rPr lang="en-IN"/>
            </a:br>
            <a:r>
              <a:rPr lang="en-IN"/>
              <a:t>                </a:t>
            </a:r>
            <a:r>
              <a:rPr lang="en-IN" err="1"/>
              <a:t>sh</a:t>
            </a:r>
            <a:r>
              <a:rPr lang="en-IN"/>
              <a:t> '</a:t>
            </a:r>
            <a:r>
              <a:rPr lang="en-IN" err="1"/>
              <a:t>mvn</a:t>
            </a:r>
            <a:r>
              <a:rPr lang="en-IN"/>
              <a:t> test'</a:t>
            </a:r>
            <a:br>
              <a:rPr lang="en-IN"/>
            </a:br>
            <a:r>
              <a:rPr lang="en-IN"/>
              <a:t>            }</a:t>
            </a:r>
            <a:br>
              <a:rPr lang="en-IN"/>
            </a:br>
            <a:r>
              <a:rPr lang="en-IN"/>
              <a:t>        }</a:t>
            </a:r>
          </a:p>
          <a:p>
            <a:pPr marL="0" indent="0">
              <a:buNone/>
            </a:pPr>
            <a:br>
              <a:rPr lang="en-IN"/>
            </a:br>
            <a:r>
              <a:rPr lang="en-IN"/>
              <a:t>            }</a:t>
            </a:r>
            <a:br>
              <a:rPr lang="en-IN"/>
            </a:br>
            <a:r>
              <a:rPr lang="en-IN"/>
              <a:t>        }</a:t>
            </a:r>
            <a:endParaRPr lang="en-US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58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B4F4DD-85A0-4E80-996B-FB0B474F6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5" y="372298"/>
            <a:ext cx="11464516" cy="572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0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5E17-6627-40DC-8645-31C8820A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323" y="2611937"/>
            <a:ext cx="8911687" cy="1280890"/>
          </a:xfrm>
        </p:spPr>
        <p:txBody>
          <a:bodyPr/>
          <a:lstStyle/>
          <a:p>
            <a:pPr algn="ctr"/>
            <a:r>
              <a:rPr lang="en-US" b="1"/>
              <a:t>THANKYOU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202584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C754-CE9D-4931-89D7-F768480F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Jenkins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4A772-1DA8-4387-96D2-DD33A3C53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Jenkins</a:t>
            </a:r>
            <a:r>
              <a:rPr lang="en-US"/>
              <a:t> is a tool that is used for automation</a:t>
            </a:r>
          </a:p>
          <a:p>
            <a:r>
              <a:rPr lang="en-US"/>
              <a:t> It is mainly an open-source server that allows all the developers to build, test and deploy software.</a:t>
            </a:r>
          </a:p>
          <a:p>
            <a:r>
              <a:rPr lang="en-US"/>
              <a:t>Jenkins facilitates the automation of several stages of the software development lifecycle, including application development, testing, and deployment.</a:t>
            </a:r>
          </a:p>
          <a:p>
            <a:r>
              <a:rPr lang="en-US"/>
              <a:t>Continuous delivery (CD) and integration (CI) pipelines can be created and managed with Jenkins.</a:t>
            </a:r>
          </a:p>
          <a:p>
            <a:r>
              <a:rPr lang="en-US"/>
              <a:t>The development, testing, and deployment of software applications are automated using CI/CD pipelines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8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1434-688B-468A-BEF9-D1A0B193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CI/ CD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5C4D3-A6DA-4046-AAEF-9922D7E85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Jenkins CI/CD stands for Continuous Integration/ Continuous Development </a:t>
            </a:r>
          </a:p>
          <a:p>
            <a:r>
              <a:rPr lang="en-US" dirty="0"/>
              <a:t>In computing, a pipeline is a set of stages or processes linked together to form a processing system. Each stage in the pipeline takes an input, processes it in accordance with a set of rules, and then sends the outputs to the stage that follows.</a:t>
            </a:r>
          </a:p>
          <a:p>
            <a:pPr fontAlgn="base"/>
            <a:r>
              <a:rPr lang="en-US" dirty="0"/>
              <a:t>Frequently, the pipeline’s overall output is its final step’s output. like the procedures outlined below</a:t>
            </a:r>
          </a:p>
          <a:p>
            <a:pPr marL="0" indent="0" fontAlgn="base">
              <a:buNone/>
            </a:pPr>
            <a:r>
              <a:rPr lang="en-US" dirty="0"/>
              <a:t>Test code, Build Application, Push Repository, Deploy to Server</a:t>
            </a:r>
          </a:p>
          <a:p>
            <a:pPr marL="0" indent="0">
              <a:buNone/>
            </a:pPr>
            <a:r>
              <a:rPr lang="en-US" dirty="0"/>
              <a:t>All the steps mentioned above will perform in sequence one after the other if any step/stage get failed it will not move forward to another step/stage until the previous step got a success.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71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249D-0937-4CF0-B61F-32A35381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1122-3B58-435A-8681-4DE568473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DevOps professionals mostly work with pipelines because pipelines can automate the processes like building, testing, and deploying the application.</a:t>
            </a:r>
          </a:p>
          <a:p>
            <a:r>
              <a:rPr lang="en-US" dirty="0"/>
              <a:t>With the help of Continuous Integration / Continuous Deployment (CI/CD) Pipeline scripts we can automate the whole process which will increase productivity and save lots of time for the organization and can deliver quality applications to the end users.</a:t>
            </a:r>
          </a:p>
          <a:p>
            <a:r>
              <a:rPr lang="en-US" dirty="0"/>
              <a:t>Jenkins Pipeline can be defined by a text file called </a:t>
            </a:r>
            <a:r>
              <a:rPr lang="en-US" dirty="0" err="1"/>
              <a:t>JenkinsFile</a:t>
            </a:r>
            <a:r>
              <a:rPr lang="en-US" dirty="0"/>
              <a:t>. You can implement pipeline as code using </a:t>
            </a:r>
            <a:r>
              <a:rPr lang="en-US" dirty="0" err="1"/>
              <a:t>JenkinsFile</a:t>
            </a:r>
            <a:r>
              <a:rPr lang="en-US" dirty="0"/>
              <a:t>, and this can be defined by using a DSL (Domain Specific Language). With the help of </a:t>
            </a:r>
            <a:r>
              <a:rPr lang="en-US" dirty="0" err="1"/>
              <a:t>JenkinsFile</a:t>
            </a:r>
            <a:r>
              <a:rPr lang="en-US" dirty="0"/>
              <a:t>, you can write the steps required for running a Jenkins Pipeline.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25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5294-C31E-4746-8E2B-C59BEC70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process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DD21-40C4-4CAB-883C-F50FEBF9E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79772"/>
            <a:ext cx="8915400" cy="338467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Steps, to build a basic pipeline in Jenkins--</a:t>
            </a:r>
          </a:p>
          <a:p>
            <a:r>
              <a:rPr lang="en-US" sz="2200" dirty="0"/>
              <a:t>Login to the Jenkins account.</a:t>
            </a:r>
          </a:p>
          <a:p>
            <a:r>
              <a:rPr lang="en-US" sz="2200" dirty="0"/>
              <a:t>Once logged in the user will be directed to the Jenkins console.(For the reference have a look at the next slide)</a:t>
            </a:r>
          </a:p>
          <a:p>
            <a:r>
              <a:rPr lang="en-US" sz="2200" dirty="0"/>
              <a:t>To build a pipeline necessary plugins need to be installed and tools to added, if necessary few credentials need to added which help to build the pipeline.</a:t>
            </a:r>
          </a:p>
          <a:p>
            <a:r>
              <a:rPr lang="en-US" sz="2200" dirty="0"/>
              <a:t>Pipeline script which is written in java helps to build the pipeline </a:t>
            </a:r>
          </a:p>
          <a:p>
            <a:r>
              <a:rPr lang="en-US" sz="2200" dirty="0"/>
              <a:t>Apply and save the after giving the pipeline script in the pipeline.</a:t>
            </a:r>
          </a:p>
          <a:p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4027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855FAB-C626-4EE2-9470-48CA158D4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43" y="624745"/>
            <a:ext cx="11782357" cy="560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6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AB82-E46D-46C7-BD96-43789C85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process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D1FA-E594-4BC3-8DE8-55E2AB529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logged in  to the Jenkins console, install the necessary plugins for example eclipse </a:t>
            </a:r>
            <a:r>
              <a:rPr lang="en-US" dirty="0" err="1"/>
              <a:t>temurin</a:t>
            </a:r>
            <a:r>
              <a:rPr lang="en-US" dirty="0"/>
              <a:t> installer, SonarQube scanner, pipeline stage view…</a:t>
            </a:r>
          </a:p>
          <a:p>
            <a:r>
              <a:rPr lang="en-US" dirty="0"/>
              <a:t>Add the tools like </a:t>
            </a:r>
            <a:r>
              <a:rPr lang="en-US" dirty="0" err="1"/>
              <a:t>jdk</a:t>
            </a:r>
            <a:r>
              <a:rPr lang="en-US" dirty="0"/>
              <a:t>, maven, sonar scanner </a:t>
            </a:r>
          </a:p>
          <a:p>
            <a:r>
              <a:rPr lang="en-US" dirty="0"/>
              <a:t>The plugins which needs to installed and the tools that need to added can be seen in the manage Jenkins.</a:t>
            </a:r>
          </a:p>
          <a:p>
            <a:r>
              <a:rPr lang="en-US" dirty="0"/>
              <a:t>If necessary, add the credentials depends</a:t>
            </a:r>
            <a:r>
              <a:rPr lang="en-IN" dirty="0"/>
              <a:t> on the pipeline to be built</a:t>
            </a:r>
          </a:p>
          <a:p>
            <a:r>
              <a:rPr lang="en-US" dirty="0"/>
              <a:t>Then go the new item which can be seen in the console on left</a:t>
            </a:r>
          </a:p>
          <a:p>
            <a:r>
              <a:rPr lang="en-US" dirty="0"/>
              <a:t>Name the item and select or opt for the pipeline</a:t>
            </a:r>
          </a:p>
        </p:txBody>
      </p:sp>
    </p:spTree>
    <p:extLst>
      <p:ext uri="{BB962C8B-B14F-4D97-AF65-F5344CB8AC3E}">
        <p14:creationId xmlns:p14="http://schemas.microsoft.com/office/powerpoint/2010/main" val="341354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12A134-7783-43AB-A5D3-2E526830C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7" y="103178"/>
            <a:ext cx="6492722" cy="30905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09459F-56C7-437A-BF08-23EF610F700D}"/>
              </a:ext>
            </a:extLst>
          </p:cNvPr>
          <p:cNvSpPr/>
          <p:nvPr/>
        </p:nvSpPr>
        <p:spPr>
          <a:xfrm>
            <a:off x="1749287" y="715617"/>
            <a:ext cx="583095" cy="265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item name &amp; Type">
            <a:extLst>
              <a:ext uri="{FF2B5EF4-FFF2-40B4-BE49-F238E27FC236}">
                <a16:creationId xmlns:a16="http://schemas.microsoft.com/office/drawing/2014/main" id="{D720D850-8C53-43CF-A549-04A5516DC9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" t="14956" r="600"/>
          <a:stretch/>
        </p:blipFill>
        <p:spPr bwMode="auto">
          <a:xfrm>
            <a:off x="6665843" y="3021495"/>
            <a:ext cx="4927949" cy="340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40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2F9C-6D86-4D14-9F9C-7F38EC2D4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2906"/>
            <a:ext cx="8915400" cy="3408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the general provide the description.</a:t>
            </a:r>
          </a:p>
          <a:p>
            <a:r>
              <a:rPr lang="en-US" dirty="0"/>
              <a:t>And then provide the pipeline script.</a:t>
            </a:r>
            <a:endParaRPr lang="en-IN" dirty="0"/>
          </a:p>
          <a:p>
            <a:r>
              <a:rPr lang="en-US" dirty="0"/>
              <a:t>T</a:t>
            </a:r>
            <a:r>
              <a:rPr lang="en-IN" dirty="0"/>
              <a:t>hen apply and save the pipeline.</a:t>
            </a:r>
          </a:p>
          <a:p>
            <a:r>
              <a:rPr lang="en-IN" dirty="0"/>
              <a:t>Then click on build now which is on left of the console.</a:t>
            </a:r>
          </a:p>
          <a:p>
            <a:r>
              <a:rPr lang="en-IN" dirty="0"/>
              <a:t>The pipeline build shows success. </a:t>
            </a:r>
          </a:p>
          <a:p>
            <a:r>
              <a:rPr lang="en-US" dirty="0"/>
              <a:t>All the steps mentioned above will perform in sequence one after the other if any step/stage get failed it will not move forward to another step/stage until the previous step got a success.</a:t>
            </a:r>
          </a:p>
          <a:p>
            <a:r>
              <a:rPr lang="en-US" dirty="0"/>
              <a:t>The basic steps to build a CI/ CD pipeline</a:t>
            </a:r>
          </a:p>
        </p:txBody>
      </p:sp>
    </p:spTree>
    <p:extLst>
      <p:ext uri="{BB962C8B-B14F-4D97-AF65-F5344CB8AC3E}">
        <p14:creationId xmlns:p14="http://schemas.microsoft.com/office/powerpoint/2010/main" val="42654437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1042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CI/ CD PIPELINE PROCESSES</vt:lpstr>
      <vt:lpstr>Jenkins</vt:lpstr>
      <vt:lpstr>CI/ CD</vt:lpstr>
      <vt:lpstr>PIPELINE</vt:lpstr>
      <vt:lpstr>Pipeline process</vt:lpstr>
      <vt:lpstr>PowerPoint Presentation</vt:lpstr>
      <vt:lpstr>Pipeline process</vt:lpstr>
      <vt:lpstr>PowerPoint Presentation</vt:lpstr>
      <vt:lpstr>PowerPoint Presentation</vt:lpstr>
      <vt:lpstr>Pipeline script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 CD PIPELINE PROCESSES</dc:title>
  <dc:creator>LENOVO T440P</dc:creator>
  <cp:lastModifiedBy>LENOVO T440P</cp:lastModifiedBy>
  <cp:revision>5</cp:revision>
  <dcterms:created xsi:type="dcterms:W3CDTF">2025-01-08T04:55:29Z</dcterms:created>
  <dcterms:modified xsi:type="dcterms:W3CDTF">2025-02-20T06:48:59Z</dcterms:modified>
</cp:coreProperties>
</file>