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0" r:id="rId6"/>
    <p:sldId id="265" r:id="rId7"/>
    <p:sldId id="261" r:id="rId8"/>
    <p:sldId id="262" r:id="rId9"/>
    <p:sldId id="263" r:id="rId10"/>
    <p:sldId id="264" r:id="rId11"/>
    <p:sldId id="266" r:id="rId12"/>
    <p:sldId id="269" r:id="rId13"/>
    <p:sldId id="267"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4C91-B4F9-4B8F-B12F-E8357A62A9CD}"/>
              </a:ext>
            </a:extLst>
          </p:cNvPr>
          <p:cNvSpPr>
            <a:spLocks noGrp="1"/>
          </p:cNvSpPr>
          <p:nvPr>
            <p:ph type="ctrTitle"/>
          </p:nvPr>
        </p:nvSpPr>
        <p:spPr>
          <a:xfrm>
            <a:off x="477078" y="3962400"/>
            <a:ext cx="9607825" cy="2072949"/>
          </a:xfrm>
        </p:spPr>
        <p:txBody>
          <a:bodyPr/>
          <a:lstStyle/>
          <a:p>
            <a:pPr algn="l"/>
            <a:r>
              <a:rPr lang="en-US" b="1" dirty="0">
                <a:solidFill>
                  <a:schemeClr val="tx1"/>
                </a:solidFill>
                <a:latin typeface="+mn-lt"/>
              </a:rPr>
              <a:t>Set Up AWS CloudWatch for Monitoring and Alerts</a:t>
            </a:r>
            <a:endParaRPr lang="en-IN" b="1" dirty="0">
              <a:solidFill>
                <a:schemeClr val="tx1"/>
              </a:solidFill>
              <a:latin typeface="+mn-lt"/>
            </a:endParaRPr>
          </a:p>
        </p:txBody>
      </p:sp>
    </p:spTree>
    <p:extLst>
      <p:ext uri="{BB962C8B-B14F-4D97-AF65-F5344CB8AC3E}">
        <p14:creationId xmlns:p14="http://schemas.microsoft.com/office/powerpoint/2010/main" val="314140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4C7AF1-AEFB-4A1F-88CD-D8625A55DE8A}"/>
              </a:ext>
            </a:extLst>
          </p:cNvPr>
          <p:cNvSpPr/>
          <p:nvPr/>
        </p:nvSpPr>
        <p:spPr>
          <a:xfrm>
            <a:off x="4094922" y="305068"/>
            <a:ext cx="5618922" cy="6247864"/>
          </a:xfrm>
          <a:prstGeom prst="rect">
            <a:avLst/>
          </a:prstGeom>
        </p:spPr>
        <p:txBody>
          <a:bodyPr wrap="square">
            <a:spAutoFit/>
          </a:bodyPr>
          <a:lstStyle/>
          <a:p>
            <a:r>
              <a:rPr lang="en-IN" sz="1600" dirty="0"/>
              <a:t>variable "region" {</a:t>
            </a:r>
          </a:p>
          <a:p>
            <a:r>
              <a:rPr lang="en-IN" sz="1600" dirty="0"/>
              <a:t>  description = "The AWS region to deploy resources in"</a:t>
            </a:r>
          </a:p>
          <a:p>
            <a:r>
              <a:rPr lang="en-IN" sz="1600" dirty="0"/>
              <a:t>  type        = string</a:t>
            </a:r>
          </a:p>
          <a:p>
            <a:r>
              <a:rPr lang="en-IN" sz="1600" dirty="0"/>
              <a:t>  default = "ap-northeast-2"</a:t>
            </a:r>
          </a:p>
          <a:p>
            <a:r>
              <a:rPr lang="en-IN" sz="1600" dirty="0"/>
              <a:t>}</a:t>
            </a:r>
          </a:p>
          <a:p>
            <a:r>
              <a:rPr lang="en-IN" sz="1600" dirty="0"/>
              <a:t> </a:t>
            </a:r>
          </a:p>
          <a:p>
            <a:r>
              <a:rPr lang="en-IN" sz="1600" dirty="0"/>
              <a:t>variable "log_group_name" {</a:t>
            </a:r>
          </a:p>
          <a:p>
            <a:r>
              <a:rPr lang="en-IN" sz="1600" dirty="0"/>
              <a:t>  description = "The name of the CloudWatch log group"</a:t>
            </a:r>
          </a:p>
          <a:p>
            <a:r>
              <a:rPr lang="en-IN" sz="1600" dirty="0"/>
              <a:t>  type        = string</a:t>
            </a:r>
          </a:p>
          <a:p>
            <a:r>
              <a:rPr lang="en-IN" sz="1600" dirty="0"/>
              <a:t>}</a:t>
            </a:r>
          </a:p>
          <a:p>
            <a:r>
              <a:rPr lang="en-IN" sz="1600" dirty="0"/>
              <a:t> </a:t>
            </a:r>
          </a:p>
          <a:p>
            <a:r>
              <a:rPr lang="en-IN" sz="1600" dirty="0"/>
              <a:t>variable "log_stream_name" {</a:t>
            </a:r>
          </a:p>
          <a:p>
            <a:r>
              <a:rPr lang="en-IN" sz="1600" dirty="0"/>
              <a:t>  description = "The name of the CloudWatch log stream"</a:t>
            </a:r>
          </a:p>
          <a:p>
            <a:r>
              <a:rPr lang="en-IN" sz="1600" dirty="0"/>
              <a:t>  type        = string</a:t>
            </a:r>
          </a:p>
          <a:p>
            <a:r>
              <a:rPr lang="en-IN" sz="1600" dirty="0"/>
              <a:t>}</a:t>
            </a:r>
          </a:p>
          <a:p>
            <a:r>
              <a:rPr lang="en-IN" sz="1600" dirty="0"/>
              <a:t> </a:t>
            </a:r>
          </a:p>
          <a:p>
            <a:r>
              <a:rPr lang="en-IN" sz="1600" dirty="0"/>
              <a:t>variable "instance_id" {</a:t>
            </a:r>
          </a:p>
          <a:p>
            <a:r>
              <a:rPr lang="en-IN" sz="1600" dirty="0"/>
              <a:t>  description = "The ID of the EC2 instance to monitor"</a:t>
            </a:r>
          </a:p>
          <a:p>
            <a:r>
              <a:rPr lang="en-IN" sz="1600" dirty="0"/>
              <a:t>  type        = string</a:t>
            </a:r>
          </a:p>
          <a:p>
            <a:r>
              <a:rPr lang="en-IN" sz="1600" dirty="0"/>
              <a:t>}</a:t>
            </a:r>
          </a:p>
          <a:p>
            <a:r>
              <a:rPr lang="en-IN" sz="1600" dirty="0"/>
              <a:t> </a:t>
            </a:r>
          </a:p>
          <a:p>
            <a:r>
              <a:rPr lang="en-IN" sz="1600" dirty="0"/>
              <a:t>variable "alarm_name" {</a:t>
            </a:r>
          </a:p>
          <a:p>
            <a:r>
              <a:rPr lang="en-IN" sz="1600" dirty="0"/>
              <a:t>  description = "The alarm we deploy"</a:t>
            </a:r>
          </a:p>
          <a:p>
            <a:r>
              <a:rPr lang="en-IN" sz="1600" dirty="0"/>
              <a:t>  type = string</a:t>
            </a:r>
          </a:p>
          <a:p>
            <a:r>
              <a:rPr lang="en-IN" sz="1600" dirty="0"/>
              <a:t>}</a:t>
            </a:r>
          </a:p>
        </p:txBody>
      </p:sp>
      <p:sp>
        <p:nvSpPr>
          <p:cNvPr id="3" name="TextBox 2">
            <a:extLst>
              <a:ext uri="{FF2B5EF4-FFF2-40B4-BE49-F238E27FC236}">
                <a16:creationId xmlns:a16="http://schemas.microsoft.com/office/drawing/2014/main" id="{F17EA3C3-A733-4180-905E-58F11431C7CF}"/>
              </a:ext>
            </a:extLst>
          </p:cNvPr>
          <p:cNvSpPr txBox="1"/>
          <p:nvPr/>
        </p:nvSpPr>
        <p:spPr>
          <a:xfrm>
            <a:off x="397565" y="2844225"/>
            <a:ext cx="2544417"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Variables.tf</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80962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C95B91-CFD3-4F93-89A0-B1F526D8FDD4}"/>
              </a:ext>
            </a:extLst>
          </p:cNvPr>
          <p:cNvPicPr>
            <a:picLocks noChangeAspect="1"/>
          </p:cNvPicPr>
          <p:nvPr/>
        </p:nvPicPr>
        <p:blipFill>
          <a:blip r:embed="rId2"/>
          <a:stretch>
            <a:fillRect/>
          </a:stretch>
        </p:blipFill>
        <p:spPr>
          <a:xfrm>
            <a:off x="0" y="2056271"/>
            <a:ext cx="12192000" cy="2745458"/>
          </a:xfrm>
          <a:prstGeom prst="rect">
            <a:avLst/>
          </a:prstGeom>
        </p:spPr>
      </p:pic>
    </p:spTree>
    <p:extLst>
      <p:ext uri="{BB962C8B-B14F-4D97-AF65-F5344CB8AC3E}">
        <p14:creationId xmlns:p14="http://schemas.microsoft.com/office/powerpoint/2010/main" val="3589764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7F4FEA-2E5B-4D3A-A14C-392BA522FADB}"/>
              </a:ext>
            </a:extLst>
          </p:cNvPr>
          <p:cNvPicPr>
            <a:picLocks noChangeAspect="1"/>
          </p:cNvPicPr>
          <p:nvPr/>
        </p:nvPicPr>
        <p:blipFill>
          <a:blip r:embed="rId2"/>
          <a:stretch>
            <a:fillRect/>
          </a:stretch>
        </p:blipFill>
        <p:spPr>
          <a:xfrm>
            <a:off x="1146313" y="1409173"/>
            <a:ext cx="9899374" cy="4024218"/>
          </a:xfrm>
          <a:prstGeom prst="rect">
            <a:avLst/>
          </a:prstGeom>
        </p:spPr>
      </p:pic>
    </p:spTree>
    <p:extLst>
      <p:ext uri="{BB962C8B-B14F-4D97-AF65-F5344CB8AC3E}">
        <p14:creationId xmlns:p14="http://schemas.microsoft.com/office/powerpoint/2010/main" val="2285620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21768-F6BC-46AA-AB89-C6C4BAB2E695}"/>
              </a:ext>
            </a:extLst>
          </p:cNvPr>
          <p:cNvPicPr>
            <a:picLocks noChangeAspect="1"/>
          </p:cNvPicPr>
          <p:nvPr/>
        </p:nvPicPr>
        <p:blipFill>
          <a:blip r:embed="rId2"/>
          <a:stretch>
            <a:fillRect/>
          </a:stretch>
        </p:blipFill>
        <p:spPr>
          <a:xfrm>
            <a:off x="397565" y="2093126"/>
            <a:ext cx="11396870" cy="2062148"/>
          </a:xfrm>
          <a:prstGeom prst="rect">
            <a:avLst/>
          </a:prstGeom>
        </p:spPr>
      </p:pic>
    </p:spTree>
    <p:extLst>
      <p:ext uri="{BB962C8B-B14F-4D97-AF65-F5344CB8AC3E}">
        <p14:creationId xmlns:p14="http://schemas.microsoft.com/office/powerpoint/2010/main" val="1828115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62EF1-501C-4DDB-929E-2D35BC7E144A}"/>
              </a:ext>
            </a:extLst>
          </p:cNvPr>
          <p:cNvSpPr txBox="1"/>
          <p:nvPr/>
        </p:nvSpPr>
        <p:spPr>
          <a:xfrm>
            <a:off x="2822713" y="4545496"/>
            <a:ext cx="4267200" cy="769441"/>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rPr>
              <a:t>Thankyou</a:t>
            </a:r>
            <a:endParaRPr lang="en-IN"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0851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2D7BB-E456-46E3-A1F3-3A5B3A34CC97}"/>
              </a:ext>
            </a:extLst>
          </p:cNvPr>
          <p:cNvSpPr>
            <a:spLocks noGrp="1"/>
          </p:cNvSpPr>
          <p:nvPr>
            <p:ph type="title"/>
          </p:nvPr>
        </p:nvSpPr>
        <p:spPr/>
        <p:txBody>
          <a:bodyPr/>
          <a:lstStyle/>
          <a:p>
            <a:r>
              <a:rPr lang="en-US" b="1" dirty="0">
                <a:solidFill>
                  <a:schemeClr val="tx1"/>
                </a:solidFill>
              </a:rPr>
              <a:t>Cloud Watch</a:t>
            </a:r>
            <a:endParaRPr lang="en-IN" b="1" dirty="0">
              <a:solidFill>
                <a:schemeClr val="tx1"/>
              </a:solidFill>
            </a:endParaRPr>
          </a:p>
        </p:txBody>
      </p:sp>
      <p:sp>
        <p:nvSpPr>
          <p:cNvPr id="3" name="Content Placeholder 2">
            <a:extLst>
              <a:ext uri="{FF2B5EF4-FFF2-40B4-BE49-F238E27FC236}">
                <a16:creationId xmlns:a16="http://schemas.microsoft.com/office/drawing/2014/main" id="{1E53D3DC-4E87-490D-B6D8-305CBEA9318E}"/>
              </a:ext>
            </a:extLst>
          </p:cNvPr>
          <p:cNvSpPr>
            <a:spLocks noGrp="1"/>
          </p:cNvSpPr>
          <p:nvPr>
            <p:ph idx="1"/>
          </p:nvPr>
        </p:nvSpPr>
        <p:spPr/>
        <p:txBody>
          <a:bodyPr/>
          <a:lstStyle/>
          <a:p>
            <a:pPr>
              <a:lnSpc>
                <a:spcPct val="150000"/>
              </a:lnSpc>
            </a:pPr>
            <a:r>
              <a:rPr lang="en-US" dirty="0">
                <a:latin typeface="+mj-lt"/>
              </a:rPr>
              <a:t>Amazon CloudWatch is a service used for monitoring and observing resources in real-time, built for DevOps engineers, developers, and IT managers.</a:t>
            </a:r>
          </a:p>
          <a:p>
            <a:pPr>
              <a:lnSpc>
                <a:spcPct val="150000"/>
              </a:lnSpc>
            </a:pPr>
            <a:r>
              <a:rPr lang="en-US" dirty="0">
                <a:latin typeface="+mj-lt"/>
              </a:rPr>
              <a:t>CloudWatch collects monitoring and operational data in the form of logs, metrics, and events, providing its users with an aggregated view of AWS resources, applications, and services that run on AWS.</a:t>
            </a:r>
          </a:p>
          <a:p>
            <a:pPr>
              <a:lnSpc>
                <a:spcPct val="150000"/>
              </a:lnSpc>
            </a:pPr>
            <a:r>
              <a:rPr lang="en-US" dirty="0">
                <a:latin typeface="+mj-lt"/>
              </a:rPr>
              <a:t>The CloudWatch can also be used to detect anomalous behavior in the environments, set warnings and alarms, visualize logs and metrics side by side, take automated actions, and troubleshoot issues.</a:t>
            </a:r>
          </a:p>
          <a:p>
            <a:endParaRPr lang="en-IN" dirty="0"/>
          </a:p>
        </p:txBody>
      </p:sp>
    </p:spTree>
    <p:extLst>
      <p:ext uri="{BB962C8B-B14F-4D97-AF65-F5344CB8AC3E}">
        <p14:creationId xmlns:p14="http://schemas.microsoft.com/office/powerpoint/2010/main" val="198437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BE43-49DC-4B54-958B-92230B4EC3A8}"/>
              </a:ext>
            </a:extLst>
          </p:cNvPr>
          <p:cNvSpPr>
            <a:spLocks noGrp="1"/>
          </p:cNvSpPr>
          <p:nvPr>
            <p:ph type="title"/>
          </p:nvPr>
        </p:nvSpPr>
        <p:spPr/>
        <p:txBody>
          <a:bodyPr/>
          <a:lstStyle/>
          <a:p>
            <a:r>
              <a:rPr lang="en-IN" b="1" dirty="0">
                <a:solidFill>
                  <a:schemeClr val="tx1"/>
                </a:solidFill>
              </a:rPr>
              <a:t>Why Amazon CloudWatch?</a:t>
            </a:r>
            <a:br>
              <a:rPr lang="en-IN" b="1" dirty="0"/>
            </a:br>
            <a:endParaRPr lang="en-IN" dirty="0"/>
          </a:p>
        </p:txBody>
      </p:sp>
      <p:sp>
        <p:nvSpPr>
          <p:cNvPr id="3" name="Content Placeholder 2">
            <a:extLst>
              <a:ext uri="{FF2B5EF4-FFF2-40B4-BE49-F238E27FC236}">
                <a16:creationId xmlns:a16="http://schemas.microsoft.com/office/drawing/2014/main" id="{AB062502-8F78-40F6-852D-1869D78AE2C7}"/>
              </a:ext>
            </a:extLst>
          </p:cNvPr>
          <p:cNvSpPr>
            <a:spLocks noGrp="1"/>
          </p:cNvSpPr>
          <p:nvPr>
            <p:ph idx="1"/>
          </p:nvPr>
        </p:nvSpPr>
        <p:spPr/>
        <p:txBody>
          <a:bodyPr/>
          <a:lstStyle/>
          <a:p>
            <a:pPr fontAlgn="base"/>
            <a:r>
              <a:rPr lang="en-US" dirty="0"/>
              <a:t>Amazon Cloud Watch is a monitoring service offered by Amazon Web Services to monitor applications like the following.</a:t>
            </a:r>
          </a:p>
          <a:p>
            <a:pPr marL="0" indent="0" fontAlgn="base">
              <a:buNone/>
            </a:pPr>
            <a:r>
              <a:rPr lang="en-US" dirty="0"/>
              <a:t>Performance.</a:t>
            </a:r>
          </a:p>
          <a:p>
            <a:pPr marL="0" indent="0" fontAlgn="base">
              <a:buNone/>
            </a:pPr>
            <a:r>
              <a:rPr lang="en-US" dirty="0"/>
              <a:t>Health of the application.</a:t>
            </a:r>
          </a:p>
          <a:p>
            <a:pPr marL="0" indent="0" fontAlgn="base">
              <a:buNone/>
            </a:pPr>
            <a:r>
              <a:rPr lang="en-US" dirty="0"/>
              <a:t>Monitors the resource use, etc.</a:t>
            </a:r>
          </a:p>
          <a:p>
            <a:r>
              <a:rPr lang="en-US" dirty="0"/>
              <a:t>You can set the alarm to the resource use of the applications when the limits are exceeded then you will get the notification to the mail automatically.</a:t>
            </a:r>
            <a:endParaRPr lang="en-IN" dirty="0"/>
          </a:p>
        </p:txBody>
      </p:sp>
    </p:spTree>
    <p:extLst>
      <p:ext uri="{BB962C8B-B14F-4D97-AF65-F5344CB8AC3E}">
        <p14:creationId xmlns:p14="http://schemas.microsoft.com/office/powerpoint/2010/main" val="194294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D15E-FE4F-4871-9F25-6B144CA321A8}"/>
              </a:ext>
            </a:extLst>
          </p:cNvPr>
          <p:cNvSpPr>
            <a:spLocks noGrp="1"/>
          </p:cNvSpPr>
          <p:nvPr>
            <p:ph type="title"/>
          </p:nvPr>
        </p:nvSpPr>
        <p:spPr/>
        <p:txBody>
          <a:bodyPr/>
          <a:lstStyle/>
          <a:p>
            <a:r>
              <a:rPr lang="en-IN" b="1" dirty="0">
                <a:solidFill>
                  <a:schemeClr val="tx1"/>
                </a:solidFill>
                <a:latin typeface="+mn-lt"/>
              </a:rPr>
              <a:t>Terms associated with cloud watch</a:t>
            </a:r>
          </a:p>
        </p:txBody>
      </p:sp>
      <p:sp>
        <p:nvSpPr>
          <p:cNvPr id="3" name="Content Placeholder 2">
            <a:extLst>
              <a:ext uri="{FF2B5EF4-FFF2-40B4-BE49-F238E27FC236}">
                <a16:creationId xmlns:a16="http://schemas.microsoft.com/office/drawing/2014/main" id="{AEC7C4C5-68B8-4B5A-A709-807E175BBF3E}"/>
              </a:ext>
            </a:extLst>
          </p:cNvPr>
          <p:cNvSpPr>
            <a:spLocks noGrp="1"/>
          </p:cNvSpPr>
          <p:nvPr>
            <p:ph idx="1"/>
          </p:nvPr>
        </p:nvSpPr>
        <p:spPr/>
        <p:txBody>
          <a:bodyPr/>
          <a:lstStyle/>
          <a:p>
            <a:r>
              <a:rPr lang="en-US" b="1" dirty="0"/>
              <a:t>Dashboards:</a:t>
            </a:r>
            <a:r>
              <a:rPr lang="en-US" dirty="0"/>
              <a:t> CloudWatch is used to create dashboards to show what is happening with your AWS environment.</a:t>
            </a:r>
          </a:p>
          <a:p>
            <a:r>
              <a:rPr lang="en-US" b="1" dirty="0"/>
              <a:t>Alarms:</a:t>
            </a:r>
            <a:r>
              <a:rPr lang="en-US" dirty="0"/>
              <a:t> It allows you to set alarms to notify you whenever a particular threshold is hit.</a:t>
            </a:r>
          </a:p>
          <a:p>
            <a:r>
              <a:rPr lang="en-US" b="1" dirty="0"/>
              <a:t>Logs:</a:t>
            </a:r>
            <a:r>
              <a:rPr lang="en-US" dirty="0"/>
              <a:t> CloudWatch logs help you to aggregate, monitor, and store logs.</a:t>
            </a:r>
          </a:p>
          <a:p>
            <a:r>
              <a:rPr lang="en-US" b="1" dirty="0"/>
              <a:t>Events:</a:t>
            </a:r>
            <a:r>
              <a:rPr lang="en-US" dirty="0"/>
              <a:t> CloudWatch help you to respond to state changes to your AWS resources.</a:t>
            </a:r>
          </a:p>
        </p:txBody>
      </p:sp>
    </p:spTree>
    <p:extLst>
      <p:ext uri="{BB962C8B-B14F-4D97-AF65-F5344CB8AC3E}">
        <p14:creationId xmlns:p14="http://schemas.microsoft.com/office/powerpoint/2010/main" val="34902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4C45-DB5F-4AFE-A9E0-E9A478BE8701}"/>
              </a:ext>
            </a:extLst>
          </p:cNvPr>
          <p:cNvSpPr>
            <a:spLocks noGrp="1"/>
          </p:cNvSpPr>
          <p:nvPr>
            <p:ph type="title"/>
          </p:nvPr>
        </p:nvSpPr>
        <p:spPr/>
        <p:txBody>
          <a:bodyPr/>
          <a:lstStyle/>
          <a:p>
            <a:r>
              <a:rPr lang="en-US" b="1" dirty="0">
                <a:solidFill>
                  <a:schemeClr val="tx1"/>
                </a:solidFill>
              </a:rPr>
              <a:t>Cloud watch using Terraform</a:t>
            </a:r>
            <a:endParaRPr lang="en-IN" b="1" dirty="0">
              <a:solidFill>
                <a:schemeClr val="tx1"/>
              </a:solidFill>
            </a:endParaRPr>
          </a:p>
        </p:txBody>
      </p:sp>
      <p:sp>
        <p:nvSpPr>
          <p:cNvPr id="3" name="Content Placeholder 2">
            <a:extLst>
              <a:ext uri="{FF2B5EF4-FFF2-40B4-BE49-F238E27FC236}">
                <a16:creationId xmlns:a16="http://schemas.microsoft.com/office/drawing/2014/main" id="{C4293545-C2A2-49C0-9491-EC4CAE4D621D}"/>
              </a:ext>
            </a:extLst>
          </p:cNvPr>
          <p:cNvSpPr>
            <a:spLocks noGrp="1"/>
          </p:cNvSpPr>
          <p:nvPr>
            <p:ph idx="1"/>
          </p:nvPr>
        </p:nvSpPr>
        <p:spPr>
          <a:xfrm>
            <a:off x="677334" y="1930401"/>
            <a:ext cx="8596668" cy="4318000"/>
          </a:xfrm>
        </p:spPr>
        <p:txBody>
          <a:bodyPr>
            <a:normAutofit/>
          </a:bodyPr>
          <a:lstStyle/>
          <a:p>
            <a:pPr marL="0" indent="0">
              <a:buNone/>
            </a:pPr>
            <a:r>
              <a:rPr lang="en-IN" dirty="0"/>
              <a:t>In the visual studio code  create a new folder and take another new folder, create new files which are main.tf, variables.tf, terraform.tfvars, output.tf and give the code in the respective files as shown in the following slides to create cloud watch, SNS, dashboard.</a:t>
            </a:r>
          </a:p>
          <a:p>
            <a:pPr marL="0" indent="0">
              <a:buNone/>
            </a:pPr>
            <a:r>
              <a:rPr lang="en-IN" dirty="0"/>
              <a:t>Then, open new terminal to run the code, using the terraform commands which are •aws configure</a:t>
            </a:r>
          </a:p>
          <a:p>
            <a:pPr marL="0" indent="0">
              <a:buNone/>
            </a:pPr>
            <a:r>
              <a:rPr lang="en-IN" dirty="0"/>
              <a:t>•terraform init- </a:t>
            </a:r>
            <a:r>
              <a:rPr lang="en-US" dirty="0"/>
              <a:t>initializes a terraform working directory by downloading and installing any required plugins and dependencies.</a:t>
            </a:r>
            <a:endParaRPr lang="en-IN" dirty="0"/>
          </a:p>
          <a:p>
            <a:pPr marL="0" indent="0">
              <a:buNone/>
            </a:pPr>
            <a:r>
              <a:rPr lang="en-IN" dirty="0"/>
              <a:t>•terraform plan- </a:t>
            </a:r>
            <a:r>
              <a:rPr lang="en-US" dirty="0"/>
              <a:t>Creates an execution plan, showing what actions Terraform will take to align the infrastructure with the configuration files.</a:t>
            </a:r>
            <a:endParaRPr lang="en-IN" dirty="0"/>
          </a:p>
          <a:p>
            <a:pPr marL="0" indent="0">
              <a:buNone/>
            </a:pPr>
            <a:r>
              <a:rPr lang="en-IN" dirty="0"/>
              <a:t>•terraform apply- </a:t>
            </a:r>
            <a:r>
              <a:rPr lang="en-US" dirty="0"/>
              <a:t>terraform apply command applies the changes defined in the configuration to your infrastructure. It creates or updates the resources according to the configuration.</a:t>
            </a:r>
            <a:endParaRPr lang="en-IN" dirty="0"/>
          </a:p>
        </p:txBody>
      </p:sp>
    </p:spTree>
    <p:extLst>
      <p:ext uri="{BB962C8B-B14F-4D97-AF65-F5344CB8AC3E}">
        <p14:creationId xmlns:p14="http://schemas.microsoft.com/office/powerpoint/2010/main" val="232370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C646BF7F-46C1-415B-AED0-6CEE9C888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471488"/>
            <a:ext cx="10029825" cy="591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72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8565B0-2835-4161-82D0-795CABB8CE44}"/>
              </a:ext>
            </a:extLst>
          </p:cNvPr>
          <p:cNvSpPr/>
          <p:nvPr/>
        </p:nvSpPr>
        <p:spPr>
          <a:xfrm>
            <a:off x="2438401" y="58846"/>
            <a:ext cx="3975652" cy="6924973"/>
          </a:xfrm>
          <a:prstGeom prst="rect">
            <a:avLst/>
          </a:prstGeom>
        </p:spPr>
        <p:txBody>
          <a:bodyPr wrap="square">
            <a:spAutoFit/>
          </a:bodyPr>
          <a:lstStyle/>
          <a:p>
            <a:r>
              <a:rPr lang="en-IN" sz="1200" dirty="0"/>
              <a:t>provider "aws" {</a:t>
            </a:r>
          </a:p>
          <a:p>
            <a:r>
              <a:rPr lang="en-IN" sz="1200" dirty="0"/>
              <a:t>  region = var.region</a:t>
            </a:r>
          </a:p>
          <a:p>
            <a:r>
              <a:rPr lang="en-IN" sz="1200" dirty="0"/>
              <a:t>}</a:t>
            </a:r>
          </a:p>
          <a:p>
            <a:r>
              <a:rPr lang="en-IN" sz="1200" dirty="0"/>
              <a:t> </a:t>
            </a:r>
          </a:p>
          <a:p>
            <a:r>
              <a:rPr lang="en-IN" sz="1200" dirty="0"/>
              <a:t>resource "aws_cloudwatch_log_group" "t2s_web_server_log_group" {</a:t>
            </a:r>
          </a:p>
          <a:p>
            <a:r>
              <a:rPr lang="en-IN" sz="1200" dirty="0"/>
              <a:t>  name = var.log_group_name</a:t>
            </a:r>
          </a:p>
          <a:p>
            <a:r>
              <a:rPr lang="en-IN" sz="1200" dirty="0"/>
              <a:t>}</a:t>
            </a:r>
          </a:p>
          <a:p>
            <a:r>
              <a:rPr lang="en-IN" sz="1200" dirty="0"/>
              <a:t> </a:t>
            </a:r>
          </a:p>
          <a:p>
            <a:r>
              <a:rPr lang="en-IN" sz="1200" dirty="0"/>
              <a:t>resource "aws_cloudwatch_log_stream" "t2s_web_server_log_stream" {</a:t>
            </a:r>
          </a:p>
          <a:p>
            <a:r>
              <a:rPr lang="en-IN" sz="1200" dirty="0"/>
              <a:t>  name           = var.log_stream_name</a:t>
            </a:r>
          </a:p>
          <a:p>
            <a:r>
              <a:rPr lang="en-IN" sz="1200" dirty="0"/>
              <a:t>  log_group_name = aws_cloudwatch_log_group.t2s_web_server_log_group.name</a:t>
            </a:r>
          </a:p>
          <a:p>
            <a:r>
              <a:rPr lang="en-IN" sz="1200" dirty="0"/>
              <a:t>}</a:t>
            </a:r>
          </a:p>
          <a:p>
            <a:r>
              <a:rPr lang="en-IN" sz="1200" dirty="0"/>
              <a:t> </a:t>
            </a:r>
          </a:p>
          <a:p>
            <a:r>
              <a:rPr lang="en-IN" sz="1200" dirty="0"/>
              <a:t>resource "aws_cloudwatch_metric_alarm" "high_cpu_utilization" {</a:t>
            </a:r>
          </a:p>
          <a:p>
            <a:r>
              <a:rPr lang="en-IN" sz="1200" dirty="0"/>
              <a:t>   alarm_name         = "HighCPUUtilization"</a:t>
            </a:r>
          </a:p>
          <a:p>
            <a:r>
              <a:rPr lang="en-IN" sz="1200" dirty="0"/>
              <a:t>  comparison_operator = "GreaterThanThreshold"</a:t>
            </a:r>
          </a:p>
          <a:p>
            <a:r>
              <a:rPr lang="en-IN" sz="1200" dirty="0"/>
              <a:t>  evaluation_periods  = "1"</a:t>
            </a:r>
          </a:p>
          <a:p>
            <a:r>
              <a:rPr lang="en-IN" sz="1200" dirty="0"/>
              <a:t>  metric_name         = "CPUUtilization"</a:t>
            </a:r>
          </a:p>
          <a:p>
            <a:r>
              <a:rPr lang="en-IN" sz="1200" dirty="0"/>
              <a:t>  namespace           = "AWS/EC2"</a:t>
            </a:r>
          </a:p>
          <a:p>
            <a:r>
              <a:rPr lang="en-IN" sz="1200" dirty="0"/>
              <a:t>  period              = "300"</a:t>
            </a:r>
          </a:p>
          <a:p>
            <a:r>
              <a:rPr lang="en-IN" sz="1200" dirty="0"/>
              <a:t>  statistic           = "Average"</a:t>
            </a:r>
          </a:p>
          <a:p>
            <a:r>
              <a:rPr lang="en-IN" sz="1200" dirty="0"/>
              <a:t>  threshold           = "80"</a:t>
            </a:r>
          </a:p>
          <a:p>
            <a:r>
              <a:rPr lang="en-IN" sz="1200" dirty="0"/>
              <a:t>  alarm_actions       = [aws_sns_topic.alarm_topic.arn]</a:t>
            </a:r>
          </a:p>
          <a:p>
            <a:r>
              <a:rPr lang="en-IN" sz="1200" dirty="0"/>
              <a:t> </a:t>
            </a:r>
          </a:p>
          <a:p>
            <a:r>
              <a:rPr lang="en-IN" sz="1200" dirty="0"/>
              <a:t>  dimensions = {</a:t>
            </a:r>
          </a:p>
          <a:p>
            <a:r>
              <a:rPr lang="en-IN" sz="1200" dirty="0"/>
              <a:t>    InstanceId = var.instance_id</a:t>
            </a:r>
          </a:p>
          <a:p>
            <a:r>
              <a:rPr lang="en-IN" sz="1200" dirty="0"/>
              <a:t>  }</a:t>
            </a:r>
          </a:p>
          <a:p>
            <a:r>
              <a:rPr lang="en-IN" sz="1200" dirty="0"/>
              <a:t>  unit = "Percent"</a:t>
            </a:r>
          </a:p>
          <a:p>
            <a:r>
              <a:rPr lang="en-IN" sz="1200" dirty="0"/>
              <a:t>}</a:t>
            </a:r>
          </a:p>
          <a:p>
            <a:r>
              <a:rPr lang="en-IN" sz="1200" dirty="0"/>
              <a:t> </a:t>
            </a:r>
            <a:r>
              <a:rPr lang="en-US" sz="1200" dirty="0"/>
              <a:t>resource "aws_cloudwatch_metric_alarm" "high_memory_utilization" {</a:t>
            </a:r>
            <a:endParaRPr lang="en-IN" sz="1200" dirty="0"/>
          </a:p>
        </p:txBody>
      </p:sp>
      <p:sp>
        <p:nvSpPr>
          <p:cNvPr id="4" name="Rectangle 3">
            <a:extLst>
              <a:ext uri="{FF2B5EF4-FFF2-40B4-BE49-F238E27FC236}">
                <a16:creationId xmlns:a16="http://schemas.microsoft.com/office/drawing/2014/main" id="{0DB145AD-545E-4B80-904F-7AD1DDA5FB9B}"/>
              </a:ext>
            </a:extLst>
          </p:cNvPr>
          <p:cNvSpPr/>
          <p:nvPr/>
        </p:nvSpPr>
        <p:spPr>
          <a:xfrm>
            <a:off x="6891131" y="117693"/>
            <a:ext cx="4757530" cy="6740307"/>
          </a:xfrm>
          <a:prstGeom prst="rect">
            <a:avLst/>
          </a:prstGeom>
        </p:spPr>
        <p:txBody>
          <a:bodyPr wrap="square">
            <a:spAutoFit/>
          </a:bodyPr>
          <a:lstStyle/>
          <a:p>
            <a:r>
              <a:rPr lang="en-IN" sz="1200" dirty="0"/>
              <a:t>  alarm_name          = "HighMemoryUtilization"</a:t>
            </a:r>
          </a:p>
          <a:p>
            <a:r>
              <a:rPr lang="en-IN" sz="1200" dirty="0"/>
              <a:t>  comparison_operator = "GreaterThanThreshold"</a:t>
            </a:r>
          </a:p>
          <a:p>
            <a:r>
              <a:rPr lang="en-IN" sz="1200" dirty="0"/>
              <a:t>  evaluation_periods  = "1"</a:t>
            </a:r>
          </a:p>
          <a:p>
            <a:r>
              <a:rPr lang="en-IN" sz="1200" dirty="0"/>
              <a:t>  metric_name         = "MemoryUtilization"</a:t>
            </a:r>
          </a:p>
          <a:p>
            <a:r>
              <a:rPr lang="en-IN" sz="1200" dirty="0"/>
              <a:t>  namespace           = "System/Linux"</a:t>
            </a:r>
          </a:p>
          <a:p>
            <a:r>
              <a:rPr lang="en-IN" sz="1200" dirty="0"/>
              <a:t>  period              = "300"</a:t>
            </a:r>
          </a:p>
          <a:p>
            <a:r>
              <a:rPr lang="en-IN" sz="1200" dirty="0"/>
              <a:t>  statistic           = "Average"</a:t>
            </a:r>
          </a:p>
          <a:p>
            <a:r>
              <a:rPr lang="en-IN" sz="1200" dirty="0"/>
              <a:t>  threshold           = "80"</a:t>
            </a:r>
          </a:p>
          <a:p>
            <a:r>
              <a:rPr lang="en-IN" sz="1200" dirty="0"/>
              <a:t>  alarm_actions       = [aws_sns_topic.alarm_topic.arn]</a:t>
            </a:r>
          </a:p>
          <a:p>
            <a:r>
              <a:rPr lang="en-IN" sz="1200" dirty="0"/>
              <a:t> </a:t>
            </a:r>
          </a:p>
          <a:p>
            <a:r>
              <a:rPr lang="en-IN" sz="1200" dirty="0"/>
              <a:t>  dimensions = {</a:t>
            </a:r>
          </a:p>
          <a:p>
            <a:r>
              <a:rPr lang="en-IN" sz="1200" dirty="0"/>
              <a:t>    InstanceId = var.instance_id</a:t>
            </a:r>
          </a:p>
          <a:p>
            <a:r>
              <a:rPr lang="en-IN" sz="1200" dirty="0"/>
              <a:t>  }</a:t>
            </a:r>
          </a:p>
          <a:p>
            <a:r>
              <a:rPr lang="en-IN" sz="1200" dirty="0"/>
              <a:t>  unit = "Percent"</a:t>
            </a:r>
          </a:p>
          <a:p>
            <a:r>
              <a:rPr lang="en-IN" sz="1200" dirty="0"/>
              <a:t>}</a:t>
            </a:r>
          </a:p>
          <a:p>
            <a:r>
              <a:rPr lang="en-IN" sz="1200" dirty="0"/>
              <a:t> </a:t>
            </a:r>
          </a:p>
          <a:p>
            <a:r>
              <a:rPr lang="en-IN" sz="1200" dirty="0"/>
              <a:t>resource "aws_cloudwatch_metric_alarm" "low_disk_space" {</a:t>
            </a:r>
          </a:p>
          <a:p>
            <a:r>
              <a:rPr lang="en-IN" sz="1200" dirty="0"/>
              <a:t>  alarm_name          = "LowDiskSpace"</a:t>
            </a:r>
          </a:p>
          <a:p>
            <a:r>
              <a:rPr lang="en-IN" sz="1200" dirty="0"/>
              <a:t>  comparison_operator = "LessThanThreshold"</a:t>
            </a:r>
          </a:p>
          <a:p>
            <a:r>
              <a:rPr lang="en-IN" sz="1200" dirty="0"/>
              <a:t>  evaluation_periods  = "1"</a:t>
            </a:r>
          </a:p>
          <a:p>
            <a:r>
              <a:rPr lang="en-IN" sz="1200" dirty="0"/>
              <a:t>  metric_name         = "DiskSpaceUtilization"</a:t>
            </a:r>
          </a:p>
          <a:p>
            <a:r>
              <a:rPr lang="en-IN" sz="1200" dirty="0"/>
              <a:t>  namespace           = "System/Linux"</a:t>
            </a:r>
          </a:p>
          <a:p>
            <a:r>
              <a:rPr lang="en-IN" sz="1200" dirty="0"/>
              <a:t>  period              = "300"</a:t>
            </a:r>
          </a:p>
          <a:p>
            <a:r>
              <a:rPr lang="en-IN" sz="1200" dirty="0"/>
              <a:t>  statistic           = "Average"</a:t>
            </a:r>
          </a:p>
          <a:p>
            <a:r>
              <a:rPr lang="en-IN" sz="1200" dirty="0"/>
              <a:t>  threshold           = "20"</a:t>
            </a:r>
          </a:p>
          <a:p>
            <a:r>
              <a:rPr lang="en-IN" sz="1200" dirty="0"/>
              <a:t>  alarm_actions       = [aws_sns_topic.alarm_topic.arn]</a:t>
            </a:r>
          </a:p>
          <a:p>
            <a:r>
              <a:rPr lang="en-IN" sz="1200" dirty="0"/>
              <a:t> </a:t>
            </a:r>
          </a:p>
          <a:p>
            <a:r>
              <a:rPr lang="en-IN" sz="1200" dirty="0"/>
              <a:t>  dimensions = {</a:t>
            </a:r>
          </a:p>
          <a:p>
            <a:r>
              <a:rPr lang="en-IN" sz="1200" dirty="0"/>
              <a:t>    InstanceId = var.instance_id</a:t>
            </a:r>
          </a:p>
          <a:p>
            <a:r>
              <a:rPr lang="en-IN" sz="1200" dirty="0"/>
              <a:t>  }</a:t>
            </a:r>
          </a:p>
          <a:p>
            <a:r>
              <a:rPr lang="en-IN" sz="1200" dirty="0"/>
              <a:t>  unit = "Percent"</a:t>
            </a:r>
          </a:p>
          <a:p>
            <a:r>
              <a:rPr lang="en-IN" sz="1200" dirty="0"/>
              <a:t>}</a:t>
            </a:r>
          </a:p>
          <a:p>
            <a:r>
              <a:rPr lang="en-IN" sz="1200" dirty="0"/>
              <a:t> </a:t>
            </a:r>
          </a:p>
          <a:p>
            <a:r>
              <a:rPr lang="en-IN" sz="1200" dirty="0"/>
              <a:t>resource "aws_sns_topic" "alarm_topic" {</a:t>
            </a:r>
          </a:p>
          <a:p>
            <a:r>
              <a:rPr lang="en-IN" sz="1200" dirty="0"/>
              <a:t>  name = var.alarm_name</a:t>
            </a:r>
          </a:p>
          <a:p>
            <a:r>
              <a:rPr lang="en-IN" sz="1200" dirty="0"/>
              <a:t>}</a:t>
            </a:r>
          </a:p>
        </p:txBody>
      </p:sp>
      <p:sp>
        <p:nvSpPr>
          <p:cNvPr id="6" name="TextBox 5">
            <a:extLst>
              <a:ext uri="{FF2B5EF4-FFF2-40B4-BE49-F238E27FC236}">
                <a16:creationId xmlns:a16="http://schemas.microsoft.com/office/drawing/2014/main" id="{DF297212-BEF4-4D87-A0AE-5ED307861B4E}"/>
              </a:ext>
            </a:extLst>
          </p:cNvPr>
          <p:cNvSpPr txBox="1"/>
          <p:nvPr/>
        </p:nvSpPr>
        <p:spPr>
          <a:xfrm>
            <a:off x="238538" y="2844224"/>
            <a:ext cx="1563757"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Main.tf</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551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F723D1-968B-4592-9D69-4FF98BF9FD41}"/>
              </a:ext>
            </a:extLst>
          </p:cNvPr>
          <p:cNvSpPr/>
          <p:nvPr/>
        </p:nvSpPr>
        <p:spPr>
          <a:xfrm>
            <a:off x="3366053" y="1305340"/>
            <a:ext cx="6096000" cy="4247317"/>
          </a:xfrm>
          <a:prstGeom prst="rect">
            <a:avLst/>
          </a:prstGeom>
        </p:spPr>
        <p:txBody>
          <a:bodyPr>
            <a:spAutoFit/>
          </a:bodyPr>
          <a:lstStyle/>
          <a:p>
            <a:r>
              <a:rPr lang="en-IN" dirty="0"/>
              <a:t>output "log_group_name" {</a:t>
            </a:r>
          </a:p>
          <a:p>
            <a:r>
              <a:rPr lang="en-IN" dirty="0"/>
              <a:t>  value = aws_cloudwatch_log_group.t2s_web_server_log_group.name</a:t>
            </a:r>
          </a:p>
          <a:p>
            <a:r>
              <a:rPr lang="en-IN" dirty="0"/>
              <a:t>}</a:t>
            </a:r>
          </a:p>
          <a:p>
            <a:r>
              <a:rPr lang="en-IN" dirty="0"/>
              <a:t> </a:t>
            </a:r>
          </a:p>
          <a:p>
            <a:r>
              <a:rPr lang="en-IN" dirty="0"/>
              <a:t>output "log_stream_name" {</a:t>
            </a:r>
          </a:p>
          <a:p>
            <a:r>
              <a:rPr lang="en-IN" dirty="0"/>
              <a:t>  value = aws_cloudwatch_log_stream.t2s_web_server_log_stream.name</a:t>
            </a:r>
          </a:p>
          <a:p>
            <a:r>
              <a:rPr lang="en-IN" dirty="0"/>
              <a:t>}</a:t>
            </a:r>
          </a:p>
          <a:p>
            <a:r>
              <a:rPr lang="en-IN" dirty="0"/>
              <a:t> </a:t>
            </a:r>
          </a:p>
          <a:p>
            <a:r>
              <a:rPr lang="en-IN" dirty="0"/>
              <a:t>output "sns_topic_arn" {</a:t>
            </a:r>
          </a:p>
          <a:p>
            <a:r>
              <a:rPr lang="en-IN" dirty="0"/>
              <a:t>  value = aws_sns_topic.alarm_topic.arn</a:t>
            </a:r>
          </a:p>
          <a:p>
            <a:r>
              <a:rPr lang="en-IN" dirty="0"/>
              <a:t>}</a:t>
            </a:r>
          </a:p>
        </p:txBody>
      </p:sp>
      <p:sp>
        <p:nvSpPr>
          <p:cNvPr id="4" name="TextBox 3">
            <a:extLst>
              <a:ext uri="{FF2B5EF4-FFF2-40B4-BE49-F238E27FC236}">
                <a16:creationId xmlns:a16="http://schemas.microsoft.com/office/drawing/2014/main" id="{711534C4-2B02-45E6-A3DC-217DE400CE9E}"/>
              </a:ext>
            </a:extLst>
          </p:cNvPr>
          <p:cNvSpPr txBox="1"/>
          <p:nvPr/>
        </p:nvSpPr>
        <p:spPr>
          <a:xfrm>
            <a:off x="490330" y="2844224"/>
            <a:ext cx="2266122"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Output.tf</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31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8E05B8-DFFE-4A7A-9D9B-40B309FF8617}"/>
              </a:ext>
            </a:extLst>
          </p:cNvPr>
          <p:cNvSpPr/>
          <p:nvPr/>
        </p:nvSpPr>
        <p:spPr>
          <a:xfrm>
            <a:off x="3763618" y="2167524"/>
            <a:ext cx="6096000" cy="1754326"/>
          </a:xfrm>
          <a:prstGeom prst="rect">
            <a:avLst/>
          </a:prstGeom>
        </p:spPr>
        <p:txBody>
          <a:bodyPr>
            <a:spAutoFit/>
          </a:bodyPr>
          <a:lstStyle/>
          <a:p>
            <a:r>
              <a:rPr lang="en-US" dirty="0"/>
              <a:t>region = "ap-northeast-2"</a:t>
            </a:r>
          </a:p>
          <a:p>
            <a:r>
              <a:rPr lang="en-US" dirty="0"/>
              <a:t>log_group_name = "t2s-web-server-log-group"</a:t>
            </a:r>
          </a:p>
          <a:p>
            <a:r>
              <a:rPr lang="en-US" dirty="0"/>
              <a:t>log_stream_name = "t2s-web-server-log-stream"</a:t>
            </a:r>
          </a:p>
          <a:p>
            <a:r>
              <a:rPr lang="en-US" dirty="0"/>
              <a:t>instance_id = "i-0be8135d8b837ecbf"   # Replace with the desired Instance ID.</a:t>
            </a:r>
          </a:p>
          <a:p>
            <a:r>
              <a:rPr lang="en-US" dirty="0"/>
              <a:t>alarm_name = "t2s-web-server-alarm"</a:t>
            </a:r>
          </a:p>
        </p:txBody>
      </p:sp>
      <p:sp>
        <p:nvSpPr>
          <p:cNvPr id="3" name="TextBox 2">
            <a:extLst>
              <a:ext uri="{FF2B5EF4-FFF2-40B4-BE49-F238E27FC236}">
                <a16:creationId xmlns:a16="http://schemas.microsoft.com/office/drawing/2014/main" id="{450E94FD-0F67-4B15-B975-6465BD8DEE81}"/>
              </a:ext>
            </a:extLst>
          </p:cNvPr>
          <p:cNvSpPr txBox="1"/>
          <p:nvPr/>
        </p:nvSpPr>
        <p:spPr>
          <a:xfrm>
            <a:off x="145773" y="2752299"/>
            <a:ext cx="3273288" cy="584775"/>
          </a:xfrm>
          <a:prstGeom prst="rect">
            <a:avLst/>
          </a:prstGeom>
          <a:noFill/>
        </p:spPr>
        <p:txBody>
          <a:bodyPr wrap="square" rtlCol="0">
            <a:spAutoFit/>
          </a:bodyPr>
          <a:lstStyle/>
          <a:p>
            <a:r>
              <a:rPr lang="en-US" sz="3200" b="1" dirty="0">
                <a:effectLst>
                  <a:outerShdw blurRad="38100" dist="38100" dir="2700000" algn="tl">
                    <a:srgbClr val="000000">
                      <a:alpha val="43137"/>
                    </a:srgbClr>
                  </a:outerShdw>
                </a:effectLst>
              </a:rPr>
              <a:t>terraform.tfvars</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78528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835</TotalTime>
  <Words>1462</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Set Up AWS CloudWatch for Monitoring and Alerts</vt:lpstr>
      <vt:lpstr>Cloud Watch</vt:lpstr>
      <vt:lpstr>Why Amazon CloudWatch? </vt:lpstr>
      <vt:lpstr>Terms associated with cloud watch</vt:lpstr>
      <vt:lpstr>Cloud watch using Terraform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Up AWS CloudWatch for Monitoring and Alerts</dc:title>
  <dc:creator>LENOVO T440P</dc:creator>
  <cp:lastModifiedBy>LENOVO T440P</cp:lastModifiedBy>
  <cp:revision>33</cp:revision>
  <dcterms:created xsi:type="dcterms:W3CDTF">2024-12-16T05:24:43Z</dcterms:created>
  <dcterms:modified xsi:type="dcterms:W3CDTF">2024-12-31T08:12:42Z</dcterms:modified>
</cp:coreProperties>
</file>