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E62EA26-30F2-42B8-BF0A-020302242D2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678D074-1519-4949-A81D-3D4F9B57021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i-cd-continuous-integration-and-continuous-delivery/" TargetMode="External"/><Relationship Id="rId2" Type="http://schemas.openxmlformats.org/officeDocument/2006/relationships/hyperlink" Target="https://www.geeksforgeeks.org/what-is-a-git-repositor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it-merge-and-merge-confli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Source Code Management and Build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36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By using public </a:t>
            </a:r>
            <a:r>
              <a:rPr lang="en-US" dirty="0" err="1" smtClean="0"/>
              <a:t>ip</a:t>
            </a:r>
            <a:r>
              <a:rPr lang="en-US" dirty="0" smtClean="0"/>
              <a:t> address launch </a:t>
            </a:r>
            <a:r>
              <a:rPr lang="en-US" dirty="0" err="1" smtClean="0"/>
              <a:t>jenkins</a:t>
            </a:r>
            <a:r>
              <a:rPr lang="en-US" dirty="0" smtClean="0"/>
              <a:t> on web browser and use a port number as 8080</a:t>
            </a:r>
            <a:endParaRPr lang="en-IN" dirty="0"/>
          </a:p>
        </p:txBody>
      </p:sp>
      <p:pic>
        <p:nvPicPr>
          <p:cNvPr id="4" name="Content Placeholder 3" descr="C:\Users\Lenovo T450\AppData\Local\Microsoft\Windows\INetCache\Content.MSO\B420A549.t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420888"/>
            <a:ext cx="7772400" cy="3921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63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jenkins</a:t>
            </a:r>
            <a:r>
              <a:rPr lang="en-US" dirty="0" smtClean="0"/>
              <a:t> follow as show below</a:t>
            </a:r>
            <a:endParaRPr lang="en-IN" dirty="0"/>
          </a:p>
        </p:txBody>
      </p:sp>
      <p:pic>
        <p:nvPicPr>
          <p:cNvPr id="4" name="Content Placeholder 3" descr="C:\Users\Lenovo T450\AppData\Local\Microsoft\Windows\INetCache\Content.MSO\F2BE4AA5.t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006167"/>
            <a:ext cx="7772400" cy="4128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new item and create a new project on </a:t>
            </a:r>
            <a:r>
              <a:rPr lang="en-US" dirty="0" err="1" smtClean="0"/>
              <a:t>jenkins</a:t>
            </a:r>
            <a:endParaRPr lang="en-IN" dirty="0"/>
          </a:p>
        </p:txBody>
      </p:sp>
      <p:pic>
        <p:nvPicPr>
          <p:cNvPr id="4" name="Content Placeholder 3" descr="C:\Users\Lenovo T450\AppData\Local\Microsoft\Windows\INetCache\Content.MSO\73C85077.t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48880"/>
            <a:ext cx="7772400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71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git</a:t>
            </a:r>
            <a:r>
              <a:rPr lang="en-US" dirty="0" smtClean="0"/>
              <a:t> hub server to </a:t>
            </a:r>
            <a:r>
              <a:rPr lang="en-US" dirty="0" err="1" smtClean="0"/>
              <a:t>jenkins</a:t>
            </a:r>
            <a:r>
              <a:rPr lang="en-US" dirty="0" smtClean="0"/>
              <a:t> using </a:t>
            </a:r>
            <a:r>
              <a:rPr lang="en-US" dirty="0" err="1" smtClean="0"/>
              <a:t>github</a:t>
            </a:r>
            <a:r>
              <a:rPr lang="en-US" dirty="0" smtClean="0"/>
              <a:t> project </a:t>
            </a:r>
            <a:r>
              <a:rPr lang="en-US" dirty="0" err="1" smtClean="0"/>
              <a:t>url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320993"/>
            <a:ext cx="82089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Adding Git Repository </a:t>
            </a:r>
            <a:r>
              <a:rPr lang="en-IN" b="1" dirty="0" err="1"/>
              <a:t>Url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132856"/>
            <a:ext cx="813690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5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the pipeline code by using built now button and code get </a:t>
            </a:r>
            <a:r>
              <a:rPr lang="en-US" dirty="0" err="1" smtClean="0"/>
              <a:t>successed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 descr="C:\Users\Lenovo T450\AppData\Local\Microsoft\Windows\INetCache\Content.MSO\8ED79939.t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996952"/>
            <a:ext cx="8280920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06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052736"/>
            <a:ext cx="684076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7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Branching strategies In Git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 err="1"/>
              <a:t>Gitflow</a:t>
            </a:r>
            <a:r>
              <a:rPr lang="en-IN" sz="2000" b="1" dirty="0"/>
              <a:t> Workflow</a:t>
            </a:r>
          </a:p>
          <a:p>
            <a:r>
              <a:rPr lang="en-IN" sz="2000" b="1" dirty="0" err="1"/>
              <a:t>GitHub</a:t>
            </a:r>
            <a:r>
              <a:rPr lang="en-IN" sz="2000" b="1" dirty="0"/>
              <a:t> Flow</a:t>
            </a:r>
          </a:p>
          <a:p>
            <a:r>
              <a:rPr lang="en-IN" sz="2000" b="1" dirty="0" err="1"/>
              <a:t>GitLab</a:t>
            </a:r>
            <a:r>
              <a:rPr lang="en-IN" sz="2000" b="1" dirty="0"/>
              <a:t> Flow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33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Key Terminologies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 err="1"/>
              <a:t>Git</a:t>
            </a:r>
            <a:r>
              <a:rPr lang="en-US" b="1" dirty="0"/>
              <a:t> Branch: </a:t>
            </a:r>
            <a:r>
              <a:rPr lang="en-US" dirty="0"/>
              <a:t>A parallel version of the code within a </a:t>
            </a:r>
            <a:r>
              <a:rPr lang="en-US" u="sng" dirty="0" err="1">
                <a:hlinkClick r:id="rId2"/>
              </a:rPr>
              <a:t>Git</a:t>
            </a:r>
            <a:r>
              <a:rPr lang="en-US" u="sng" dirty="0">
                <a:hlinkClick r:id="rId2"/>
              </a:rPr>
              <a:t> repository,</a:t>
            </a:r>
            <a:r>
              <a:rPr lang="en-US" dirty="0"/>
              <a:t> allowing for separate development and experimentation.</a:t>
            </a:r>
          </a:p>
          <a:p>
            <a:pPr fontAlgn="base"/>
            <a:r>
              <a:rPr lang="en-US" b="1" dirty="0"/>
              <a:t>Main Branch (formerly Master Branch):</a:t>
            </a:r>
            <a:r>
              <a:rPr lang="en-US" dirty="0"/>
              <a:t> The primary branch of a </a:t>
            </a:r>
            <a:r>
              <a:rPr lang="en-US" dirty="0" err="1"/>
              <a:t>Git</a:t>
            </a:r>
            <a:r>
              <a:rPr lang="en-US" dirty="0"/>
              <a:t> repository where the production-ready code resides.</a:t>
            </a:r>
          </a:p>
          <a:p>
            <a:pPr fontAlgn="base"/>
            <a:r>
              <a:rPr lang="en-US" b="1" dirty="0"/>
              <a:t>Feature Branch: </a:t>
            </a:r>
            <a:r>
              <a:rPr lang="en-US" dirty="0"/>
              <a:t>A branch created to work on a specific feature or task isolated from the main branch.</a:t>
            </a:r>
          </a:p>
          <a:p>
            <a:pPr fontAlgn="base"/>
            <a:r>
              <a:rPr lang="en-US" b="1" dirty="0"/>
              <a:t>Merge: </a:t>
            </a:r>
            <a:r>
              <a:rPr lang="en-US" dirty="0"/>
              <a:t>The process of combining changes from one branch into another.</a:t>
            </a:r>
          </a:p>
          <a:p>
            <a:pPr fontAlgn="base"/>
            <a:r>
              <a:rPr lang="en-US" b="1" dirty="0"/>
              <a:t>Pull Request (PR):</a:t>
            </a:r>
            <a:r>
              <a:rPr lang="en-US" dirty="0"/>
              <a:t> A request made by a developer to merge their changes into another branch, often used for code review.</a:t>
            </a:r>
          </a:p>
          <a:p>
            <a:pPr fontAlgn="base"/>
            <a:r>
              <a:rPr lang="en-US" b="1" dirty="0"/>
              <a:t>CI/CD Pipeline: </a:t>
            </a:r>
            <a:r>
              <a:rPr lang="en-US" dirty="0"/>
              <a:t>Continuous Integration and </a:t>
            </a:r>
            <a:r>
              <a:rPr lang="en-US" u="sng" dirty="0">
                <a:hlinkClick r:id="rId3"/>
              </a:rPr>
              <a:t>Continuous Deployment </a:t>
            </a:r>
            <a:r>
              <a:rPr lang="en-US" dirty="0"/>
              <a:t>pipeline, automating the process of building, testing, and deploying code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40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 Branching Strategy?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branching strategy is a strategy that software development teams adopt for writing, merging and deploying code with the help of a version control system like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lays down a set of rules that aid the developers on how to go about the development process and interact with a shared codebase. </a:t>
            </a:r>
            <a:endParaRPr lang="en-US" dirty="0" smtClean="0"/>
          </a:p>
          <a:p>
            <a:r>
              <a:rPr lang="en-US" dirty="0" smtClean="0"/>
              <a:t>Strategies </a:t>
            </a:r>
            <a:r>
              <a:rPr lang="en-US" dirty="0"/>
              <a:t>like these are essential as they help in keeping project repositories organized, error free and avoid the dreaded </a:t>
            </a:r>
            <a:r>
              <a:rPr lang="en-US" u="sng" dirty="0">
                <a:hlinkClick r:id="rId2"/>
              </a:rPr>
              <a:t>merge conflicts</a:t>
            </a:r>
            <a:r>
              <a:rPr lang="en-US" dirty="0"/>
              <a:t> when multiple developers simultaneously push and pull code from the same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2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Git</a:t>
            </a:r>
            <a:r>
              <a:rPr lang="en-US" sz="2000" dirty="0" smtClean="0"/>
              <a:t> branch: </a:t>
            </a:r>
            <a:r>
              <a:rPr lang="en-US" sz="2000" dirty="0"/>
              <a:t>In </a:t>
            </a:r>
            <a:r>
              <a:rPr lang="en-US" sz="2000" dirty="0" err="1"/>
              <a:t>Git</a:t>
            </a:r>
            <a:r>
              <a:rPr lang="en-US" sz="2000" dirty="0"/>
              <a:t>, a branch is a new/separate version of the main repository.</a:t>
            </a:r>
            <a:endParaRPr lang="en-IN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3212976"/>
            <a:ext cx="5439534" cy="341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86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</a:t>
            </a:r>
            <a:r>
              <a:rPr lang="en-US" dirty="0" err="1" smtClean="0"/>
              <a:t>cicd</a:t>
            </a:r>
            <a:r>
              <a:rPr lang="en-US" dirty="0" smtClean="0"/>
              <a:t> 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CI/CD</a:t>
            </a:r>
            <a:r>
              <a:rPr lang="en-IN" dirty="0"/>
              <a:t> is a method to frequently deliver apps to customers by introducing automation into the stages of app development. The main concepts attributed to CI/CD are continuous integration, continuous delivery, and continuous deployment.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19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instance using Ec2 by using t2.micro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16832"/>
            <a:ext cx="777240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9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instance to </a:t>
            </a:r>
            <a:r>
              <a:rPr lang="en-US" dirty="0" err="1" smtClean="0"/>
              <a:t>gitbash</a:t>
            </a:r>
            <a:endParaRPr lang="en-IN" dirty="0"/>
          </a:p>
        </p:txBody>
      </p:sp>
      <p:pic>
        <p:nvPicPr>
          <p:cNvPr id="4" name="Content Placeholder 3" descr="C:\Users\Lenovo T450\AppData\Local\Microsoft\Windows\INetCache\Content.MSO\1C827507.t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784350"/>
            <a:ext cx="8136904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73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jenkins</a:t>
            </a:r>
            <a:r>
              <a:rPr lang="en-US" dirty="0" smtClean="0"/>
              <a:t> on server using </a:t>
            </a:r>
            <a:r>
              <a:rPr lang="en-US" dirty="0" err="1" smtClean="0"/>
              <a:t>ubuntu</a:t>
            </a:r>
            <a:r>
              <a:rPr lang="en-US" dirty="0" smtClean="0"/>
              <a:t> server and </a:t>
            </a:r>
            <a:r>
              <a:rPr lang="en-US" dirty="0" err="1" smtClean="0"/>
              <a:t>linux</a:t>
            </a:r>
            <a:r>
              <a:rPr lang="en-US" dirty="0" smtClean="0"/>
              <a:t> codes</a:t>
            </a:r>
            <a:endParaRPr lang="en-IN" dirty="0"/>
          </a:p>
        </p:txBody>
      </p:sp>
      <p:pic>
        <p:nvPicPr>
          <p:cNvPr id="4" name="Content Placeholder 3" descr="C:\Users\Lenovo T450\AppData\Local\Microsoft\Windows\INetCache\Content.MSO\33676743.tm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204864"/>
            <a:ext cx="8075240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976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94</TotalTime>
  <Words>197</Words>
  <Application>Microsoft Office PowerPoint</Application>
  <PresentationFormat>On-screen Show (4:3)</PresentationFormat>
  <Paragraphs>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Task 3</vt:lpstr>
      <vt:lpstr>Branching strategies In Git </vt:lpstr>
      <vt:lpstr>Key Terminologies </vt:lpstr>
      <vt:lpstr>What Is A Branching Strategy? </vt:lpstr>
      <vt:lpstr>Git branch: In Git, a branch is a new/separate version of the main repository.</vt:lpstr>
      <vt:lpstr>Jenkins cicd pipeline</vt:lpstr>
      <vt:lpstr>Create instance using Ec2 by using t2.micro</vt:lpstr>
      <vt:lpstr>Connect instance to gitbash</vt:lpstr>
      <vt:lpstr>Install jenkins on server using ubuntu server and linux codes</vt:lpstr>
      <vt:lpstr>By using public ip address launch jenkins on web browser and use a port number as 8080</vt:lpstr>
      <vt:lpstr>Setup jenkins follow as show below</vt:lpstr>
      <vt:lpstr>Select new item and create a new project on jenkins</vt:lpstr>
      <vt:lpstr>Connect git hub server to jenkins using github project url</vt:lpstr>
      <vt:lpstr>Adding Git Repository Url</vt:lpstr>
      <vt:lpstr>Run the pipeline code by using built now button and code get successed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</dc:creator>
  <cp:lastModifiedBy>Pooja</cp:lastModifiedBy>
  <cp:revision>3</cp:revision>
  <dcterms:created xsi:type="dcterms:W3CDTF">2025-02-12T09:51:51Z</dcterms:created>
  <dcterms:modified xsi:type="dcterms:W3CDTF">2025-02-21T10:13:35Z</dcterms:modified>
</cp:coreProperties>
</file>