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hethankumar1725/aws_cicd_pipline_codedeploy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1" y="0"/>
            <a:ext cx="10376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9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Search </a:t>
            </a:r>
            <a:r>
              <a:rPr lang="en-US" sz="2000" b="1" dirty="0" err="1"/>
              <a:t>CodeDeploy</a:t>
            </a:r>
            <a:r>
              <a:rPr lang="en-US" sz="2000" b="1" dirty="0"/>
              <a:t> and click on it. 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403622"/>
            <a:ext cx="8915400" cy="323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application and give a name as AAR-CICD and select EC2 compute </a:t>
            </a:r>
            <a:r>
              <a:rPr lang="en-US" sz="2000" b="1" dirty="0" smtClean="0"/>
              <a:t>platform.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45" y="2133600"/>
            <a:ext cx="916975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Deployment and give name as AAR-CICD-DP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097" y="2133600"/>
            <a:ext cx="83336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Choose creation option in pipeline and select build custom pipeline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439" y="2133600"/>
            <a:ext cx="921217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dirty="0"/>
              <a:t>Login to </a:t>
            </a:r>
            <a:r>
              <a:rPr lang="en-US" sz="2200" b="1" dirty="0" err="1"/>
              <a:t>github</a:t>
            </a:r>
            <a:r>
              <a:rPr lang="en-US" sz="2200" b="1" dirty="0"/>
              <a:t> using credentials and use below repository</a:t>
            </a:r>
            <a:r>
              <a:rPr lang="en-US" sz="2200" b="1" dirty="0" smtClean="0"/>
              <a:t>:</a:t>
            </a:r>
            <a:br>
              <a:rPr lang="en-US" sz="2200" b="1" dirty="0" smtClean="0"/>
            </a:br>
            <a:r>
              <a:rPr lang="en-IN" sz="2200" b="1" dirty="0">
                <a:hlinkClick r:id="rId2"/>
              </a:rPr>
              <a:t>https://github.com/Chethankumar1725/aws_cicd_pipline_codedeploy.git</a:t>
            </a:r>
            <a:r>
              <a:rPr lang="en-IN" sz="2400" dirty="0"/>
              <a:t/>
            </a:r>
            <a:br>
              <a:rPr lang="en-IN" sz="2400" dirty="0"/>
            </a:b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2924" y="2133600"/>
            <a:ext cx="89116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Connect to </a:t>
            </a:r>
            <a:r>
              <a:rPr lang="en-US" sz="2000" b="1" dirty="0" err="1"/>
              <a:t>github</a:t>
            </a:r>
            <a:r>
              <a:rPr lang="en-US" sz="2000" b="1" dirty="0"/>
              <a:t> using id and password and select given </a:t>
            </a:r>
            <a:r>
              <a:rPr lang="en-US" sz="2000" b="1" dirty="0" smtClean="0"/>
              <a:t>repository: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33600"/>
            <a:ext cx="860141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/>
              <a:t>Codepipeline</a:t>
            </a:r>
            <a:r>
              <a:rPr lang="en-US" sz="2000" b="1" dirty="0"/>
              <a:t> successfully created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155854"/>
            <a:ext cx="8915400" cy="373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Add </a:t>
            </a:r>
            <a:r>
              <a:rPr lang="en-US" sz="2000" b="1" dirty="0" err="1"/>
              <a:t>ssh</a:t>
            </a:r>
            <a:r>
              <a:rPr lang="en-US" sz="2000" b="1" dirty="0"/>
              <a:t> http port in security groups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042" y="2133600"/>
            <a:ext cx="891174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Code pipeline successfully created and code has </a:t>
            </a:r>
            <a:r>
              <a:rPr lang="en-US" sz="2000" b="1" dirty="0" err="1" smtClean="0"/>
              <a:t>successed</a:t>
            </a:r>
            <a:r>
              <a:rPr lang="en-US" sz="2000" b="1" dirty="0" smtClean="0"/>
              <a:t>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2133600"/>
            <a:ext cx="8817757" cy="4357352"/>
          </a:xfrm>
        </p:spPr>
      </p:pic>
    </p:spTree>
    <p:extLst>
      <p:ext uri="{BB962C8B-B14F-4D97-AF65-F5344CB8AC3E}">
        <p14:creationId xmlns:p14="http://schemas.microsoft.com/office/powerpoint/2010/main" val="7003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Copy IP </a:t>
            </a:r>
            <a:r>
              <a:rPr lang="en-US" sz="2000" b="1" dirty="0"/>
              <a:t>address and paste in </a:t>
            </a:r>
            <a:r>
              <a:rPr lang="en-US" sz="2000" b="1" dirty="0" smtClean="0"/>
              <a:t>web browser </a:t>
            </a:r>
            <a:r>
              <a:rPr lang="en-US" sz="2000" b="1" dirty="0"/>
              <a:t>and see the output</a:t>
            </a:r>
            <a:endParaRPr lang="en-IN" sz="2000" b="1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0" y="2133600"/>
            <a:ext cx="8075053" cy="3778250"/>
          </a:xfrm>
        </p:spPr>
      </p:pic>
    </p:spTree>
    <p:extLst>
      <p:ext uri="{BB962C8B-B14F-4D97-AF65-F5344CB8AC3E}">
        <p14:creationId xmlns:p14="http://schemas.microsoft.com/office/powerpoint/2010/main" val="2857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5313"/>
            <a:ext cx="8915400" cy="4455909"/>
          </a:xfrm>
        </p:spPr>
        <p:txBody>
          <a:bodyPr/>
          <a:lstStyle/>
          <a:p>
            <a:pPr algn="just"/>
            <a:r>
              <a:rPr lang="en-US" b="1" dirty="0"/>
              <a:t>AWS </a:t>
            </a:r>
            <a:r>
              <a:rPr lang="en-US" b="1" dirty="0" err="1"/>
              <a:t>CodeDeploy</a:t>
            </a:r>
            <a:r>
              <a:rPr lang="en-US" dirty="0"/>
              <a:t> is a fully managed deployment service that automates software deployments to a variety of compute services such as Amazon EC2 instances, AWS Lambda, and on-premises servers.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helps developers and </a:t>
            </a:r>
            <a:r>
              <a:rPr lang="en-US" dirty="0" err="1"/>
              <a:t>DevOps</a:t>
            </a:r>
            <a:r>
              <a:rPr lang="en-US" dirty="0"/>
              <a:t> teams to easily deploy applications and updates in a reliable and consistent manner, reducing the risk of errors during deployment and enabling faster application delivery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CodeDeploy</a:t>
            </a:r>
            <a:r>
              <a:rPr lang="en-US" dirty="0"/>
              <a:t> can be used to deploy a wide variety of applications, including web apps, </a:t>
            </a:r>
            <a:r>
              <a:rPr lang="en-US" dirty="0" err="1"/>
              <a:t>microservices</a:t>
            </a:r>
            <a:r>
              <a:rPr lang="en-US" dirty="0"/>
              <a:t>, backend APIs, </a:t>
            </a:r>
            <a:r>
              <a:rPr lang="en-US" dirty="0" err="1"/>
              <a:t>serverless</a:t>
            </a:r>
            <a:r>
              <a:rPr lang="en-US" dirty="0"/>
              <a:t> </a:t>
            </a:r>
            <a:r>
              <a:rPr lang="en-US" dirty="0" smtClean="0"/>
              <a:t>applications.</a:t>
            </a:r>
          </a:p>
          <a:p>
            <a:pPr algn="just"/>
            <a:endParaRPr lang="en-US" dirty="0" smtClean="0"/>
          </a:p>
          <a:p>
            <a:pPr algn="just"/>
            <a:endParaRPr lang="en-IN" dirty="0"/>
          </a:p>
        </p:txBody>
      </p:sp>
      <p:pic>
        <p:nvPicPr>
          <p:cNvPr id="1028" name="Picture 4" descr="Using AWS Code Suite to automate build and deploy a simple ExpressJS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131881"/>
            <a:ext cx="8915399" cy="20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84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THANK YOU</a:t>
            </a:r>
            <a:endParaRPr lang="en-IN" sz="4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379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Features of AWS </a:t>
            </a:r>
            <a:r>
              <a:rPr lang="en-IN" sz="2800" b="1" dirty="0" err="1"/>
              <a:t>CodeDeploy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285" y="2133600"/>
            <a:ext cx="9727327" cy="3777622"/>
          </a:xfrm>
        </p:spPr>
        <p:txBody>
          <a:bodyPr/>
          <a:lstStyle/>
          <a:p>
            <a:r>
              <a:rPr lang="en-IN" dirty="0"/>
              <a:t>Automated </a:t>
            </a:r>
            <a:r>
              <a:rPr lang="en-IN" dirty="0" smtClean="0"/>
              <a:t>Deployments</a:t>
            </a:r>
          </a:p>
          <a:p>
            <a:r>
              <a:rPr lang="en-IN" dirty="0"/>
              <a:t>Deployment </a:t>
            </a:r>
            <a:r>
              <a:rPr lang="en-IN" dirty="0" smtClean="0"/>
              <a:t>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In-place </a:t>
            </a:r>
            <a:r>
              <a:rPr lang="en-IN" dirty="0" smtClean="0"/>
              <a:t>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Blue/Green deployment</a:t>
            </a:r>
            <a:endParaRPr lang="en-IN" dirty="0" smtClean="0"/>
          </a:p>
          <a:p>
            <a:r>
              <a:rPr lang="en-IN" dirty="0"/>
              <a:t>Multi-Environment </a:t>
            </a:r>
            <a:r>
              <a:rPr lang="en-IN" dirty="0" smtClean="0"/>
              <a:t>Deployments</a:t>
            </a:r>
          </a:p>
          <a:p>
            <a:r>
              <a:rPr lang="en-IN" dirty="0"/>
              <a:t>Scalability</a:t>
            </a:r>
          </a:p>
        </p:txBody>
      </p:sp>
      <p:pic>
        <p:nvPicPr>
          <p:cNvPr id="2052" name="Picture 4" descr="Blue-Green Deployment in AWS. In a traditional approach to… | by Gaurav  Gupt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605" y="1416677"/>
            <a:ext cx="5868989" cy="529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5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 for Implementation: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starting, ensure you have an AWS account and the necessary permissions to create and manage </a:t>
            </a:r>
            <a:r>
              <a:rPr lang="en-US" dirty="0" err="1"/>
              <a:t>CodeDeploy</a:t>
            </a:r>
            <a:r>
              <a:rPr lang="en-US" dirty="0"/>
              <a:t> resources.</a:t>
            </a:r>
          </a:p>
          <a:p>
            <a:r>
              <a:rPr lang="en-US" dirty="0"/>
              <a:t> Familiarity with EC2, IAM roles, and S3 buckets is also beneficial for a smoother process.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07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IAM Role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2" y="1622738"/>
            <a:ext cx="9817480" cy="49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3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Permission policies : Select amazonEC2RoleforAWSCodeDeploy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495" y="2133599"/>
            <a:ext cx="9955369" cy="43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15" y="624110"/>
            <a:ext cx="9624297" cy="1280890"/>
          </a:xfrm>
        </p:spPr>
        <p:txBody>
          <a:bodyPr>
            <a:normAutofit/>
          </a:bodyPr>
          <a:lstStyle/>
          <a:p>
            <a:r>
              <a:rPr lang="en-US" sz="2000" b="1" dirty="0"/>
              <a:t>Here select use case as </a:t>
            </a:r>
            <a:r>
              <a:rPr lang="en-US" sz="2000" b="1" dirty="0" err="1" smtClean="0"/>
              <a:t>CodeDeploy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315" y="1558344"/>
            <a:ext cx="9624297" cy="44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845" y="624110"/>
            <a:ext cx="9726768" cy="1280890"/>
          </a:xfrm>
        </p:spPr>
        <p:txBody>
          <a:bodyPr>
            <a:normAutofit/>
          </a:bodyPr>
          <a:lstStyle/>
          <a:p>
            <a:r>
              <a:rPr lang="en-US" sz="2000" b="1" dirty="0"/>
              <a:t>Here two roles successfully created.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844" y="1905000"/>
            <a:ext cx="8915400" cy="14695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777845" y="3774510"/>
            <a:ext cx="8915400" cy="163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6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Create EC2 instance using </a:t>
            </a:r>
            <a:r>
              <a:rPr lang="en-US" sz="2000" b="1" dirty="0" err="1"/>
              <a:t>linux</a:t>
            </a:r>
            <a:r>
              <a:rPr lang="en-US" sz="2000" b="1" dirty="0"/>
              <a:t> server</a:t>
            </a:r>
            <a:endParaRPr lang="en-IN" sz="20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45" y="2133600"/>
            <a:ext cx="889253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266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Wisp</vt:lpstr>
      <vt:lpstr>PowerPoint Presentation</vt:lpstr>
      <vt:lpstr>Introduction:</vt:lpstr>
      <vt:lpstr>Features of AWS CodeDeploy </vt:lpstr>
      <vt:lpstr>Prerequisites for Implementation:</vt:lpstr>
      <vt:lpstr>Create IAM Role</vt:lpstr>
      <vt:lpstr>Permission policies : Select amazonEC2RoleforAWSCodeDeploy</vt:lpstr>
      <vt:lpstr>Here select use case as CodeDeploy</vt:lpstr>
      <vt:lpstr>Here two roles successfully created.</vt:lpstr>
      <vt:lpstr>Create EC2 instance using linux server</vt:lpstr>
      <vt:lpstr>Search CodeDeploy and click on it. </vt:lpstr>
      <vt:lpstr>Create application and give a name as AAR-CICD and select EC2 compute platform.</vt:lpstr>
      <vt:lpstr>Create Deployment and give name as AAR-CICD-DP</vt:lpstr>
      <vt:lpstr>Choose creation option in pipeline and select build custom pipeline</vt:lpstr>
      <vt:lpstr>Login to github using credentials and use below repository: https://github.com/Chethankumar1725/aws_cicd_pipline_codedeploy.git </vt:lpstr>
      <vt:lpstr>Connect to github using id and password and select given repository:</vt:lpstr>
      <vt:lpstr>Codepipeline successfully created</vt:lpstr>
      <vt:lpstr>Add ssh http port in security groups</vt:lpstr>
      <vt:lpstr>Code pipeline successfully created and code has successed.</vt:lpstr>
      <vt:lpstr>Copy IP address and paste in web browser and see the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Code Deploy</dc:title>
  <dc:creator>user</dc:creator>
  <cp:lastModifiedBy>user</cp:lastModifiedBy>
  <cp:revision>5</cp:revision>
  <dcterms:created xsi:type="dcterms:W3CDTF">2024-11-06T12:05:09Z</dcterms:created>
  <dcterms:modified xsi:type="dcterms:W3CDTF">2024-11-06T12:41:40Z</dcterms:modified>
</cp:coreProperties>
</file>