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355-BC5C-4E31-9C15-5D41464F041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E9C5-1DD1-4E62-A236-DDCF49BECCE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355-BC5C-4E31-9C15-5D41464F041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E9C5-1DD1-4E62-A236-DDCF49BECC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355-BC5C-4E31-9C15-5D41464F041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E9C5-1DD1-4E62-A236-DDCF49BECC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355-BC5C-4E31-9C15-5D41464F041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E9C5-1DD1-4E62-A236-DDCF49BECC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355-BC5C-4E31-9C15-5D41464F041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C9BE9C5-1DD1-4E62-A236-DDCF49BECCE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355-BC5C-4E31-9C15-5D41464F041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E9C5-1DD1-4E62-A236-DDCF49BECC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355-BC5C-4E31-9C15-5D41464F041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E9C5-1DD1-4E62-A236-DDCF49BECC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355-BC5C-4E31-9C15-5D41464F041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E9C5-1DD1-4E62-A236-DDCF49BECC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355-BC5C-4E31-9C15-5D41464F041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E9C5-1DD1-4E62-A236-DDCF49BECC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355-BC5C-4E31-9C15-5D41464F041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E9C5-1DD1-4E62-A236-DDCF49BECC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355-BC5C-4E31-9C15-5D41464F041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E9C5-1DD1-4E62-A236-DDCF49BECC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6DFE355-BC5C-4E31-9C15-5D41464F041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C9BE9C5-1DD1-4E62-A236-DDCF49BECCE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mazon-web-services-introduction-to-nat-gateways/" TargetMode="External"/><Relationship Id="rId2" Type="http://schemas.openxmlformats.org/officeDocument/2006/relationships/hyperlink" Target="https://www.geeksforgeeks.org/amazon-vpc-introduction-to-amazon-virtual-clou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aws-nacl-network-access-control-list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auri17-pro/vpc-terraform-github-actions/tree/main/Terraform-VP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Task -1 </a:t>
            </a:r>
          </a:p>
          <a:p>
            <a:r>
              <a:rPr lang="en-US" b="1" dirty="0" smtClean="0"/>
              <a:t>Develop </a:t>
            </a:r>
            <a:r>
              <a:rPr lang="en-US" b="1" dirty="0" err="1"/>
              <a:t>IaC</a:t>
            </a:r>
            <a:r>
              <a:rPr lang="en-US" b="1" dirty="0"/>
              <a:t> Scripts for Networking Components (VPC, Subnets)</a:t>
            </a:r>
            <a:br>
              <a:rPr lang="en-US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64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Terraform plan is succefully completed</a:t>
            </a:r>
            <a:endParaRPr lang="en-IN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3334"/>
            <a:ext cx="8229600" cy="423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5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 in </a:t>
            </a:r>
            <a:r>
              <a:rPr lang="en-US" sz="2400" dirty="0" err="1" smtClean="0"/>
              <a:t>aws</a:t>
            </a:r>
            <a:r>
              <a:rPr lang="en-US" sz="2400" dirty="0" smtClean="0"/>
              <a:t> console </a:t>
            </a:r>
            <a:r>
              <a:rPr lang="en-US" sz="2400" dirty="0" err="1" smtClean="0"/>
              <a:t>vpc</a:t>
            </a:r>
            <a:r>
              <a:rPr lang="en-US" sz="2400" dirty="0" smtClean="0"/>
              <a:t> has created</a:t>
            </a:r>
            <a:endParaRPr lang="en-IN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88389"/>
            <a:ext cx="8229600" cy="23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0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in </a:t>
            </a:r>
            <a:r>
              <a:rPr lang="en-US" sz="2400" dirty="0" err="1"/>
              <a:t>aws</a:t>
            </a:r>
            <a:r>
              <a:rPr lang="en-US" sz="2400" dirty="0"/>
              <a:t> console </a:t>
            </a:r>
            <a:r>
              <a:rPr lang="en-US" sz="2400" dirty="0" smtClean="0"/>
              <a:t>subnet </a:t>
            </a:r>
            <a:r>
              <a:rPr lang="en-US" sz="2400" dirty="0"/>
              <a:t>has created</a:t>
            </a:r>
            <a:endParaRPr lang="en-IN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79417"/>
            <a:ext cx="8229600" cy="276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6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in </a:t>
            </a:r>
            <a:r>
              <a:rPr lang="en-US" sz="2400" dirty="0" err="1"/>
              <a:t>aws</a:t>
            </a:r>
            <a:r>
              <a:rPr lang="en-US" sz="2400" dirty="0"/>
              <a:t> console </a:t>
            </a:r>
            <a:r>
              <a:rPr lang="en-US" sz="2400" dirty="0" smtClean="0"/>
              <a:t>route table </a:t>
            </a:r>
            <a:r>
              <a:rPr lang="en-US" sz="2400" dirty="0"/>
              <a:t>has created</a:t>
            </a:r>
            <a:endParaRPr lang="en-IN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71221"/>
            <a:ext cx="8229600" cy="19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3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in </a:t>
            </a:r>
            <a:r>
              <a:rPr lang="en-US" sz="2400" dirty="0" err="1"/>
              <a:t>aws</a:t>
            </a:r>
            <a:r>
              <a:rPr lang="en-US" sz="2400" dirty="0"/>
              <a:t> console </a:t>
            </a:r>
            <a:r>
              <a:rPr lang="en-US" sz="2400" dirty="0" smtClean="0"/>
              <a:t>internet gateway </a:t>
            </a:r>
            <a:r>
              <a:rPr lang="en-US" sz="2400" dirty="0"/>
              <a:t>has created</a:t>
            </a:r>
            <a:endParaRPr lang="en-IN" sz="2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906"/>
            <a:ext cx="8229600" cy="20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7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in </a:t>
            </a:r>
            <a:r>
              <a:rPr lang="en-US" sz="2400" dirty="0" err="1"/>
              <a:t>aws</a:t>
            </a:r>
            <a:r>
              <a:rPr lang="en-US" sz="2400" dirty="0"/>
              <a:t> console </a:t>
            </a:r>
            <a:r>
              <a:rPr lang="en-US" sz="2400" dirty="0" smtClean="0"/>
              <a:t>security groups  are  added</a:t>
            </a:r>
            <a:endParaRPr lang="en-IN" sz="24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0356"/>
            <a:ext cx="8229600" cy="294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3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in </a:t>
            </a:r>
            <a:r>
              <a:rPr lang="en-US" sz="2400" dirty="0" err="1"/>
              <a:t>aws</a:t>
            </a:r>
            <a:r>
              <a:rPr lang="en-US" sz="2400" dirty="0"/>
              <a:t> console </a:t>
            </a:r>
            <a:r>
              <a:rPr lang="en-US" sz="2400" dirty="0" smtClean="0"/>
              <a:t>two instance </a:t>
            </a:r>
            <a:r>
              <a:rPr lang="en-US" sz="2400" dirty="0"/>
              <a:t>has created</a:t>
            </a:r>
            <a:endParaRPr lang="en-IN" sz="24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79348"/>
            <a:ext cx="8229600" cy="236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1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Paste </a:t>
            </a:r>
            <a:r>
              <a:rPr lang="en-US" sz="2400" dirty="0" smtClean="0"/>
              <a:t>the </a:t>
            </a:r>
            <a:r>
              <a:rPr lang="en-US" sz="2400" dirty="0"/>
              <a:t>public </a:t>
            </a:r>
            <a:r>
              <a:rPr lang="en-US" sz="2400" dirty="0" err="1"/>
              <a:t>ip</a:t>
            </a:r>
            <a:r>
              <a:rPr lang="en-US" sz="2400" dirty="0"/>
              <a:t> address into browser and see the below result</a:t>
            </a:r>
            <a:endParaRPr lang="en-IN" sz="24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1283"/>
            <a:ext cx="8229600" cy="320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1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Paste the another public </a:t>
            </a:r>
            <a:r>
              <a:rPr lang="en-US" sz="2400" dirty="0" err="1" smtClean="0"/>
              <a:t>ip</a:t>
            </a:r>
            <a:r>
              <a:rPr lang="en-US" sz="2400" dirty="0" smtClean="0"/>
              <a:t> address into browser and see the below result</a:t>
            </a:r>
            <a:endParaRPr lang="en-IN" sz="24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4270"/>
            <a:ext cx="8229600" cy="411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7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in </a:t>
            </a:r>
            <a:r>
              <a:rPr lang="en-US" sz="2400" dirty="0" err="1"/>
              <a:t>aws</a:t>
            </a:r>
            <a:r>
              <a:rPr lang="en-US" sz="2400" dirty="0"/>
              <a:t> console </a:t>
            </a:r>
            <a:r>
              <a:rPr lang="en-US" sz="2400" dirty="0" smtClean="0"/>
              <a:t>load balancer </a:t>
            </a:r>
            <a:r>
              <a:rPr lang="en-US" sz="2400" dirty="0"/>
              <a:t>has created</a:t>
            </a:r>
            <a:endParaRPr lang="en-IN" sz="24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66705"/>
            <a:ext cx="8229600" cy="219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8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700" b="1" dirty="0"/>
              <a:t>What is AWS VPC?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>
                <a:hlinkClick r:id="rId2"/>
              </a:rPr>
              <a:t>AWS VPC</a:t>
            </a:r>
            <a:r>
              <a:rPr lang="en-US" b="1" dirty="0"/>
              <a:t> </a:t>
            </a:r>
            <a:r>
              <a:rPr lang="en-US" dirty="0"/>
              <a:t>is a service that helps users create a </a:t>
            </a:r>
            <a:r>
              <a:rPr lang="en-US" b="1" dirty="0"/>
              <a:t>virtual network</a:t>
            </a:r>
            <a:r>
              <a:rPr lang="en-US" dirty="0"/>
              <a:t> on the AWS cloud platform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the VPC, users can create their own public or private subnets, routing tables, internet gateways, and </a:t>
            </a:r>
            <a:r>
              <a:rPr lang="en-US" u="sng" dirty="0">
                <a:hlinkClick r:id="rId3"/>
              </a:rPr>
              <a:t>NAT gateways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can create a security group associated with a VPC for better security, here users define inbound and outbound rules. 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NACLs</a:t>
            </a:r>
            <a:r>
              <a:rPr lang="en-US" dirty="0"/>
              <a:t> are used at the subnet level to allow or deny particular IPs when trying to access the subnet.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4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Paste the public </a:t>
            </a:r>
            <a:r>
              <a:rPr lang="en-US" sz="2400" dirty="0" err="1"/>
              <a:t>ip</a:t>
            </a:r>
            <a:r>
              <a:rPr lang="en-US" sz="2400" dirty="0"/>
              <a:t> address into browser and see the below </a:t>
            </a:r>
            <a:r>
              <a:rPr lang="en-US" sz="2400" dirty="0" smtClean="0"/>
              <a:t>result here availability zone is changed</a:t>
            </a:r>
            <a:endParaRPr lang="en-IN" sz="24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0843"/>
            <a:ext cx="8229600" cy="408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4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Paste the </a:t>
            </a:r>
            <a:r>
              <a:rPr lang="en-US" sz="2400" dirty="0" smtClean="0"/>
              <a:t>another public </a:t>
            </a:r>
            <a:r>
              <a:rPr lang="en-US" sz="2400" dirty="0" err="1"/>
              <a:t>ip</a:t>
            </a:r>
            <a:r>
              <a:rPr lang="en-US" sz="2400" dirty="0"/>
              <a:t> address into browser and see the below result here availability zone is changed</a:t>
            </a:r>
            <a:endParaRPr lang="en-IN" sz="24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037"/>
            <a:ext cx="8229600" cy="40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3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700" b="1" dirty="0"/>
              <a:t>What is </a:t>
            </a:r>
            <a:r>
              <a:rPr lang="en-IN" sz="2700" b="1" dirty="0" err="1"/>
              <a:t>Terraform</a:t>
            </a:r>
            <a:r>
              <a:rPr lang="en-IN" sz="2700" b="1" dirty="0"/>
              <a:t>?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Terraform</a:t>
            </a:r>
            <a:r>
              <a:rPr lang="en-US" dirty="0"/>
              <a:t> is an </a:t>
            </a:r>
            <a:r>
              <a:rPr lang="en-US" b="1" dirty="0"/>
              <a:t>Infrastructure as Code</a:t>
            </a:r>
            <a:r>
              <a:rPr lang="en-US" dirty="0"/>
              <a:t>(</a:t>
            </a:r>
            <a:r>
              <a:rPr lang="en-US" i="1" dirty="0"/>
              <a:t>IAAC</a:t>
            </a:r>
            <a:r>
              <a:rPr lang="en-US" dirty="0"/>
              <a:t>) tool that is used to define and provision infrastructure using a declarative </a:t>
            </a:r>
            <a:r>
              <a:rPr lang="en-US" dirty="0" err="1"/>
              <a:t>configurational</a:t>
            </a:r>
            <a:r>
              <a:rPr lang="en-US" dirty="0"/>
              <a:t> language called </a:t>
            </a:r>
            <a:r>
              <a:rPr lang="en-US" dirty="0" err="1"/>
              <a:t>HashiCorp</a:t>
            </a:r>
            <a:r>
              <a:rPr lang="en-US" dirty="0"/>
              <a:t> Configuration language(</a:t>
            </a:r>
            <a:r>
              <a:rPr lang="en-US" i="1" dirty="0"/>
              <a:t>HCL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It has a simple syntax that helps to provision infrastructure in multiple cloud platforms.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/>
              <a:t>terraform</a:t>
            </a:r>
            <a:r>
              <a:rPr lang="en-US" dirty="0"/>
              <a:t> increases the speed and reliability. </a:t>
            </a:r>
          </a:p>
          <a:p>
            <a:r>
              <a:rPr lang="en-US" dirty="0" smtClean="0"/>
              <a:t>It </a:t>
            </a:r>
            <a:r>
              <a:rPr lang="en-US" dirty="0"/>
              <a:t>helps organizations to automate programmatically their infrastructure provisioning.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1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74" y="2129389"/>
            <a:ext cx="6639852" cy="346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700" b="1" dirty="0" err="1"/>
              <a:t>Terraform</a:t>
            </a:r>
            <a:r>
              <a:rPr lang="en-IN" sz="2700" b="1" dirty="0"/>
              <a:t> Configuration Breakdown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VPC</a:t>
            </a:r>
            <a:r>
              <a:rPr lang="en-US" dirty="0"/>
              <a:t>: The virtual network where our resources will reside.</a:t>
            </a:r>
          </a:p>
          <a:p>
            <a:r>
              <a:rPr lang="en-US" b="1" dirty="0"/>
              <a:t>Subnets</a:t>
            </a:r>
            <a:r>
              <a:rPr lang="en-US" dirty="0"/>
              <a:t>: Public and private subnets to separate different types of resources.</a:t>
            </a:r>
          </a:p>
          <a:p>
            <a:r>
              <a:rPr lang="en-US" b="1" dirty="0"/>
              <a:t>Internet Gateway (IGW)</a:t>
            </a:r>
            <a:r>
              <a:rPr lang="en-US" dirty="0"/>
              <a:t>: Allows instances in the public subnet to access the internet.</a:t>
            </a:r>
          </a:p>
          <a:p>
            <a:r>
              <a:rPr lang="en-US" b="1" dirty="0"/>
              <a:t>NAT Gateway</a:t>
            </a:r>
            <a:r>
              <a:rPr lang="en-US" dirty="0"/>
              <a:t>: Provides internet access to instances in the private subnet.</a:t>
            </a:r>
          </a:p>
          <a:p>
            <a:r>
              <a:rPr lang="en-US" b="1" dirty="0"/>
              <a:t>Route Tables</a:t>
            </a:r>
            <a:r>
              <a:rPr lang="en-US" dirty="0"/>
              <a:t>: Direct traffic between subnets and the internet.</a:t>
            </a:r>
          </a:p>
          <a:p>
            <a:r>
              <a:rPr lang="en-US" b="1" dirty="0"/>
              <a:t>Security Groups</a:t>
            </a:r>
            <a:r>
              <a:rPr lang="en-US" dirty="0"/>
              <a:t>: Define inbound and outbound rules for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0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Using </a:t>
            </a:r>
            <a:r>
              <a:rPr lang="en-US" sz="2000" dirty="0" err="1" smtClean="0"/>
              <a:t>git</a:t>
            </a:r>
            <a:r>
              <a:rPr lang="en-US" sz="2000" dirty="0" smtClean="0"/>
              <a:t> hub push the code from server to local repository below is repository link: </a:t>
            </a:r>
            <a:br>
              <a:rPr lang="en-US" sz="2000" dirty="0" smtClean="0"/>
            </a:br>
            <a:r>
              <a:rPr lang="en-IN" sz="2000" dirty="0" err="1">
                <a:hlinkClick r:id="rId2"/>
              </a:rPr>
              <a:t>vpc</a:t>
            </a:r>
            <a:r>
              <a:rPr lang="en-IN" sz="2000" dirty="0">
                <a:hlinkClick r:id="rId2"/>
              </a:rPr>
              <a:t>-</a:t>
            </a:r>
            <a:r>
              <a:rPr lang="en-IN" sz="2000" dirty="0" err="1">
                <a:hlinkClick r:id="rId2"/>
              </a:rPr>
              <a:t>terraform</a:t>
            </a:r>
            <a:r>
              <a:rPr lang="en-IN" sz="2000" dirty="0">
                <a:hlinkClick r:id="rId2"/>
              </a:rPr>
              <a:t>-</a:t>
            </a:r>
            <a:r>
              <a:rPr lang="en-IN" sz="2000" dirty="0" err="1">
                <a:hlinkClick r:id="rId2"/>
              </a:rPr>
              <a:t>github</a:t>
            </a:r>
            <a:r>
              <a:rPr lang="en-IN" sz="2000" dirty="0">
                <a:hlinkClick r:id="rId2"/>
              </a:rPr>
              <a:t>-actions/</a:t>
            </a:r>
            <a:r>
              <a:rPr lang="en-IN" sz="2000" dirty="0" err="1">
                <a:hlinkClick r:id="rId2"/>
              </a:rPr>
              <a:t>Terraform</a:t>
            </a:r>
            <a:r>
              <a:rPr lang="en-IN" sz="2000" dirty="0">
                <a:hlinkClick r:id="rId2"/>
              </a:rPr>
              <a:t>-VPC at main · gauri17-pro/</a:t>
            </a:r>
            <a:r>
              <a:rPr lang="en-IN" sz="2000" dirty="0" err="1">
                <a:hlinkClick r:id="rId2"/>
              </a:rPr>
              <a:t>vpc</a:t>
            </a:r>
            <a:r>
              <a:rPr lang="en-IN" sz="2000" dirty="0">
                <a:hlinkClick r:id="rId2"/>
              </a:rPr>
              <a:t>-</a:t>
            </a:r>
            <a:r>
              <a:rPr lang="en-IN" sz="2000" dirty="0" err="1">
                <a:hlinkClick r:id="rId2"/>
              </a:rPr>
              <a:t>terraform</a:t>
            </a:r>
            <a:r>
              <a:rPr lang="en-IN" sz="2000" dirty="0">
                <a:hlinkClick r:id="rId2"/>
              </a:rPr>
              <a:t>-</a:t>
            </a:r>
            <a:r>
              <a:rPr lang="en-IN" sz="2000" dirty="0" err="1">
                <a:hlinkClick r:id="rId2"/>
              </a:rPr>
              <a:t>github</a:t>
            </a:r>
            <a:r>
              <a:rPr lang="en-IN" sz="2000" dirty="0">
                <a:hlinkClick r:id="rId2"/>
              </a:rPr>
              <a:t>-actions · </a:t>
            </a:r>
            <a:r>
              <a:rPr lang="en-IN" sz="2000" dirty="0" err="1">
                <a:hlinkClick r:id="rId2"/>
              </a:rPr>
              <a:t>GitHub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204864"/>
            <a:ext cx="7200800" cy="392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3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Configure the </a:t>
            </a:r>
            <a:r>
              <a:rPr lang="en-US" sz="2400" dirty="0" err="1" smtClean="0"/>
              <a:t>aws</a:t>
            </a:r>
            <a:r>
              <a:rPr lang="en-US" sz="2400" dirty="0" smtClean="0"/>
              <a:t> account using access key and secret key</a:t>
            </a:r>
            <a:endParaRPr lang="en-IN" sz="24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84" y="3177286"/>
            <a:ext cx="7030431" cy="137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Provide the </a:t>
            </a:r>
            <a:r>
              <a:rPr lang="en-US" sz="2400" dirty="0" err="1" smtClean="0"/>
              <a:t>vpc</a:t>
            </a:r>
            <a:r>
              <a:rPr lang="en-US" sz="2400" dirty="0" smtClean="0"/>
              <a:t> details </a:t>
            </a:r>
            <a:endParaRPr lang="en-IN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6709"/>
            <a:ext cx="8229600" cy="423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Vpc, subnets, route table, ec2 has created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792087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5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11422</TotalTime>
  <Words>265</Words>
  <Application>Microsoft Office PowerPoint</Application>
  <PresentationFormat>On-screen Show (4:3)</PresentationFormat>
  <Paragraphs>36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PowerPoint Presentation</vt:lpstr>
      <vt:lpstr>What is AWS VPC? </vt:lpstr>
      <vt:lpstr>What is Terraform? </vt:lpstr>
      <vt:lpstr>Architecture </vt:lpstr>
      <vt:lpstr>Terraform Configuration Breakdown </vt:lpstr>
      <vt:lpstr>Using git hub push the code from server to local repository below is repository link:  vpc-terraform-github-actions/Terraform-VPC at main · gauri17-pro/vpc-terraform-github-actions · GitHub </vt:lpstr>
      <vt:lpstr>Configure the aws account using access key and secret key</vt:lpstr>
      <vt:lpstr>Provide the vpc details </vt:lpstr>
      <vt:lpstr>Vpc, subnets, route table, ec2 has created.</vt:lpstr>
      <vt:lpstr>Terraform plan is succefully completed</vt:lpstr>
      <vt:lpstr>Check in aws console vpc has created</vt:lpstr>
      <vt:lpstr>Check in aws console subnet has created</vt:lpstr>
      <vt:lpstr>Check in aws console route table has created</vt:lpstr>
      <vt:lpstr>Check in aws console internet gateway has created</vt:lpstr>
      <vt:lpstr>Check in aws console security groups  are  added</vt:lpstr>
      <vt:lpstr>Check in aws console two instance has created</vt:lpstr>
      <vt:lpstr>Paste the public ip address into browser and see the below result</vt:lpstr>
      <vt:lpstr>Paste the another public ip address into browser and see the below result</vt:lpstr>
      <vt:lpstr>Check in aws console load balancer has created</vt:lpstr>
      <vt:lpstr>Paste the public ip address into browser and see the below result here availability zone is changed</vt:lpstr>
      <vt:lpstr>Paste the another public ip address into browser and see the below result here availability zone is changed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</dc:creator>
  <cp:lastModifiedBy>Pooja</cp:lastModifiedBy>
  <cp:revision>12</cp:revision>
  <dcterms:created xsi:type="dcterms:W3CDTF">2024-12-19T01:37:37Z</dcterms:created>
  <dcterms:modified xsi:type="dcterms:W3CDTF">2025-02-21T10:09:49Z</dcterms:modified>
</cp:coreProperties>
</file>