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1" r:id="rId4"/>
    <p:sldId id="285" r:id="rId5"/>
    <p:sldId id="286" r:id="rId6"/>
    <p:sldId id="287" r:id="rId7"/>
    <p:sldId id="288" r:id="rId8"/>
    <p:sldId id="289" r:id="rId9"/>
    <p:sldId id="290" r:id="rId10"/>
    <p:sldId id="257" r:id="rId11"/>
    <p:sldId id="258" r:id="rId12"/>
    <p:sldId id="259" r:id="rId13"/>
    <p:sldId id="261" r:id="rId14"/>
    <p:sldId id="262" r:id="rId15"/>
    <p:sldId id="264" r:id="rId16"/>
    <p:sldId id="265" r:id="rId17"/>
    <p:sldId id="263" r:id="rId18"/>
    <p:sldId id="266" r:id="rId19"/>
    <p:sldId id="267" r:id="rId20"/>
    <p:sldId id="269" r:id="rId21"/>
    <p:sldId id="270" r:id="rId22"/>
    <p:sldId id="272" r:id="rId23"/>
    <p:sldId id="274" r:id="rId24"/>
    <p:sldId id="276" r:id="rId25"/>
    <p:sldId id="277" r:id="rId26"/>
    <p:sldId id="292" r:id="rId27"/>
    <p:sldId id="278" r:id="rId28"/>
    <p:sldId id="28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72317B-977E-42EC-83F2-64A2D7657166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2529A2-8451-42CF-865C-1A3086F9847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aws-simple-storage-service-aws-s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odejs/" TargetMode="External"/><Relationship Id="rId2" Type="http://schemas.openxmlformats.org/officeDocument/2006/relationships/hyperlink" Target="https://www.geeksforgeeks.org/introduction-to-pyth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3363"/>
            <a:ext cx="7851648" cy="1828800"/>
          </a:xfrm>
        </p:spPr>
        <p:txBody>
          <a:bodyPr>
            <a:normAutofit/>
          </a:bodyPr>
          <a:lstStyle/>
          <a:p>
            <a:r>
              <a:rPr lang="en-US" sz="2800" dirty="0"/>
              <a:t>Task 8: </a:t>
            </a:r>
            <a:r>
              <a:rPr lang="en-US" sz="2800" dirty="0" err="1"/>
              <a:t>Serverless</a:t>
            </a:r>
            <a:r>
              <a:rPr lang="en-US" sz="2800" dirty="0"/>
              <a:t> Architecture Setup (AWS Lambda)</a:t>
            </a:r>
            <a:endParaRPr lang="en-I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39" y="2060848"/>
            <a:ext cx="5580112" cy="366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 role under trusted entity select </a:t>
            </a:r>
            <a:r>
              <a:rPr lang="en-US" sz="3200" dirty="0" err="1" smtClean="0"/>
              <a:t>aws</a:t>
            </a:r>
            <a:r>
              <a:rPr lang="en-US" sz="3200" dirty="0" smtClean="0"/>
              <a:t> service</a:t>
            </a:r>
            <a:endParaRPr lang="en-IN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7858"/>
            <a:ext cx="8229600" cy="392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7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Under use case select lambda </a:t>
            </a:r>
            <a:endParaRPr lang="en-IN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3703"/>
            <a:ext cx="8229600" cy="37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8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this lambda function add </a:t>
            </a:r>
            <a:r>
              <a:rPr lang="en-US" sz="2400" dirty="0" err="1" smtClean="0"/>
              <a:t>AWSLambdaBasicExecutionRole</a:t>
            </a:r>
            <a:r>
              <a:rPr lang="en-US" sz="2400" dirty="0" smtClean="0"/>
              <a:t> and </a:t>
            </a:r>
            <a:r>
              <a:rPr lang="en-US" sz="2400" dirty="0" err="1" smtClean="0"/>
              <a:t>AmazonDynamoDBFullAccess</a:t>
            </a:r>
            <a:r>
              <a:rPr lang="en-US" sz="2400" dirty="0" smtClean="0"/>
              <a:t> policies </a:t>
            </a:r>
            <a:endParaRPr lang="en-IN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492897"/>
            <a:ext cx="4038600" cy="263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92896"/>
            <a:ext cx="4038600" cy="262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4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role with the name as admin-lambda-role </a:t>
            </a:r>
            <a:endParaRPr lang="en-IN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2866"/>
            <a:ext cx="8229600" cy="393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9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lambda function  and select use an existing role under change default execution role</a:t>
            </a:r>
            <a:endParaRPr lang="en-IN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2003"/>
            <a:ext cx="8229600" cy="421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9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 project-4 in the given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 err="1" smtClean="0"/>
              <a:t>url</a:t>
            </a:r>
            <a:r>
              <a:rPr lang="en-US" sz="2800" dirty="0" smtClean="0"/>
              <a:t> and download the zip file</a:t>
            </a:r>
            <a:endParaRPr lang="en-IN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0308"/>
            <a:ext cx="8229600" cy="385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lambda function contains 3 files which are </a:t>
            </a:r>
            <a:r>
              <a:rPr lang="en-US" sz="2400" dirty="0" err="1" smtClean="0"/>
              <a:t>contactus</a:t>
            </a:r>
            <a:r>
              <a:rPr lang="en-US" sz="2400" dirty="0" smtClean="0"/>
              <a:t>, </a:t>
            </a:r>
            <a:r>
              <a:rPr lang="en-US" sz="2400" dirty="0" err="1" smtClean="0"/>
              <a:t>lambda_function</a:t>
            </a:r>
            <a:r>
              <a:rPr lang="en-US" sz="2400" dirty="0" smtClean="0"/>
              <a:t> &amp; success and compress all files into a single file i.e. </a:t>
            </a:r>
            <a:r>
              <a:rPr lang="en-US" sz="2400" dirty="0" err="1" smtClean="0"/>
              <a:t>demofunction</a:t>
            </a:r>
            <a:r>
              <a:rPr lang="en-US" sz="2400" dirty="0" smtClean="0"/>
              <a:t>  </a:t>
            </a:r>
            <a:endParaRPr lang="en-IN" sz="24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6" y="2238905"/>
            <a:ext cx="8078327" cy="378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8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Upload the zip file </a:t>
            </a:r>
            <a:endParaRPr lang="en-IN" sz="2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8016"/>
            <a:ext cx="8229600" cy="382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Files are successfully uploaded</a:t>
            </a:r>
            <a:endParaRPr lang="en-IN" sz="28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5334"/>
            <a:ext cx="8229600" cy="376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DynamoDB</a:t>
            </a:r>
            <a:r>
              <a:rPr lang="en-US" sz="2800" dirty="0" smtClean="0"/>
              <a:t> go to tables then create table</a:t>
            </a:r>
            <a:endParaRPr lang="en-IN" sz="28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348880"/>
            <a:ext cx="40386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880"/>
            <a:ext cx="40386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9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AWS Lambda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/>
          <a:lstStyle/>
          <a:p>
            <a:r>
              <a:rPr lang="en-US" dirty="0"/>
              <a:t>AWS Lambda is a </a:t>
            </a:r>
            <a:r>
              <a:rPr lang="en-US" dirty="0" err="1"/>
              <a:t>serverless</a:t>
            </a:r>
            <a:r>
              <a:rPr lang="en-US" dirty="0"/>
              <a:t> computing service that automatically runs code in response to events, without requiring you to manage the underlying infrastructure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supports event-driven applications triggered by events such as HTTP requests, </a:t>
            </a:r>
            <a:endParaRPr lang="en-US" dirty="0" smtClean="0"/>
          </a:p>
          <a:p>
            <a:r>
              <a:rPr lang="en-US" dirty="0" err="1" smtClean="0"/>
              <a:t>DynamoDB</a:t>
            </a:r>
            <a:r>
              <a:rPr lang="en-US" dirty="0" smtClean="0"/>
              <a:t> </a:t>
            </a:r>
            <a:r>
              <a:rPr lang="en-US" dirty="0"/>
              <a:t>table updates, or state transitions. 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8352928" cy="249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4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don’t have any items in explore items</a:t>
            </a:r>
            <a:endParaRPr lang="en-IN" sz="2800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9255"/>
            <a:ext cx="8229600" cy="386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8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 to API Gateway and click on build in  REST API </a:t>
            </a:r>
            <a:endParaRPr lang="en-IN" sz="28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229600" cy="194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806489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3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Create method under method type select GET, enable lambda proxy integration and select lambda function which we created.</a:t>
            </a:r>
            <a:endParaRPr lang="en-IN" sz="28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3569"/>
            <a:ext cx="8229600" cy="258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69160"/>
            <a:ext cx="8229600" cy="118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7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Go to this root(/) and click on create method and select method type POST, enable lambda proxy </a:t>
            </a:r>
            <a:r>
              <a:rPr lang="en-US" sz="2800" dirty="0"/>
              <a:t>integration select lambda function which we created.</a:t>
            </a:r>
            <a:endParaRPr lang="en-IN" sz="28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1"/>
            <a:ext cx="8229600" cy="20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8064896" cy="23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Click on </a:t>
            </a:r>
            <a:r>
              <a:rPr lang="en-US" sz="2800" dirty="0"/>
              <a:t>D</a:t>
            </a:r>
            <a:r>
              <a:rPr lang="en-US" sz="2800" dirty="0" smtClean="0"/>
              <a:t>eploy API, select new stage and click on deploy</a:t>
            </a:r>
            <a:endParaRPr lang="en-IN" sz="28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00" y="1935163"/>
            <a:ext cx="5218999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1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completing deployment we get invoke </a:t>
            </a:r>
            <a:r>
              <a:rPr lang="en-US" sz="2800" dirty="0" err="1" smtClean="0"/>
              <a:t>url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3225"/>
            <a:ext cx="8229600" cy="369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0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Whenever we give this invoke </a:t>
            </a:r>
            <a:r>
              <a:rPr lang="en-US" sz="2800" dirty="0" err="1" smtClean="0"/>
              <a:t>url</a:t>
            </a:r>
            <a:r>
              <a:rPr lang="en-US" sz="2800" dirty="0" smtClean="0"/>
              <a:t> in our browser it is loading this webpage</a:t>
            </a:r>
            <a:endParaRPr lang="en-IN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060848"/>
            <a:ext cx="8229600" cy="416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Fill some information then click on submit, data is storing in backend </a:t>
            </a:r>
            <a:r>
              <a:rPr lang="en-US" sz="2800" dirty="0" err="1" smtClean="0"/>
              <a:t>DynamoDB</a:t>
            </a:r>
            <a:r>
              <a:rPr lang="en-US" sz="2800" dirty="0" smtClean="0"/>
              <a:t> table</a:t>
            </a:r>
            <a:endParaRPr lang="en-IN" sz="28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9270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8064896" cy="211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2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 with another </a:t>
            </a:r>
            <a:r>
              <a:rPr lang="en-US" sz="2800" dirty="0" err="1" smtClean="0"/>
              <a:t>infromation</a:t>
            </a:r>
            <a:endParaRPr lang="en-IN" sz="2800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76872"/>
            <a:ext cx="4038600" cy="302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76872"/>
            <a:ext cx="4038600" cy="287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9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Whatever the information we filled their all </a:t>
            </a:r>
            <a:r>
              <a:rPr lang="en-US" sz="2800" dirty="0" err="1" smtClean="0"/>
              <a:t>infromation</a:t>
            </a:r>
            <a:r>
              <a:rPr lang="en-US" sz="2800" dirty="0" smtClean="0"/>
              <a:t> is storing here.</a:t>
            </a:r>
            <a:endParaRPr lang="en-IN" sz="28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2917"/>
            <a:ext cx="8229600" cy="377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7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9"/>
            <a:ext cx="8640960" cy="534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9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are Lambdas Functions?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lambda are server-less compute functions are fully managed by the AWS where developers can run there code without worrying about servers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AWS </a:t>
            </a:r>
            <a:r>
              <a:rPr lang="en-US" dirty="0"/>
              <a:t>lambda functions will allow you to run the code with out provisioning or managing servers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Example:</a:t>
            </a:r>
          </a:p>
          <a:p>
            <a:pPr fontAlgn="base"/>
            <a:r>
              <a:rPr lang="en-US" dirty="0"/>
              <a:t>Process data from Amazon S3 buckets.</a:t>
            </a:r>
          </a:p>
          <a:p>
            <a:pPr fontAlgn="base"/>
            <a:r>
              <a:rPr lang="en-US" dirty="0"/>
              <a:t>Respond to HTTP requests.</a:t>
            </a:r>
          </a:p>
          <a:p>
            <a:pPr fontAlgn="base"/>
            <a:r>
              <a:rPr lang="en-US" dirty="0"/>
              <a:t>Build </a:t>
            </a:r>
            <a:r>
              <a:rPr lang="en-US" dirty="0" err="1"/>
              <a:t>serverless</a:t>
            </a:r>
            <a:r>
              <a:rPr lang="en-US" dirty="0"/>
              <a:t> 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3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Use Cases of AWS Lambda Functions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fontAlgn="base"/>
            <a:r>
              <a:rPr lang="en-US" b="1" dirty="0"/>
              <a:t>File Processing: </a:t>
            </a:r>
            <a:r>
              <a:rPr lang="en-US" dirty="0"/>
              <a:t>AWS lambda can be triggered by using simple </a:t>
            </a:r>
            <a:r>
              <a:rPr lang="en-US" u="sng" dirty="0">
                <a:hlinkClick r:id="rId2"/>
              </a:rPr>
              <a:t>storage services (S3)</a:t>
            </a:r>
            <a:r>
              <a:rPr lang="en-US" dirty="0"/>
              <a:t>. Whenever files are added to the S3 service Lambda data processing will be triggered.</a:t>
            </a:r>
          </a:p>
          <a:p>
            <a:pPr fontAlgn="base"/>
            <a:r>
              <a:rPr lang="en-US" b="1" dirty="0"/>
              <a:t>Web Applications:</a:t>
            </a:r>
            <a:r>
              <a:rPr lang="en-US" dirty="0"/>
              <a:t> You can combine both web applications and AWS lambda which will scale up and down automatically based on the incoming traffic.</a:t>
            </a:r>
          </a:p>
          <a:p>
            <a:pPr fontAlgn="base"/>
            <a:r>
              <a:rPr lang="en-US" b="1" dirty="0" err="1"/>
              <a:t>IoT</a:t>
            </a:r>
            <a:r>
              <a:rPr lang="en-US" b="1" dirty="0"/>
              <a:t> (Internet of Things) applications: </a:t>
            </a:r>
            <a:r>
              <a:rPr lang="en-US" dirty="0"/>
              <a:t>You can trigger the AWS lambda based on certain </a:t>
            </a:r>
            <a:r>
              <a:rPr lang="en-US" dirty="0" smtClean="0"/>
              <a:t>conditions.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0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Features of AWS Lambda Functions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AutoScaling</a:t>
            </a:r>
            <a:r>
              <a:rPr lang="en-IN" b="1" dirty="0"/>
              <a:t> and High </a:t>
            </a:r>
            <a:r>
              <a:rPr lang="en-IN" b="1" dirty="0" smtClean="0"/>
              <a:t>Availability</a:t>
            </a:r>
          </a:p>
          <a:p>
            <a:r>
              <a:rPr lang="en-IN" b="1" dirty="0" err="1"/>
              <a:t>Serverless</a:t>
            </a:r>
            <a:r>
              <a:rPr lang="en-IN" b="1" dirty="0"/>
              <a:t> </a:t>
            </a:r>
            <a:r>
              <a:rPr lang="en-IN" b="1" dirty="0" smtClean="0"/>
              <a:t>Execution</a:t>
            </a:r>
          </a:p>
          <a:p>
            <a:r>
              <a:rPr lang="en-IN" b="1" dirty="0" smtClean="0"/>
              <a:t>Pay-per-use-pricing</a:t>
            </a:r>
          </a:p>
          <a:p>
            <a:pPr fontAlgn="base"/>
            <a:r>
              <a:rPr lang="en-IN" b="1" dirty="0"/>
              <a:t>Supports different programming </a:t>
            </a:r>
            <a:r>
              <a:rPr lang="en-IN" b="1" dirty="0" smtClean="0"/>
              <a:t>languages:</a:t>
            </a:r>
            <a:r>
              <a:rPr lang="en-IN" u="sng" dirty="0">
                <a:hlinkClick r:id="rId2"/>
              </a:rPr>
              <a:t> </a:t>
            </a:r>
            <a:r>
              <a:rPr lang="en-IN" u="sng" dirty="0" smtClean="0">
                <a:hlinkClick r:id="rId2"/>
              </a:rPr>
              <a:t>Python</a:t>
            </a:r>
            <a:r>
              <a:rPr lang="en-IN" dirty="0" smtClean="0"/>
              <a:t>, </a:t>
            </a:r>
            <a:r>
              <a:rPr lang="en-IN" u="sng" dirty="0" err="1" smtClean="0">
                <a:hlinkClick r:id="rId3"/>
              </a:rPr>
              <a:t>Node.js</a:t>
            </a:r>
            <a:r>
              <a:rPr lang="en-IN" u="sng" dirty="0" err="1" smtClean="0"/>
              <a:t>,Java</a:t>
            </a:r>
            <a:endParaRPr lang="en-IN" u="sng" dirty="0" smtClean="0"/>
          </a:p>
          <a:p>
            <a:pPr fontAlgn="base"/>
            <a:r>
              <a:rPr lang="en-US" b="1" dirty="0"/>
              <a:t>Integrates with other AWS Services: </a:t>
            </a:r>
            <a:r>
              <a:rPr lang="en-IN" dirty="0"/>
              <a:t> API </a:t>
            </a:r>
            <a:r>
              <a:rPr lang="en-IN" dirty="0" smtClean="0"/>
              <a:t>Gateway, </a:t>
            </a:r>
            <a:r>
              <a:rPr lang="en-IN" dirty="0" err="1" smtClean="0"/>
              <a:t>DynamoDB</a:t>
            </a:r>
            <a:r>
              <a:rPr lang="en-IN" dirty="0" smtClean="0"/>
              <a:t>, S3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Aws</a:t>
            </a:r>
            <a:r>
              <a:rPr lang="en-US" dirty="0" smtClean="0"/>
              <a:t> lambda benefits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992887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5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API Gateway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API Gateway</a:t>
            </a:r>
            <a:r>
              <a:rPr lang="en-US" dirty="0"/>
              <a:t> is a server that acts as an entry point for all client requests to a backend system, serving as an intermediary between clients and the services they wish to access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handles various tasks, such as routing requests, load balancing, authentication, rate limiting, caching, and more. 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gateways are commonly used in </a:t>
            </a:r>
            <a:r>
              <a:rPr lang="en-US" dirty="0" err="1"/>
              <a:t>microservices</a:t>
            </a:r>
            <a:r>
              <a:rPr lang="en-US" dirty="0"/>
              <a:t> architectures to provide a unified API interface and simplify management.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60848"/>
            <a:ext cx="40386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2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Using an 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Simplifies Client Communication</a:t>
            </a:r>
            <a:r>
              <a:rPr lang="en-US" dirty="0"/>
              <a:t>: Clients only need to communicate with the API Gateway instead of individual services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Improves </a:t>
            </a:r>
            <a:r>
              <a:rPr lang="en-US" b="1" dirty="0"/>
              <a:t>Scalability</a:t>
            </a:r>
            <a:r>
              <a:rPr lang="en-US" dirty="0"/>
              <a:t>: Centralized routing and load balancing help in scaling backend services more easily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Enhanced </a:t>
            </a:r>
            <a:r>
              <a:rPr lang="en-US" b="1" dirty="0"/>
              <a:t>Security</a:t>
            </a:r>
            <a:r>
              <a:rPr lang="en-US" dirty="0"/>
              <a:t>: The gateway can implement security measures like SSL/TLS encryption, API keys, </a:t>
            </a:r>
            <a:r>
              <a:rPr lang="en-US" dirty="0" err="1"/>
              <a:t>OAuth</a:t>
            </a:r>
            <a:r>
              <a:rPr lang="en-US" dirty="0"/>
              <a:t> tokens, 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Improved </a:t>
            </a:r>
            <a:r>
              <a:rPr lang="en-US" b="1" dirty="0"/>
              <a:t>Developer Experience</a:t>
            </a:r>
            <a:r>
              <a:rPr lang="en-US" dirty="0"/>
              <a:t>: Developers can use a single interface to interact with multiple services, which simplifies the development process.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8840"/>
            <a:ext cx="40386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0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490</TotalTime>
  <Words>550</Words>
  <Application>Microsoft Office PowerPoint</Application>
  <PresentationFormat>On-screen Show (4:3)</PresentationFormat>
  <Paragraphs>52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Task 8: Serverless Architecture Setup (AWS Lambda)</vt:lpstr>
      <vt:lpstr>AWS Lambda </vt:lpstr>
      <vt:lpstr>PowerPoint Presentation</vt:lpstr>
      <vt:lpstr>What are Lambdas Functions? </vt:lpstr>
      <vt:lpstr>Use Cases of AWS Lambda Functions </vt:lpstr>
      <vt:lpstr>Features of AWS Lambda Functions </vt:lpstr>
      <vt:lpstr>Aws lambda benefits </vt:lpstr>
      <vt:lpstr>What is API Gateway </vt:lpstr>
      <vt:lpstr>Benefits of Using an API Gateway</vt:lpstr>
      <vt:lpstr>Create a role under trusted entity select aws service</vt:lpstr>
      <vt:lpstr>Under use case select lambda </vt:lpstr>
      <vt:lpstr>For this lambda function add AWSLambdaBasicExecutionRole and AmazonDynamoDBFullAccess policies </vt:lpstr>
      <vt:lpstr>Create a role with the name as admin-lambda-role </vt:lpstr>
      <vt:lpstr>Create lambda function  and select use an existing role under change default execution role</vt:lpstr>
      <vt:lpstr>Select project-4 in the given github url and download the zip file</vt:lpstr>
      <vt:lpstr>This lambda function contains 3 files which are contactus, lambda_function &amp; success and compress all files into a single file i.e. demofunction  </vt:lpstr>
      <vt:lpstr>Upload the zip file </vt:lpstr>
      <vt:lpstr>Files are successfully uploaded</vt:lpstr>
      <vt:lpstr>In DynamoDB go to tables then create table</vt:lpstr>
      <vt:lpstr>We don’t have any items in explore items</vt:lpstr>
      <vt:lpstr>Go to API Gateway and click on build in  REST API </vt:lpstr>
      <vt:lpstr>Create method under method type select GET, enable lambda proxy integration and select lambda function which we created.</vt:lpstr>
      <vt:lpstr>Go to this root(/) and click on create method and select method type POST, enable lambda proxy integration select lambda function which we created.</vt:lpstr>
      <vt:lpstr>Click on Deploy API, select new stage and click on deploy</vt:lpstr>
      <vt:lpstr>After completing deployment we get invoke url </vt:lpstr>
      <vt:lpstr>Whenever we give this invoke url in our browser it is loading this webpage</vt:lpstr>
      <vt:lpstr>Fill some information then click on submit, data is storing in backend DynamoDB table</vt:lpstr>
      <vt:lpstr>Test with another infromation</vt:lpstr>
      <vt:lpstr>Whatever the information we filled their all infromation is storing here.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Pooja</cp:lastModifiedBy>
  <cp:revision>19</cp:revision>
  <dcterms:created xsi:type="dcterms:W3CDTF">2024-12-10T08:39:13Z</dcterms:created>
  <dcterms:modified xsi:type="dcterms:W3CDTF">2025-02-21T10:04:20Z</dcterms:modified>
</cp:coreProperties>
</file>