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7" r:id="rId3"/>
    <p:sldId id="276" r:id="rId4"/>
    <p:sldId id="275" r:id="rId5"/>
    <p:sldId id="279" r:id="rId6"/>
    <p:sldId id="280" r:id="rId7"/>
    <p:sldId id="281" r:id="rId8"/>
    <p:sldId id="278"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6DFE355-BC5C-4E31-9C15-5D41464F0411}" type="datetimeFigureOut">
              <a:rPr lang="en-IN" smtClean="0"/>
              <a:t>21-02-2025</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EC9BE9C5-1DD1-4E62-A236-DDCF49BECCED}"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DFE355-BC5C-4E31-9C15-5D41464F0411}" type="datetimeFigureOut">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BE9C5-1DD1-4E62-A236-DDCF49BECCE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DFE355-BC5C-4E31-9C15-5D41464F0411}" type="datetimeFigureOut">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BE9C5-1DD1-4E62-A236-DDCF49BECCE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DFE355-BC5C-4E31-9C15-5D41464F0411}" type="datetimeFigureOut">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BE9C5-1DD1-4E62-A236-DDCF49BECCE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DFE355-BC5C-4E31-9C15-5D41464F0411}" type="datetimeFigureOut">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EC9BE9C5-1DD1-4E62-A236-DDCF49BECCE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DFE355-BC5C-4E31-9C15-5D41464F0411}" type="datetimeFigureOut">
              <a:rPr lang="en-IN" smtClean="0"/>
              <a:t>21-02-2025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9BE9C5-1DD1-4E62-A236-DDCF49BECCE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6DFE355-BC5C-4E31-9C15-5D41464F0411}" type="datetimeFigureOut">
              <a:rPr lang="en-IN" smtClean="0"/>
              <a:t>21-02-2025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9BE9C5-1DD1-4E62-A236-DDCF49BECCE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DFE355-BC5C-4E31-9C15-5D41464F0411}" type="datetimeFigureOut">
              <a:rPr lang="en-IN" smtClean="0"/>
              <a:t>21-02-2025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9BE9C5-1DD1-4E62-A236-DDCF49BECCE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FE355-BC5C-4E31-9C15-5D41464F0411}" type="datetimeFigureOut">
              <a:rPr lang="en-IN" smtClean="0"/>
              <a:t>21-02-2025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9BE9C5-1DD1-4E62-A236-DDCF49BECCE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DFE355-BC5C-4E31-9C15-5D41464F0411}" type="datetimeFigureOut">
              <a:rPr lang="en-IN" smtClean="0"/>
              <a:t>21-02-2025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9BE9C5-1DD1-4E62-A236-DDCF49BECCE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DFE355-BC5C-4E31-9C15-5D41464F0411}" type="datetimeFigureOut">
              <a:rPr lang="en-IN" smtClean="0"/>
              <a:t>21-02-2025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9BE9C5-1DD1-4E62-A236-DDCF49BECCE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6DFE355-BC5C-4E31-9C15-5D41464F0411}" type="datetimeFigureOut">
              <a:rPr lang="en-IN" smtClean="0"/>
              <a:t>21-02-2025</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C9BE9C5-1DD1-4E62-A236-DDCF49BECCED}"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edium.com/@gartsolutions/the-rise-of-infrastructure-automation-streamlining-operations-and-boosting-efficiency-2a4419400d8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a:t>Task 2: Develop </a:t>
            </a:r>
            <a:r>
              <a:rPr lang="en-US" dirty="0" err="1"/>
              <a:t>IaC</a:t>
            </a:r>
            <a:r>
              <a:rPr lang="en-US" dirty="0"/>
              <a:t> Scripts for Compute Resources (EC2, ECS)</a:t>
            </a:r>
            <a:br>
              <a:rPr lang="en-US" dirty="0"/>
            </a:br>
            <a:endParaRPr lang="en-IN" dirty="0"/>
          </a:p>
        </p:txBody>
      </p:sp>
    </p:spTree>
    <p:extLst>
      <p:ext uri="{BB962C8B-B14F-4D97-AF65-F5344CB8AC3E}">
        <p14:creationId xmlns:p14="http://schemas.microsoft.com/office/powerpoint/2010/main" val="2065058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a:t>VPC</a:t>
            </a:r>
            <a:br>
              <a:rPr lang="en-US" sz="2200" b="1" dirty="0"/>
            </a:br>
            <a:r>
              <a:rPr lang="en-US" sz="2200" dirty="0"/>
              <a:t>Let’s get started with VPC module creation. It will be necessary for each and every one of our apps’ network connections.</a:t>
            </a:r>
            <a:r>
              <a:rPr lang="en-US" dirty="0"/>
              <a:t/>
            </a:r>
            <a:br>
              <a:rPr lang="en-US" dirty="0"/>
            </a:br>
            <a:endParaRPr lang="en-IN" dirty="0"/>
          </a:p>
        </p:txBody>
      </p:sp>
      <p:sp>
        <p:nvSpPr>
          <p:cNvPr id="3" name="Content Placeholder 2"/>
          <p:cNvSpPr>
            <a:spLocks noGrp="1"/>
          </p:cNvSpPr>
          <p:nvPr>
            <p:ph sz="half" idx="1"/>
          </p:nvPr>
        </p:nvSpPr>
        <p:spPr/>
        <p:txBody>
          <a:bodyPr>
            <a:normAutofit fontScale="40000" lnSpcReduction="20000"/>
          </a:bodyPr>
          <a:lstStyle/>
          <a:p>
            <a:r>
              <a:rPr lang="en-IN" dirty="0"/>
              <a:t># --- VPC ---</a:t>
            </a:r>
          </a:p>
          <a:p>
            <a:r>
              <a:rPr lang="en-IN" dirty="0"/>
              <a:t/>
            </a:r>
            <a:br>
              <a:rPr lang="en-IN" dirty="0"/>
            </a:br>
            <a:r>
              <a:rPr lang="en-IN" dirty="0"/>
              <a:t>data "</a:t>
            </a:r>
            <a:r>
              <a:rPr lang="en-IN" dirty="0" err="1"/>
              <a:t>aws_availability_zones</a:t>
            </a:r>
            <a:r>
              <a:rPr lang="en-IN" dirty="0"/>
              <a:t>" "available" { state = "available" }</a:t>
            </a:r>
          </a:p>
          <a:p>
            <a:r>
              <a:rPr lang="en-IN" dirty="0"/>
              <a:t/>
            </a:r>
            <a:br>
              <a:rPr lang="en-IN" dirty="0"/>
            </a:br>
            <a:r>
              <a:rPr lang="en-IN" dirty="0"/>
              <a:t>locals {</a:t>
            </a:r>
          </a:p>
          <a:p>
            <a:r>
              <a:rPr lang="en-IN" dirty="0"/>
              <a:t>  </a:t>
            </a:r>
            <a:r>
              <a:rPr lang="en-IN" dirty="0" err="1"/>
              <a:t>azs_count</a:t>
            </a:r>
            <a:r>
              <a:rPr lang="en-IN" dirty="0"/>
              <a:t> = 2</a:t>
            </a:r>
          </a:p>
          <a:p>
            <a:r>
              <a:rPr lang="en-IN" dirty="0"/>
              <a:t>  </a:t>
            </a:r>
            <a:r>
              <a:rPr lang="en-IN" dirty="0" err="1"/>
              <a:t>azs_names</a:t>
            </a:r>
            <a:r>
              <a:rPr lang="en-IN" dirty="0"/>
              <a:t> = </a:t>
            </a:r>
            <a:r>
              <a:rPr lang="en-IN" dirty="0" err="1"/>
              <a:t>data.aws_availability_zones.available.names</a:t>
            </a:r>
            <a:endParaRPr lang="en-IN" dirty="0"/>
          </a:p>
          <a:p>
            <a:r>
              <a:rPr lang="en-IN" dirty="0"/>
              <a:t>}</a:t>
            </a:r>
          </a:p>
          <a:p>
            <a:r>
              <a:rPr lang="en-IN" dirty="0"/>
              <a:t/>
            </a:r>
            <a:br>
              <a:rPr lang="en-IN" dirty="0"/>
            </a:br>
            <a:r>
              <a:rPr lang="en-IN" dirty="0"/>
              <a:t>resource "</a:t>
            </a:r>
            <a:r>
              <a:rPr lang="en-IN" dirty="0" err="1"/>
              <a:t>aws_vpc</a:t>
            </a:r>
            <a:r>
              <a:rPr lang="en-IN" dirty="0"/>
              <a:t>" "main" {</a:t>
            </a:r>
          </a:p>
          <a:p>
            <a:r>
              <a:rPr lang="en-IN" dirty="0"/>
              <a:t>  </a:t>
            </a:r>
            <a:r>
              <a:rPr lang="en-IN" dirty="0" err="1"/>
              <a:t>cidr_block</a:t>
            </a:r>
            <a:r>
              <a:rPr lang="en-IN" dirty="0"/>
              <a:t>           = "10.10.0.0/16"</a:t>
            </a:r>
          </a:p>
          <a:p>
            <a:r>
              <a:rPr lang="en-IN" dirty="0"/>
              <a:t>  </a:t>
            </a:r>
            <a:r>
              <a:rPr lang="en-IN" dirty="0" err="1"/>
              <a:t>enable_dns_hostnames</a:t>
            </a:r>
            <a:r>
              <a:rPr lang="en-IN" dirty="0"/>
              <a:t> = true</a:t>
            </a:r>
          </a:p>
          <a:p>
            <a:r>
              <a:rPr lang="en-IN" dirty="0"/>
              <a:t>  </a:t>
            </a:r>
            <a:r>
              <a:rPr lang="en-IN" dirty="0" err="1"/>
              <a:t>enable_dns_support</a:t>
            </a:r>
            <a:r>
              <a:rPr lang="en-IN" dirty="0"/>
              <a:t>   = true</a:t>
            </a:r>
          </a:p>
          <a:p>
            <a:r>
              <a:rPr lang="en-IN" dirty="0"/>
              <a:t>  tags                 = { Name = "demo-</a:t>
            </a:r>
            <a:r>
              <a:rPr lang="en-IN" dirty="0" err="1"/>
              <a:t>vpc</a:t>
            </a:r>
            <a:r>
              <a:rPr lang="en-IN" dirty="0"/>
              <a:t>" }</a:t>
            </a:r>
          </a:p>
          <a:p>
            <a:r>
              <a:rPr lang="en-IN" dirty="0"/>
              <a:t>}</a:t>
            </a:r>
          </a:p>
          <a:p>
            <a:r>
              <a:rPr lang="en-IN" dirty="0"/>
              <a:t/>
            </a:r>
            <a:br>
              <a:rPr lang="en-IN" dirty="0"/>
            </a:br>
            <a:r>
              <a:rPr lang="en-IN" dirty="0"/>
              <a:t>resource "</a:t>
            </a:r>
            <a:r>
              <a:rPr lang="en-IN" dirty="0" err="1"/>
              <a:t>aws_subnet</a:t>
            </a:r>
            <a:r>
              <a:rPr lang="en-IN" dirty="0"/>
              <a:t>" "public" {</a:t>
            </a:r>
          </a:p>
          <a:p>
            <a:r>
              <a:rPr lang="en-IN" dirty="0"/>
              <a:t>  count                   = </a:t>
            </a:r>
            <a:r>
              <a:rPr lang="en-IN" dirty="0" err="1"/>
              <a:t>local.azs_count</a:t>
            </a:r>
            <a:endParaRPr lang="en-IN" dirty="0"/>
          </a:p>
          <a:p>
            <a:r>
              <a:rPr lang="en-IN" dirty="0"/>
              <a:t>  </a:t>
            </a:r>
            <a:r>
              <a:rPr lang="en-IN" dirty="0" err="1"/>
              <a:t>vpc_id</a:t>
            </a:r>
            <a:r>
              <a:rPr lang="en-IN" dirty="0"/>
              <a:t>                  = aws_vpc.main.id</a:t>
            </a:r>
          </a:p>
          <a:p>
            <a:r>
              <a:rPr lang="en-IN" dirty="0"/>
              <a:t>  </a:t>
            </a:r>
            <a:r>
              <a:rPr lang="en-IN" dirty="0" err="1"/>
              <a:t>availability_zone</a:t>
            </a:r>
            <a:r>
              <a:rPr lang="en-IN" dirty="0"/>
              <a:t>       = </a:t>
            </a:r>
            <a:r>
              <a:rPr lang="en-IN" dirty="0" err="1"/>
              <a:t>local.azs_names</a:t>
            </a:r>
            <a:r>
              <a:rPr lang="en-IN" dirty="0"/>
              <a:t>[</a:t>
            </a:r>
            <a:r>
              <a:rPr lang="en-IN" dirty="0" err="1"/>
              <a:t>count.index</a:t>
            </a:r>
            <a:r>
              <a:rPr lang="en-IN" dirty="0"/>
              <a:t>]</a:t>
            </a:r>
          </a:p>
          <a:p>
            <a:r>
              <a:rPr lang="en-IN" dirty="0"/>
              <a:t>  </a:t>
            </a:r>
            <a:r>
              <a:rPr lang="en-IN" dirty="0" err="1"/>
              <a:t>cidr_block</a:t>
            </a:r>
            <a:r>
              <a:rPr lang="en-IN" dirty="0"/>
              <a:t>              = </a:t>
            </a:r>
            <a:r>
              <a:rPr lang="en-IN" dirty="0" err="1"/>
              <a:t>cidrsubnet</a:t>
            </a:r>
            <a:r>
              <a:rPr lang="en-IN" dirty="0"/>
              <a:t>(</a:t>
            </a:r>
            <a:r>
              <a:rPr lang="en-IN" dirty="0" err="1"/>
              <a:t>aws_vpc.main.cidr_block</a:t>
            </a:r>
            <a:r>
              <a:rPr lang="en-IN" dirty="0"/>
              <a:t>, 8, 10 + </a:t>
            </a:r>
            <a:r>
              <a:rPr lang="en-IN" dirty="0" err="1"/>
              <a:t>count.index</a:t>
            </a:r>
            <a:r>
              <a:rPr lang="en-IN" dirty="0"/>
              <a:t>)</a:t>
            </a:r>
          </a:p>
          <a:p>
            <a:r>
              <a:rPr lang="en-IN" dirty="0"/>
              <a:t>  </a:t>
            </a:r>
            <a:r>
              <a:rPr lang="en-IN" dirty="0" err="1"/>
              <a:t>map_public_ip_on_launch</a:t>
            </a:r>
            <a:r>
              <a:rPr lang="en-IN" dirty="0"/>
              <a:t> = true</a:t>
            </a:r>
          </a:p>
          <a:p>
            <a:r>
              <a:rPr lang="en-IN" dirty="0"/>
              <a:t>  tags                    = { Name = "demo-public-${</a:t>
            </a:r>
            <a:r>
              <a:rPr lang="en-IN" dirty="0" err="1"/>
              <a:t>local.azs_names</a:t>
            </a:r>
            <a:r>
              <a:rPr lang="en-IN" dirty="0"/>
              <a:t>[</a:t>
            </a:r>
            <a:r>
              <a:rPr lang="en-IN" dirty="0" err="1"/>
              <a:t>count.index</a:t>
            </a:r>
            <a:r>
              <a:rPr lang="en-IN" dirty="0"/>
              <a:t>]}" }</a:t>
            </a:r>
          </a:p>
          <a:p>
            <a:r>
              <a:rPr lang="en-IN" dirty="0"/>
              <a:t>}</a:t>
            </a:r>
          </a:p>
          <a:p>
            <a:endParaRPr lang="en-IN" dirty="0"/>
          </a:p>
        </p:txBody>
      </p:sp>
      <p:pic>
        <p:nvPicPr>
          <p:cNvPr id="2050"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1988840"/>
            <a:ext cx="4038600" cy="121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4036318"/>
            <a:ext cx="4090135" cy="135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71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An internet gateway is a horizontally scaled, redundant, and highly available VPC component that allows communication between your VPC and the internet.</a:t>
            </a:r>
            <a:endParaRPr lang="en-IN" sz="2000" dirty="0"/>
          </a:p>
        </p:txBody>
      </p:sp>
      <p:sp>
        <p:nvSpPr>
          <p:cNvPr id="3" name="Content Placeholder 2"/>
          <p:cNvSpPr>
            <a:spLocks noGrp="1"/>
          </p:cNvSpPr>
          <p:nvPr>
            <p:ph sz="half" idx="1"/>
          </p:nvPr>
        </p:nvSpPr>
        <p:spPr/>
        <p:txBody>
          <a:bodyPr>
            <a:normAutofit fontScale="70000" lnSpcReduction="20000"/>
          </a:bodyPr>
          <a:lstStyle/>
          <a:p>
            <a:r>
              <a:rPr lang="en-IN" dirty="0"/>
              <a:t># --- Internet Gateway ---</a:t>
            </a:r>
          </a:p>
          <a:p>
            <a:r>
              <a:rPr lang="en-IN" dirty="0"/>
              <a:t/>
            </a:r>
            <a:br>
              <a:rPr lang="en-IN" dirty="0"/>
            </a:br>
            <a:r>
              <a:rPr lang="en-IN" dirty="0"/>
              <a:t>resource "</a:t>
            </a:r>
            <a:r>
              <a:rPr lang="en-IN" dirty="0" err="1"/>
              <a:t>aws_internet_gateway</a:t>
            </a:r>
            <a:r>
              <a:rPr lang="en-IN" dirty="0"/>
              <a:t>" "main" {</a:t>
            </a:r>
          </a:p>
          <a:p>
            <a:r>
              <a:rPr lang="en-IN" dirty="0"/>
              <a:t>  </a:t>
            </a:r>
            <a:r>
              <a:rPr lang="en-IN" dirty="0" err="1"/>
              <a:t>vpc_id</a:t>
            </a:r>
            <a:r>
              <a:rPr lang="en-IN" dirty="0"/>
              <a:t> = aws_vpc.main.id</a:t>
            </a:r>
          </a:p>
          <a:p>
            <a:r>
              <a:rPr lang="en-IN" dirty="0"/>
              <a:t>  tags   = { Name = "demo-</a:t>
            </a:r>
            <a:r>
              <a:rPr lang="en-IN" dirty="0" err="1"/>
              <a:t>igw</a:t>
            </a:r>
            <a:r>
              <a:rPr lang="en-IN" dirty="0"/>
              <a:t>" }</a:t>
            </a:r>
          </a:p>
          <a:p>
            <a:r>
              <a:rPr lang="en-IN" dirty="0"/>
              <a:t>}</a:t>
            </a:r>
          </a:p>
          <a:p>
            <a:r>
              <a:rPr lang="en-IN" dirty="0"/>
              <a:t/>
            </a:r>
            <a:br>
              <a:rPr lang="en-IN" dirty="0"/>
            </a:br>
            <a:r>
              <a:rPr lang="en-IN" dirty="0"/>
              <a:t>resource "</a:t>
            </a:r>
            <a:r>
              <a:rPr lang="en-IN" dirty="0" err="1"/>
              <a:t>aws_eip</a:t>
            </a:r>
            <a:r>
              <a:rPr lang="en-IN" dirty="0"/>
              <a:t>" "main" {</a:t>
            </a:r>
          </a:p>
          <a:p>
            <a:r>
              <a:rPr lang="en-IN" dirty="0"/>
              <a:t>  count      = </a:t>
            </a:r>
            <a:r>
              <a:rPr lang="en-IN" dirty="0" err="1"/>
              <a:t>local.azs_count</a:t>
            </a:r>
            <a:endParaRPr lang="en-IN" dirty="0"/>
          </a:p>
          <a:p>
            <a:r>
              <a:rPr lang="en-IN" dirty="0"/>
              <a:t>  </a:t>
            </a:r>
            <a:r>
              <a:rPr lang="en-IN" dirty="0" err="1"/>
              <a:t>depends_on</a:t>
            </a:r>
            <a:r>
              <a:rPr lang="en-IN" dirty="0"/>
              <a:t> = [</a:t>
            </a:r>
            <a:r>
              <a:rPr lang="en-IN" dirty="0" err="1"/>
              <a:t>aws_internet_gateway.main</a:t>
            </a:r>
            <a:r>
              <a:rPr lang="en-IN" dirty="0"/>
              <a:t>]</a:t>
            </a:r>
          </a:p>
          <a:p>
            <a:r>
              <a:rPr lang="en-IN" dirty="0"/>
              <a:t>  tags       = { Name = "demo-</a:t>
            </a:r>
            <a:r>
              <a:rPr lang="en-IN" dirty="0" err="1"/>
              <a:t>eip</a:t>
            </a:r>
            <a:r>
              <a:rPr lang="en-IN" dirty="0"/>
              <a:t>-${</a:t>
            </a:r>
            <a:r>
              <a:rPr lang="en-IN" dirty="0" err="1"/>
              <a:t>local.azs_names</a:t>
            </a:r>
            <a:r>
              <a:rPr lang="en-IN" dirty="0"/>
              <a:t>[</a:t>
            </a:r>
            <a:r>
              <a:rPr lang="en-IN" dirty="0" err="1"/>
              <a:t>count.index</a:t>
            </a:r>
            <a:r>
              <a:rPr lang="en-IN" dirty="0"/>
              <a:t>]}" }</a:t>
            </a:r>
          </a:p>
          <a:p>
            <a:r>
              <a:rPr lang="en-IN" dirty="0"/>
              <a:t>}</a:t>
            </a:r>
          </a:p>
          <a:p>
            <a:endParaRPr lang="en-IN" dirty="0"/>
          </a:p>
        </p:txBody>
      </p:sp>
      <p:pic>
        <p:nvPicPr>
          <p:cNvPr id="4098"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651566" y="3391411"/>
            <a:ext cx="4031867" cy="94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0916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Public route table is created we will see in the </a:t>
            </a:r>
            <a:r>
              <a:rPr lang="en-US" sz="2400" dirty="0" err="1" smtClean="0"/>
              <a:t>aws</a:t>
            </a:r>
            <a:r>
              <a:rPr lang="en-US" sz="2400" dirty="0" smtClean="0"/>
              <a:t> console</a:t>
            </a:r>
            <a:endParaRPr lang="en-IN" sz="2400" dirty="0"/>
          </a:p>
        </p:txBody>
      </p:sp>
      <p:sp>
        <p:nvSpPr>
          <p:cNvPr id="3" name="Content Placeholder 2"/>
          <p:cNvSpPr>
            <a:spLocks noGrp="1"/>
          </p:cNvSpPr>
          <p:nvPr>
            <p:ph sz="half" idx="1"/>
          </p:nvPr>
        </p:nvSpPr>
        <p:spPr/>
        <p:txBody>
          <a:bodyPr>
            <a:normAutofit fontScale="55000" lnSpcReduction="20000"/>
          </a:bodyPr>
          <a:lstStyle/>
          <a:p>
            <a:r>
              <a:rPr lang="en-IN" dirty="0"/>
              <a:t># --- Public Route Table ---</a:t>
            </a:r>
          </a:p>
          <a:p>
            <a:r>
              <a:rPr lang="en-IN" dirty="0"/>
              <a:t/>
            </a:r>
            <a:br>
              <a:rPr lang="en-IN" dirty="0"/>
            </a:br>
            <a:r>
              <a:rPr lang="en-IN" dirty="0"/>
              <a:t>resource "</a:t>
            </a:r>
            <a:r>
              <a:rPr lang="en-IN" dirty="0" err="1"/>
              <a:t>aws_route_table</a:t>
            </a:r>
            <a:r>
              <a:rPr lang="en-IN" dirty="0"/>
              <a:t>" "public" {</a:t>
            </a:r>
          </a:p>
          <a:p>
            <a:r>
              <a:rPr lang="en-IN" dirty="0"/>
              <a:t>  </a:t>
            </a:r>
            <a:r>
              <a:rPr lang="en-IN" dirty="0" err="1"/>
              <a:t>vpc_id</a:t>
            </a:r>
            <a:r>
              <a:rPr lang="en-IN" dirty="0"/>
              <a:t> = aws_vpc.main.id</a:t>
            </a:r>
          </a:p>
          <a:p>
            <a:r>
              <a:rPr lang="en-IN" dirty="0"/>
              <a:t>  tags   = { Name = "demo-</a:t>
            </a:r>
            <a:r>
              <a:rPr lang="en-IN" dirty="0" err="1"/>
              <a:t>rt</a:t>
            </a:r>
            <a:r>
              <a:rPr lang="en-IN" dirty="0"/>
              <a:t>-public" }</a:t>
            </a:r>
          </a:p>
          <a:p>
            <a:r>
              <a:rPr lang="en-IN" dirty="0"/>
              <a:t/>
            </a:r>
            <a:br>
              <a:rPr lang="en-IN" dirty="0"/>
            </a:br>
            <a:r>
              <a:rPr lang="en-IN" dirty="0"/>
              <a:t>  route {</a:t>
            </a:r>
          </a:p>
          <a:p>
            <a:r>
              <a:rPr lang="en-IN" dirty="0"/>
              <a:t>    </a:t>
            </a:r>
            <a:r>
              <a:rPr lang="en-IN" dirty="0" err="1"/>
              <a:t>cidr_block</a:t>
            </a:r>
            <a:r>
              <a:rPr lang="en-IN" dirty="0"/>
              <a:t> = "0.0.0.0/0"</a:t>
            </a:r>
          </a:p>
          <a:p>
            <a:r>
              <a:rPr lang="en-IN" dirty="0"/>
              <a:t>    </a:t>
            </a:r>
            <a:r>
              <a:rPr lang="en-IN" dirty="0" err="1"/>
              <a:t>gateway_id</a:t>
            </a:r>
            <a:r>
              <a:rPr lang="en-IN" dirty="0"/>
              <a:t> = aws_internet_gateway.main.id</a:t>
            </a:r>
          </a:p>
          <a:p>
            <a:r>
              <a:rPr lang="en-IN" dirty="0"/>
              <a:t>  }</a:t>
            </a:r>
          </a:p>
          <a:p>
            <a:r>
              <a:rPr lang="en-IN" dirty="0"/>
              <a:t>}</a:t>
            </a:r>
          </a:p>
          <a:p>
            <a:r>
              <a:rPr lang="en-IN" dirty="0"/>
              <a:t/>
            </a:r>
            <a:br>
              <a:rPr lang="en-IN" dirty="0"/>
            </a:br>
            <a:r>
              <a:rPr lang="en-IN" dirty="0"/>
              <a:t>resource "</a:t>
            </a:r>
            <a:r>
              <a:rPr lang="en-IN" dirty="0" err="1"/>
              <a:t>aws_route_table_association</a:t>
            </a:r>
            <a:r>
              <a:rPr lang="en-IN" dirty="0"/>
              <a:t>" "public" {</a:t>
            </a:r>
          </a:p>
          <a:p>
            <a:r>
              <a:rPr lang="en-IN" dirty="0"/>
              <a:t>  count          = </a:t>
            </a:r>
            <a:r>
              <a:rPr lang="en-IN" dirty="0" err="1"/>
              <a:t>local.azs_count</a:t>
            </a:r>
            <a:endParaRPr lang="en-IN" dirty="0"/>
          </a:p>
          <a:p>
            <a:r>
              <a:rPr lang="en-IN" dirty="0"/>
              <a:t>  </a:t>
            </a:r>
            <a:r>
              <a:rPr lang="en-IN" dirty="0" err="1"/>
              <a:t>subnet_id</a:t>
            </a:r>
            <a:r>
              <a:rPr lang="en-IN" dirty="0"/>
              <a:t>      = </a:t>
            </a:r>
            <a:r>
              <a:rPr lang="en-IN" dirty="0" err="1"/>
              <a:t>aws_subnet.public</a:t>
            </a:r>
            <a:r>
              <a:rPr lang="en-IN" dirty="0"/>
              <a:t>[</a:t>
            </a:r>
            <a:r>
              <a:rPr lang="en-IN" dirty="0" err="1"/>
              <a:t>count.index</a:t>
            </a:r>
            <a:r>
              <a:rPr lang="en-IN" dirty="0"/>
              <a:t>].id</a:t>
            </a:r>
          </a:p>
          <a:p>
            <a:r>
              <a:rPr lang="en-IN" dirty="0"/>
              <a:t>  </a:t>
            </a:r>
            <a:r>
              <a:rPr lang="en-IN" dirty="0" err="1"/>
              <a:t>route_table_id</a:t>
            </a:r>
            <a:r>
              <a:rPr lang="en-IN" dirty="0"/>
              <a:t> = aws_route_table.public.id</a:t>
            </a:r>
          </a:p>
          <a:p>
            <a:r>
              <a:rPr lang="en-IN" dirty="0"/>
              <a:t>}</a:t>
            </a:r>
          </a:p>
          <a:p>
            <a:endParaRPr lang="en-IN" dirty="0"/>
          </a:p>
        </p:txBody>
      </p:sp>
      <p:pic>
        <p:nvPicPr>
          <p:cNvPr id="3074"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648200" y="3300766"/>
            <a:ext cx="4038600" cy="1124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6959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ECS Cluster </a:t>
            </a:r>
            <a:r>
              <a:rPr lang="en-US" sz="2000" dirty="0"/>
              <a:t>is created we will see in the </a:t>
            </a:r>
            <a:r>
              <a:rPr lang="en-US" sz="2000" dirty="0" err="1"/>
              <a:t>aws</a:t>
            </a:r>
            <a:r>
              <a:rPr lang="en-US" sz="2000" dirty="0"/>
              <a:t> console</a:t>
            </a:r>
            <a:endParaRPr lang="en-IN" sz="2000" dirty="0"/>
          </a:p>
        </p:txBody>
      </p:sp>
      <p:sp>
        <p:nvSpPr>
          <p:cNvPr id="3" name="Content Placeholder 2"/>
          <p:cNvSpPr>
            <a:spLocks noGrp="1"/>
          </p:cNvSpPr>
          <p:nvPr>
            <p:ph sz="half" idx="1"/>
          </p:nvPr>
        </p:nvSpPr>
        <p:spPr/>
        <p:txBody>
          <a:bodyPr>
            <a:normAutofit/>
          </a:bodyPr>
          <a:lstStyle/>
          <a:p>
            <a:r>
              <a:rPr lang="en-US" dirty="0"/>
              <a:t># --- ECS Cluster ---</a:t>
            </a:r>
          </a:p>
          <a:p>
            <a:r>
              <a:rPr lang="en-US" dirty="0"/>
              <a:t/>
            </a:r>
            <a:br>
              <a:rPr lang="en-US" dirty="0"/>
            </a:br>
            <a:r>
              <a:rPr lang="en-US" dirty="0"/>
              <a:t>resource "</a:t>
            </a:r>
            <a:r>
              <a:rPr lang="en-US" dirty="0" err="1"/>
              <a:t>aws_ecs_cluster</a:t>
            </a:r>
            <a:r>
              <a:rPr lang="en-US" dirty="0"/>
              <a:t>" "main" {</a:t>
            </a:r>
          </a:p>
          <a:p>
            <a:r>
              <a:rPr lang="en-US" dirty="0"/>
              <a:t>  name = "demo-cluster"</a:t>
            </a:r>
          </a:p>
          <a:p>
            <a:r>
              <a:rPr lang="en-US" dirty="0"/>
              <a:t>}</a:t>
            </a:r>
          </a:p>
          <a:p>
            <a:endParaRPr lang="en-IN" dirty="0"/>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648200" y="3277335"/>
            <a:ext cx="4038600" cy="1171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9296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While creating </a:t>
            </a:r>
            <a:r>
              <a:rPr lang="en-US" sz="2000" dirty="0" err="1" smtClean="0"/>
              <a:t>ecs</a:t>
            </a:r>
            <a:r>
              <a:rPr lang="en-US" sz="2000" dirty="0" smtClean="0"/>
              <a:t> cluster </a:t>
            </a:r>
            <a:r>
              <a:rPr lang="en-US" sz="2000" dirty="0" err="1" smtClean="0"/>
              <a:t>ecs</a:t>
            </a:r>
            <a:r>
              <a:rPr lang="en-US" sz="2000" dirty="0" smtClean="0"/>
              <a:t> node role is necessary here below see the result of </a:t>
            </a:r>
            <a:r>
              <a:rPr lang="en-US" sz="2000" dirty="0" err="1" smtClean="0"/>
              <a:t>ecs</a:t>
            </a:r>
            <a:r>
              <a:rPr lang="en-US" sz="2000" dirty="0" smtClean="0"/>
              <a:t> node role</a:t>
            </a:r>
            <a:endParaRPr lang="en-IN" sz="2000" dirty="0"/>
          </a:p>
        </p:txBody>
      </p:sp>
      <p:sp>
        <p:nvSpPr>
          <p:cNvPr id="3" name="Content Placeholder 2"/>
          <p:cNvSpPr>
            <a:spLocks noGrp="1"/>
          </p:cNvSpPr>
          <p:nvPr>
            <p:ph sz="half" idx="1"/>
          </p:nvPr>
        </p:nvSpPr>
        <p:spPr/>
        <p:txBody>
          <a:bodyPr>
            <a:normAutofit fontScale="32500" lnSpcReduction="20000"/>
          </a:bodyPr>
          <a:lstStyle/>
          <a:p>
            <a:r>
              <a:rPr lang="en-IN" dirty="0"/>
              <a:t># --- ECS Node Role ---</a:t>
            </a:r>
          </a:p>
          <a:p>
            <a:r>
              <a:rPr lang="en-IN" dirty="0"/>
              <a:t/>
            </a:r>
            <a:br>
              <a:rPr lang="en-IN" dirty="0"/>
            </a:br>
            <a:r>
              <a:rPr lang="en-IN" dirty="0"/>
              <a:t>data "</a:t>
            </a:r>
            <a:r>
              <a:rPr lang="en-IN" dirty="0" err="1"/>
              <a:t>aws_iam_policy_document</a:t>
            </a:r>
            <a:r>
              <a:rPr lang="en-IN" dirty="0"/>
              <a:t>" "</a:t>
            </a:r>
            <a:r>
              <a:rPr lang="en-IN" dirty="0" err="1"/>
              <a:t>ecs_node_doc</a:t>
            </a:r>
            <a:r>
              <a:rPr lang="en-IN" dirty="0"/>
              <a:t>" {</a:t>
            </a:r>
          </a:p>
          <a:p>
            <a:r>
              <a:rPr lang="en-IN" dirty="0"/>
              <a:t>  statement {</a:t>
            </a:r>
          </a:p>
          <a:p>
            <a:r>
              <a:rPr lang="en-IN" dirty="0"/>
              <a:t>    actions = ["</a:t>
            </a:r>
            <a:r>
              <a:rPr lang="en-IN" dirty="0" err="1"/>
              <a:t>sts:AssumeRole</a:t>
            </a:r>
            <a:r>
              <a:rPr lang="en-IN" dirty="0"/>
              <a:t>"]</a:t>
            </a:r>
          </a:p>
          <a:p>
            <a:r>
              <a:rPr lang="en-IN" dirty="0"/>
              <a:t>    effect  = "Allow"</a:t>
            </a:r>
          </a:p>
          <a:p>
            <a:r>
              <a:rPr lang="en-IN" dirty="0"/>
              <a:t/>
            </a:r>
            <a:br>
              <a:rPr lang="en-IN" dirty="0"/>
            </a:br>
            <a:r>
              <a:rPr lang="en-IN" dirty="0"/>
              <a:t>    principals {</a:t>
            </a:r>
          </a:p>
          <a:p>
            <a:r>
              <a:rPr lang="en-IN" dirty="0"/>
              <a:t>      type        = "Service"</a:t>
            </a:r>
          </a:p>
          <a:p>
            <a:r>
              <a:rPr lang="en-IN" dirty="0"/>
              <a:t>      identifiers = ["ec2.amazonaws.com"]</a:t>
            </a:r>
          </a:p>
          <a:p>
            <a:r>
              <a:rPr lang="en-IN" dirty="0"/>
              <a:t>    }</a:t>
            </a:r>
          </a:p>
          <a:p>
            <a:r>
              <a:rPr lang="en-IN" dirty="0"/>
              <a:t>  }</a:t>
            </a:r>
          </a:p>
          <a:p>
            <a:r>
              <a:rPr lang="en-IN" dirty="0"/>
              <a:t>}</a:t>
            </a:r>
          </a:p>
          <a:p>
            <a:r>
              <a:rPr lang="en-IN" dirty="0"/>
              <a:t/>
            </a:r>
            <a:br>
              <a:rPr lang="en-IN" dirty="0"/>
            </a:br>
            <a:r>
              <a:rPr lang="en-IN" dirty="0"/>
              <a:t>resource "</a:t>
            </a:r>
            <a:r>
              <a:rPr lang="en-IN" dirty="0" err="1"/>
              <a:t>aws_iam_role</a:t>
            </a:r>
            <a:r>
              <a:rPr lang="en-IN" dirty="0"/>
              <a:t>" "</a:t>
            </a:r>
            <a:r>
              <a:rPr lang="en-IN" dirty="0" err="1"/>
              <a:t>ecs_node_role</a:t>
            </a:r>
            <a:r>
              <a:rPr lang="en-IN" dirty="0"/>
              <a:t>" {</a:t>
            </a:r>
          </a:p>
          <a:p>
            <a:r>
              <a:rPr lang="en-IN" dirty="0"/>
              <a:t>  </a:t>
            </a:r>
            <a:r>
              <a:rPr lang="en-IN" dirty="0" err="1"/>
              <a:t>name_prefix</a:t>
            </a:r>
            <a:r>
              <a:rPr lang="en-IN" dirty="0"/>
              <a:t>        = "demo-</a:t>
            </a:r>
            <a:r>
              <a:rPr lang="en-IN" dirty="0" err="1"/>
              <a:t>ecs</a:t>
            </a:r>
            <a:r>
              <a:rPr lang="en-IN" dirty="0"/>
              <a:t>-node-role"</a:t>
            </a:r>
          </a:p>
          <a:p>
            <a:r>
              <a:rPr lang="en-IN" dirty="0"/>
              <a:t>  </a:t>
            </a:r>
            <a:r>
              <a:rPr lang="en-IN" dirty="0" err="1"/>
              <a:t>assume_role_policy</a:t>
            </a:r>
            <a:r>
              <a:rPr lang="en-IN" dirty="0"/>
              <a:t> = </a:t>
            </a:r>
            <a:r>
              <a:rPr lang="en-IN" dirty="0" err="1"/>
              <a:t>data.aws_iam_policy_document.ecs_node_doc.json</a:t>
            </a:r>
            <a:endParaRPr lang="en-IN" dirty="0"/>
          </a:p>
          <a:p>
            <a:r>
              <a:rPr lang="en-IN" dirty="0"/>
              <a:t>}</a:t>
            </a:r>
          </a:p>
          <a:p>
            <a:r>
              <a:rPr lang="en-IN" dirty="0"/>
              <a:t/>
            </a:r>
            <a:br>
              <a:rPr lang="en-IN" dirty="0"/>
            </a:br>
            <a:r>
              <a:rPr lang="en-IN" dirty="0"/>
              <a:t>resource "</a:t>
            </a:r>
            <a:r>
              <a:rPr lang="en-IN" dirty="0" err="1"/>
              <a:t>aws_iam_role_policy_attachment</a:t>
            </a:r>
            <a:r>
              <a:rPr lang="en-IN" dirty="0"/>
              <a:t>" "</a:t>
            </a:r>
            <a:r>
              <a:rPr lang="en-IN" dirty="0" err="1"/>
              <a:t>ecs_node_role_policy</a:t>
            </a:r>
            <a:r>
              <a:rPr lang="en-IN" dirty="0"/>
              <a:t>" {</a:t>
            </a:r>
          </a:p>
          <a:p>
            <a:r>
              <a:rPr lang="en-IN" dirty="0"/>
              <a:t>  role       = aws_iam_role.ecs_node_role.name</a:t>
            </a:r>
          </a:p>
          <a:p>
            <a:r>
              <a:rPr lang="en-IN" dirty="0"/>
              <a:t>  </a:t>
            </a:r>
            <a:r>
              <a:rPr lang="en-IN" dirty="0" err="1"/>
              <a:t>policy_arn</a:t>
            </a:r>
            <a:r>
              <a:rPr lang="en-IN" dirty="0"/>
              <a:t> = "</a:t>
            </a:r>
            <a:r>
              <a:rPr lang="en-IN" dirty="0" err="1"/>
              <a:t>arn:aws:iam</a:t>
            </a:r>
            <a:r>
              <a:rPr lang="en-IN" dirty="0"/>
              <a:t>::</a:t>
            </a:r>
            <a:r>
              <a:rPr lang="en-IN" dirty="0" err="1"/>
              <a:t>aws:policy</a:t>
            </a:r>
            <a:r>
              <a:rPr lang="en-IN" dirty="0"/>
              <a:t>/service-role/AmazonEC2ContainerServiceforEC2Role"</a:t>
            </a:r>
          </a:p>
          <a:p>
            <a:r>
              <a:rPr lang="en-IN" dirty="0"/>
              <a:t>}</a:t>
            </a:r>
          </a:p>
          <a:p>
            <a:r>
              <a:rPr lang="en-IN" dirty="0"/>
              <a:t/>
            </a:r>
            <a:br>
              <a:rPr lang="en-IN" dirty="0"/>
            </a:br>
            <a:r>
              <a:rPr lang="en-IN" dirty="0"/>
              <a:t>resource "</a:t>
            </a:r>
            <a:r>
              <a:rPr lang="en-IN" dirty="0" err="1"/>
              <a:t>aws_iam_instance_profile</a:t>
            </a:r>
            <a:r>
              <a:rPr lang="en-IN" dirty="0"/>
              <a:t>" "</a:t>
            </a:r>
            <a:r>
              <a:rPr lang="en-IN" dirty="0" err="1"/>
              <a:t>ecs_node</a:t>
            </a:r>
            <a:r>
              <a:rPr lang="en-IN" dirty="0"/>
              <a:t>" {</a:t>
            </a:r>
          </a:p>
          <a:p>
            <a:r>
              <a:rPr lang="en-IN" dirty="0"/>
              <a:t>  </a:t>
            </a:r>
            <a:r>
              <a:rPr lang="en-IN" dirty="0" err="1"/>
              <a:t>name_prefix</a:t>
            </a:r>
            <a:r>
              <a:rPr lang="en-IN" dirty="0"/>
              <a:t> = "demo-</a:t>
            </a:r>
            <a:r>
              <a:rPr lang="en-IN" dirty="0" err="1"/>
              <a:t>ecs</a:t>
            </a:r>
            <a:r>
              <a:rPr lang="en-IN" dirty="0"/>
              <a:t>-node-profile"</a:t>
            </a:r>
          </a:p>
          <a:p>
            <a:r>
              <a:rPr lang="en-IN" dirty="0"/>
              <a:t>  path        = "/</a:t>
            </a:r>
            <a:r>
              <a:rPr lang="en-IN" dirty="0" err="1"/>
              <a:t>ecs</a:t>
            </a:r>
            <a:r>
              <a:rPr lang="en-IN" dirty="0"/>
              <a:t>/instance/"</a:t>
            </a:r>
          </a:p>
          <a:p>
            <a:r>
              <a:rPr lang="en-IN" dirty="0"/>
              <a:t>  role        = aws_iam_role.ecs_node_role.name</a:t>
            </a:r>
          </a:p>
          <a:p>
            <a:r>
              <a:rPr lang="en-IN" dirty="0"/>
              <a:t>}</a:t>
            </a:r>
          </a:p>
          <a:p>
            <a:endParaRPr lang="en-IN" dirty="0"/>
          </a:p>
        </p:txBody>
      </p:sp>
      <p:pic>
        <p:nvPicPr>
          <p:cNvPr id="6146"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648200" y="3296615"/>
            <a:ext cx="4038600" cy="1133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8211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Below is </a:t>
            </a:r>
            <a:r>
              <a:rPr lang="en-US" sz="2000" dirty="0" err="1" smtClean="0"/>
              <a:t>ecs</a:t>
            </a:r>
            <a:r>
              <a:rPr lang="en-US" sz="2000" dirty="0" smtClean="0"/>
              <a:t> node security group we will see in </a:t>
            </a:r>
            <a:r>
              <a:rPr lang="en-US" sz="2000" dirty="0" err="1" smtClean="0"/>
              <a:t>aws</a:t>
            </a:r>
            <a:r>
              <a:rPr lang="en-US" sz="2000" dirty="0" smtClean="0"/>
              <a:t> console</a:t>
            </a:r>
            <a:endParaRPr lang="en-IN" sz="2000" dirty="0"/>
          </a:p>
        </p:txBody>
      </p:sp>
      <p:sp>
        <p:nvSpPr>
          <p:cNvPr id="3" name="Content Placeholder 2"/>
          <p:cNvSpPr>
            <a:spLocks noGrp="1"/>
          </p:cNvSpPr>
          <p:nvPr>
            <p:ph sz="half" idx="1"/>
          </p:nvPr>
        </p:nvSpPr>
        <p:spPr/>
        <p:txBody>
          <a:bodyPr>
            <a:normAutofit fontScale="70000" lnSpcReduction="20000"/>
          </a:bodyPr>
          <a:lstStyle/>
          <a:p>
            <a:r>
              <a:rPr lang="en-IN" dirty="0"/>
              <a:t># --- ECS Node SG ---</a:t>
            </a:r>
          </a:p>
          <a:p>
            <a:r>
              <a:rPr lang="en-IN" dirty="0"/>
              <a:t/>
            </a:r>
            <a:br>
              <a:rPr lang="en-IN" dirty="0"/>
            </a:br>
            <a:r>
              <a:rPr lang="en-IN" dirty="0"/>
              <a:t>resource "</a:t>
            </a:r>
            <a:r>
              <a:rPr lang="en-IN" dirty="0" err="1"/>
              <a:t>aws_security_group</a:t>
            </a:r>
            <a:r>
              <a:rPr lang="en-IN" dirty="0"/>
              <a:t>" "</a:t>
            </a:r>
            <a:r>
              <a:rPr lang="en-IN" dirty="0" err="1"/>
              <a:t>ecs_node_sg</a:t>
            </a:r>
            <a:r>
              <a:rPr lang="en-IN" dirty="0"/>
              <a:t>" {</a:t>
            </a:r>
          </a:p>
          <a:p>
            <a:r>
              <a:rPr lang="en-IN" dirty="0"/>
              <a:t>  </a:t>
            </a:r>
            <a:r>
              <a:rPr lang="en-IN" dirty="0" err="1"/>
              <a:t>name_prefix</a:t>
            </a:r>
            <a:r>
              <a:rPr lang="en-IN" dirty="0"/>
              <a:t> = "demo-</a:t>
            </a:r>
            <a:r>
              <a:rPr lang="en-IN" dirty="0" err="1"/>
              <a:t>ecs</a:t>
            </a:r>
            <a:r>
              <a:rPr lang="en-IN" dirty="0"/>
              <a:t>-node-</a:t>
            </a:r>
            <a:r>
              <a:rPr lang="en-IN" dirty="0" err="1"/>
              <a:t>sg</a:t>
            </a:r>
            <a:r>
              <a:rPr lang="en-IN" dirty="0"/>
              <a:t>-"</a:t>
            </a:r>
          </a:p>
          <a:p>
            <a:r>
              <a:rPr lang="en-IN" dirty="0"/>
              <a:t>  </a:t>
            </a:r>
            <a:r>
              <a:rPr lang="en-IN" dirty="0" err="1"/>
              <a:t>vpc_id</a:t>
            </a:r>
            <a:r>
              <a:rPr lang="en-IN" dirty="0"/>
              <a:t>      = aws_vpc.main.id</a:t>
            </a:r>
          </a:p>
          <a:p>
            <a:r>
              <a:rPr lang="en-IN" dirty="0"/>
              <a:t/>
            </a:r>
            <a:br>
              <a:rPr lang="en-IN" dirty="0"/>
            </a:br>
            <a:r>
              <a:rPr lang="en-IN" dirty="0"/>
              <a:t>  egress {</a:t>
            </a:r>
          </a:p>
          <a:p>
            <a:r>
              <a:rPr lang="en-IN" dirty="0"/>
              <a:t>    </a:t>
            </a:r>
            <a:r>
              <a:rPr lang="en-IN" dirty="0" err="1"/>
              <a:t>from_port</a:t>
            </a:r>
            <a:r>
              <a:rPr lang="en-IN" dirty="0"/>
              <a:t>   = 0</a:t>
            </a:r>
          </a:p>
          <a:p>
            <a:r>
              <a:rPr lang="en-IN" dirty="0"/>
              <a:t>    </a:t>
            </a:r>
            <a:r>
              <a:rPr lang="en-IN" dirty="0" err="1"/>
              <a:t>to_port</a:t>
            </a:r>
            <a:r>
              <a:rPr lang="en-IN" dirty="0"/>
              <a:t>     = 65535</a:t>
            </a:r>
          </a:p>
          <a:p>
            <a:r>
              <a:rPr lang="en-IN" dirty="0"/>
              <a:t>    protocol    = "</a:t>
            </a:r>
            <a:r>
              <a:rPr lang="en-IN" dirty="0" err="1"/>
              <a:t>tcp</a:t>
            </a:r>
            <a:r>
              <a:rPr lang="en-IN" dirty="0"/>
              <a:t>"</a:t>
            </a:r>
          </a:p>
          <a:p>
            <a:r>
              <a:rPr lang="en-IN" dirty="0"/>
              <a:t>    </a:t>
            </a:r>
            <a:r>
              <a:rPr lang="en-IN" dirty="0" err="1"/>
              <a:t>cidr_blocks</a:t>
            </a:r>
            <a:r>
              <a:rPr lang="en-IN" dirty="0"/>
              <a:t> = ["0.0.0.0/0"]</a:t>
            </a:r>
          </a:p>
          <a:p>
            <a:r>
              <a:rPr lang="en-IN" dirty="0"/>
              <a:t>  }</a:t>
            </a:r>
          </a:p>
          <a:p>
            <a:r>
              <a:rPr lang="en-IN" dirty="0"/>
              <a:t>}</a:t>
            </a:r>
          </a:p>
          <a:p>
            <a:endParaRPr lang="en-IN" dirty="0"/>
          </a:p>
        </p:txBody>
      </p:sp>
      <p:pic>
        <p:nvPicPr>
          <p:cNvPr id="7170"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648200" y="3353183"/>
            <a:ext cx="4038600" cy="1019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3553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While writing below code </a:t>
            </a:r>
            <a:r>
              <a:rPr lang="en-US" sz="2000" dirty="0" err="1" smtClean="0"/>
              <a:t>Ecs</a:t>
            </a:r>
            <a:r>
              <a:rPr lang="en-US" sz="2000" dirty="0" smtClean="0"/>
              <a:t> launch template is created.</a:t>
            </a:r>
            <a:endParaRPr lang="en-IN" sz="2000" dirty="0"/>
          </a:p>
        </p:txBody>
      </p:sp>
      <p:sp>
        <p:nvSpPr>
          <p:cNvPr id="3" name="Content Placeholder 2"/>
          <p:cNvSpPr>
            <a:spLocks noGrp="1"/>
          </p:cNvSpPr>
          <p:nvPr>
            <p:ph sz="half" idx="1"/>
          </p:nvPr>
        </p:nvSpPr>
        <p:spPr/>
        <p:txBody>
          <a:bodyPr>
            <a:normAutofit fontScale="40000" lnSpcReduction="20000"/>
          </a:bodyPr>
          <a:lstStyle/>
          <a:p>
            <a:r>
              <a:rPr lang="en-IN" dirty="0"/>
              <a:t># --- ECS Launch Template ---</a:t>
            </a:r>
          </a:p>
          <a:p>
            <a:r>
              <a:rPr lang="en-IN" dirty="0"/>
              <a:t/>
            </a:r>
            <a:br>
              <a:rPr lang="en-IN" dirty="0"/>
            </a:br>
            <a:r>
              <a:rPr lang="en-IN" dirty="0"/>
              <a:t>data "</a:t>
            </a:r>
            <a:r>
              <a:rPr lang="en-IN" dirty="0" err="1"/>
              <a:t>aws_ssm_parameter</a:t>
            </a:r>
            <a:r>
              <a:rPr lang="en-IN" dirty="0"/>
              <a:t>" "</a:t>
            </a:r>
            <a:r>
              <a:rPr lang="en-IN" dirty="0" err="1"/>
              <a:t>ecs_node_ami</a:t>
            </a:r>
            <a:r>
              <a:rPr lang="en-IN" dirty="0"/>
              <a:t>" {</a:t>
            </a:r>
          </a:p>
          <a:p>
            <a:r>
              <a:rPr lang="en-IN" dirty="0"/>
              <a:t>  name = "/</a:t>
            </a:r>
            <a:r>
              <a:rPr lang="en-IN" dirty="0" err="1"/>
              <a:t>aws</a:t>
            </a:r>
            <a:r>
              <a:rPr lang="en-IN" dirty="0"/>
              <a:t>/service/</a:t>
            </a:r>
            <a:r>
              <a:rPr lang="en-IN" dirty="0" err="1"/>
              <a:t>ecs</a:t>
            </a:r>
            <a:r>
              <a:rPr lang="en-IN" dirty="0"/>
              <a:t>/optimized-</a:t>
            </a:r>
            <a:r>
              <a:rPr lang="en-IN" dirty="0" err="1"/>
              <a:t>ami</a:t>
            </a:r>
            <a:r>
              <a:rPr lang="en-IN" dirty="0"/>
              <a:t>/amazon-linux-2/recommended/</a:t>
            </a:r>
            <a:r>
              <a:rPr lang="en-IN" dirty="0" err="1"/>
              <a:t>image_id</a:t>
            </a:r>
            <a:r>
              <a:rPr lang="en-IN" dirty="0"/>
              <a:t>"</a:t>
            </a:r>
          </a:p>
          <a:p>
            <a:r>
              <a:rPr lang="en-IN" dirty="0"/>
              <a:t>}</a:t>
            </a:r>
          </a:p>
          <a:p>
            <a:r>
              <a:rPr lang="en-IN" dirty="0"/>
              <a:t/>
            </a:r>
            <a:br>
              <a:rPr lang="en-IN" dirty="0"/>
            </a:br>
            <a:r>
              <a:rPr lang="en-IN" dirty="0"/>
              <a:t>resource "</a:t>
            </a:r>
            <a:r>
              <a:rPr lang="en-IN" dirty="0" err="1"/>
              <a:t>aws_launch_template</a:t>
            </a:r>
            <a:r>
              <a:rPr lang="en-IN" dirty="0"/>
              <a:t>" "ecs_ec2" {</a:t>
            </a:r>
          </a:p>
          <a:p>
            <a:r>
              <a:rPr lang="en-IN" dirty="0"/>
              <a:t>  </a:t>
            </a:r>
            <a:r>
              <a:rPr lang="en-IN" dirty="0" err="1"/>
              <a:t>name_prefix</a:t>
            </a:r>
            <a:r>
              <a:rPr lang="en-IN" dirty="0"/>
              <a:t>            = "demo-ecs-ec2-"</a:t>
            </a:r>
          </a:p>
          <a:p>
            <a:r>
              <a:rPr lang="en-IN" dirty="0"/>
              <a:t>  </a:t>
            </a:r>
            <a:r>
              <a:rPr lang="en-IN" dirty="0" err="1"/>
              <a:t>image_id</a:t>
            </a:r>
            <a:r>
              <a:rPr lang="en-IN" dirty="0"/>
              <a:t>               = </a:t>
            </a:r>
            <a:r>
              <a:rPr lang="en-IN" dirty="0" err="1"/>
              <a:t>data.aws_ssm_parameter.ecs_node_ami.value</a:t>
            </a:r>
            <a:endParaRPr lang="en-IN" dirty="0"/>
          </a:p>
          <a:p>
            <a:r>
              <a:rPr lang="en-IN" dirty="0"/>
              <a:t>  </a:t>
            </a:r>
            <a:r>
              <a:rPr lang="en-IN" dirty="0" err="1"/>
              <a:t>instance_type</a:t>
            </a:r>
            <a:r>
              <a:rPr lang="en-IN" dirty="0"/>
              <a:t>          = "t2.micro"</a:t>
            </a:r>
          </a:p>
          <a:p>
            <a:r>
              <a:rPr lang="en-IN" dirty="0"/>
              <a:t>  </a:t>
            </a:r>
            <a:r>
              <a:rPr lang="en-IN" dirty="0" err="1"/>
              <a:t>vpc_security_group_ids</a:t>
            </a:r>
            <a:r>
              <a:rPr lang="en-IN" dirty="0"/>
              <a:t> = [aws_security_group.ecs_node_sg.id]</a:t>
            </a:r>
          </a:p>
          <a:p>
            <a:r>
              <a:rPr lang="en-IN" dirty="0"/>
              <a:t/>
            </a:r>
            <a:br>
              <a:rPr lang="en-IN" dirty="0"/>
            </a:br>
            <a:r>
              <a:rPr lang="en-IN" dirty="0"/>
              <a:t>  </a:t>
            </a:r>
            <a:r>
              <a:rPr lang="en-IN" dirty="0" err="1"/>
              <a:t>iam_instance_profile</a:t>
            </a:r>
            <a:r>
              <a:rPr lang="en-IN" dirty="0"/>
              <a:t> { </a:t>
            </a:r>
            <a:r>
              <a:rPr lang="en-IN" dirty="0" err="1"/>
              <a:t>arn</a:t>
            </a:r>
            <a:r>
              <a:rPr lang="en-IN" dirty="0"/>
              <a:t> = </a:t>
            </a:r>
            <a:r>
              <a:rPr lang="en-IN" dirty="0" err="1"/>
              <a:t>aws_iam_instance_profile.ecs_node.arn</a:t>
            </a:r>
            <a:r>
              <a:rPr lang="en-IN" dirty="0"/>
              <a:t> }</a:t>
            </a:r>
          </a:p>
          <a:p>
            <a:r>
              <a:rPr lang="en-IN" dirty="0"/>
              <a:t>  monitoring { enabled = true }</a:t>
            </a:r>
          </a:p>
          <a:p>
            <a:r>
              <a:rPr lang="en-IN" dirty="0"/>
              <a:t/>
            </a:r>
            <a:br>
              <a:rPr lang="en-IN" dirty="0"/>
            </a:br>
            <a:r>
              <a:rPr lang="en-IN" dirty="0"/>
              <a:t>  </a:t>
            </a:r>
            <a:r>
              <a:rPr lang="en-IN" dirty="0" err="1"/>
              <a:t>user_data</a:t>
            </a:r>
            <a:r>
              <a:rPr lang="en-IN" dirty="0"/>
              <a:t> = base64encode(&lt;&lt;-EOF</a:t>
            </a:r>
          </a:p>
          <a:p>
            <a:r>
              <a:rPr lang="en-IN" dirty="0"/>
              <a:t>      #!/bin/bash</a:t>
            </a:r>
          </a:p>
          <a:p>
            <a:r>
              <a:rPr lang="en-IN" dirty="0"/>
              <a:t>      echo ECS_CLUSTER=${aws_ecs_cluster.main.name} &gt;&gt; /</a:t>
            </a:r>
            <a:r>
              <a:rPr lang="en-IN" dirty="0" err="1"/>
              <a:t>etc</a:t>
            </a:r>
            <a:r>
              <a:rPr lang="en-IN" dirty="0"/>
              <a:t>/</a:t>
            </a:r>
            <a:r>
              <a:rPr lang="en-IN" dirty="0" err="1"/>
              <a:t>ecs</a:t>
            </a:r>
            <a:r>
              <a:rPr lang="en-IN" dirty="0"/>
              <a:t>/</a:t>
            </a:r>
            <a:r>
              <a:rPr lang="en-IN" dirty="0" err="1"/>
              <a:t>ecs.config</a:t>
            </a:r>
            <a:r>
              <a:rPr lang="en-IN" dirty="0"/>
              <a:t>;</a:t>
            </a:r>
          </a:p>
          <a:p>
            <a:r>
              <a:rPr lang="en-IN" dirty="0"/>
              <a:t>    EOF</a:t>
            </a:r>
          </a:p>
          <a:p>
            <a:r>
              <a:rPr lang="en-IN" dirty="0"/>
              <a:t>  )</a:t>
            </a:r>
          </a:p>
          <a:p>
            <a:r>
              <a:rPr lang="en-IN" dirty="0"/>
              <a:t>}</a:t>
            </a:r>
          </a:p>
          <a:p>
            <a:endParaRPr lang="en-IN" dirty="0"/>
          </a:p>
        </p:txBody>
      </p:sp>
      <p:pic>
        <p:nvPicPr>
          <p:cNvPr id="8194"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648200" y="3325670"/>
            <a:ext cx="4038600" cy="107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963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Below is </a:t>
            </a:r>
            <a:r>
              <a:rPr lang="en-US" sz="2400" dirty="0" err="1"/>
              <a:t>ecs</a:t>
            </a:r>
            <a:r>
              <a:rPr lang="en-US" sz="2400" dirty="0"/>
              <a:t> node security group we will see in </a:t>
            </a:r>
            <a:r>
              <a:rPr lang="en-US" sz="2400" dirty="0" err="1"/>
              <a:t>aws</a:t>
            </a:r>
            <a:r>
              <a:rPr lang="en-US" sz="2400" dirty="0"/>
              <a:t> console</a:t>
            </a:r>
            <a:endParaRPr lang="en-IN" sz="2400" dirty="0"/>
          </a:p>
        </p:txBody>
      </p:sp>
      <p:sp>
        <p:nvSpPr>
          <p:cNvPr id="3" name="Content Placeholder 2"/>
          <p:cNvSpPr>
            <a:spLocks noGrp="1"/>
          </p:cNvSpPr>
          <p:nvPr>
            <p:ph sz="half" idx="1"/>
          </p:nvPr>
        </p:nvSpPr>
        <p:spPr/>
        <p:txBody>
          <a:bodyPr>
            <a:normAutofit fontScale="40000" lnSpcReduction="20000"/>
          </a:bodyPr>
          <a:lstStyle/>
          <a:p>
            <a:r>
              <a:rPr lang="en-IN" dirty="0"/>
              <a:t># --- ECS ASG ---</a:t>
            </a:r>
          </a:p>
          <a:p>
            <a:r>
              <a:rPr lang="en-IN" dirty="0"/>
              <a:t/>
            </a:r>
            <a:br>
              <a:rPr lang="en-IN" dirty="0"/>
            </a:br>
            <a:r>
              <a:rPr lang="en-IN" dirty="0"/>
              <a:t>resource "</a:t>
            </a:r>
            <a:r>
              <a:rPr lang="en-IN" dirty="0" err="1"/>
              <a:t>aws_autoscaling_group</a:t>
            </a:r>
            <a:r>
              <a:rPr lang="en-IN" dirty="0"/>
              <a:t>" "</a:t>
            </a:r>
            <a:r>
              <a:rPr lang="en-IN" dirty="0" err="1"/>
              <a:t>ecs</a:t>
            </a:r>
            <a:r>
              <a:rPr lang="en-IN" dirty="0"/>
              <a:t>" {</a:t>
            </a:r>
          </a:p>
          <a:p>
            <a:r>
              <a:rPr lang="en-IN" dirty="0"/>
              <a:t>  </a:t>
            </a:r>
            <a:r>
              <a:rPr lang="en-IN" dirty="0" err="1"/>
              <a:t>name_prefix</a:t>
            </a:r>
            <a:r>
              <a:rPr lang="en-IN" dirty="0"/>
              <a:t>               = "demo-</a:t>
            </a:r>
            <a:r>
              <a:rPr lang="en-IN" dirty="0" err="1"/>
              <a:t>ecs</a:t>
            </a:r>
            <a:r>
              <a:rPr lang="en-IN" dirty="0"/>
              <a:t>-</a:t>
            </a:r>
            <a:r>
              <a:rPr lang="en-IN" dirty="0" err="1"/>
              <a:t>asg</a:t>
            </a:r>
            <a:r>
              <a:rPr lang="en-IN" dirty="0"/>
              <a:t>-"</a:t>
            </a:r>
          </a:p>
          <a:p>
            <a:r>
              <a:rPr lang="en-IN" dirty="0"/>
              <a:t>  </a:t>
            </a:r>
            <a:r>
              <a:rPr lang="en-IN" dirty="0" err="1"/>
              <a:t>vpc_zone_identifier</a:t>
            </a:r>
            <a:r>
              <a:rPr lang="en-IN" dirty="0"/>
              <a:t>       = </a:t>
            </a:r>
            <a:r>
              <a:rPr lang="en-IN" dirty="0" err="1"/>
              <a:t>aws_subnet.public</a:t>
            </a:r>
            <a:r>
              <a:rPr lang="en-IN" dirty="0"/>
              <a:t>[*].id</a:t>
            </a:r>
          </a:p>
          <a:p>
            <a:r>
              <a:rPr lang="en-IN" dirty="0"/>
              <a:t>  </a:t>
            </a:r>
            <a:r>
              <a:rPr lang="en-IN" dirty="0" err="1"/>
              <a:t>min_size</a:t>
            </a:r>
            <a:r>
              <a:rPr lang="en-IN" dirty="0"/>
              <a:t>                  = 2</a:t>
            </a:r>
          </a:p>
          <a:p>
            <a:r>
              <a:rPr lang="en-IN" dirty="0"/>
              <a:t>  </a:t>
            </a:r>
            <a:r>
              <a:rPr lang="en-IN" dirty="0" err="1"/>
              <a:t>max_size</a:t>
            </a:r>
            <a:r>
              <a:rPr lang="en-IN" dirty="0"/>
              <a:t>                  = 8</a:t>
            </a:r>
          </a:p>
          <a:p>
            <a:r>
              <a:rPr lang="en-IN" dirty="0"/>
              <a:t>  </a:t>
            </a:r>
            <a:r>
              <a:rPr lang="en-IN" dirty="0" err="1"/>
              <a:t>health_check_grace_period</a:t>
            </a:r>
            <a:r>
              <a:rPr lang="en-IN" dirty="0"/>
              <a:t> = 0</a:t>
            </a:r>
          </a:p>
          <a:p>
            <a:r>
              <a:rPr lang="en-IN" dirty="0"/>
              <a:t>  </a:t>
            </a:r>
            <a:r>
              <a:rPr lang="en-IN" dirty="0" err="1"/>
              <a:t>health_check_type</a:t>
            </a:r>
            <a:r>
              <a:rPr lang="en-IN" dirty="0"/>
              <a:t>         = "EC2"</a:t>
            </a:r>
          </a:p>
          <a:p>
            <a:r>
              <a:rPr lang="en-IN" dirty="0"/>
              <a:t>  </a:t>
            </a:r>
            <a:r>
              <a:rPr lang="en-IN" dirty="0" err="1"/>
              <a:t>protect_from_scale_in</a:t>
            </a:r>
            <a:r>
              <a:rPr lang="en-IN" dirty="0"/>
              <a:t>     = false</a:t>
            </a:r>
          </a:p>
          <a:p>
            <a:r>
              <a:rPr lang="en-IN" dirty="0"/>
              <a:t/>
            </a:r>
            <a:br>
              <a:rPr lang="en-IN" dirty="0"/>
            </a:br>
            <a:r>
              <a:rPr lang="en-IN" dirty="0"/>
              <a:t>  </a:t>
            </a:r>
            <a:r>
              <a:rPr lang="en-IN" dirty="0" err="1"/>
              <a:t>launch_template</a:t>
            </a:r>
            <a:r>
              <a:rPr lang="en-IN" dirty="0"/>
              <a:t> {</a:t>
            </a:r>
          </a:p>
          <a:p>
            <a:r>
              <a:rPr lang="en-IN" dirty="0"/>
              <a:t>    id      = aws_launch_template.ecs_ec2.id</a:t>
            </a:r>
          </a:p>
          <a:p>
            <a:r>
              <a:rPr lang="en-IN" dirty="0"/>
              <a:t>    version = "$Latest"</a:t>
            </a:r>
          </a:p>
          <a:p>
            <a:r>
              <a:rPr lang="en-IN" dirty="0"/>
              <a:t>  }</a:t>
            </a:r>
          </a:p>
          <a:p>
            <a:r>
              <a:rPr lang="en-IN" dirty="0"/>
              <a:t/>
            </a:r>
            <a:br>
              <a:rPr lang="en-IN" dirty="0"/>
            </a:br>
            <a:r>
              <a:rPr lang="en-IN" dirty="0"/>
              <a:t>  tag {</a:t>
            </a:r>
          </a:p>
          <a:p>
            <a:r>
              <a:rPr lang="en-IN" dirty="0"/>
              <a:t>    key                 = "Name"</a:t>
            </a:r>
          </a:p>
          <a:p>
            <a:r>
              <a:rPr lang="en-IN" dirty="0"/>
              <a:t>    value               = "demo-</a:t>
            </a:r>
            <a:r>
              <a:rPr lang="en-IN" dirty="0" err="1"/>
              <a:t>ecs</a:t>
            </a:r>
            <a:r>
              <a:rPr lang="en-IN" dirty="0"/>
              <a:t>-cluster"</a:t>
            </a:r>
          </a:p>
          <a:p>
            <a:r>
              <a:rPr lang="en-IN" dirty="0"/>
              <a:t>    </a:t>
            </a:r>
            <a:r>
              <a:rPr lang="en-IN" dirty="0" err="1"/>
              <a:t>propagate_at_launch</a:t>
            </a:r>
            <a:r>
              <a:rPr lang="en-IN" dirty="0"/>
              <a:t> = true</a:t>
            </a:r>
          </a:p>
          <a:p>
            <a:r>
              <a:rPr lang="en-IN" dirty="0"/>
              <a:t>  }</a:t>
            </a:r>
          </a:p>
          <a:p>
            <a:r>
              <a:rPr lang="en-IN" dirty="0"/>
              <a:t/>
            </a:r>
            <a:br>
              <a:rPr lang="en-IN" dirty="0"/>
            </a:br>
            <a:r>
              <a:rPr lang="en-IN" dirty="0"/>
              <a:t>  tag {</a:t>
            </a:r>
          </a:p>
          <a:p>
            <a:r>
              <a:rPr lang="en-IN" dirty="0"/>
              <a:t>    key                 = "</a:t>
            </a:r>
            <a:r>
              <a:rPr lang="en-IN" dirty="0" err="1"/>
              <a:t>AmazonECSManaged</a:t>
            </a:r>
            <a:r>
              <a:rPr lang="en-IN" dirty="0"/>
              <a:t>"</a:t>
            </a:r>
          </a:p>
          <a:p>
            <a:r>
              <a:rPr lang="en-IN" dirty="0"/>
              <a:t>    value               = ""</a:t>
            </a:r>
          </a:p>
          <a:p>
            <a:r>
              <a:rPr lang="en-IN" dirty="0"/>
              <a:t>    </a:t>
            </a:r>
            <a:r>
              <a:rPr lang="en-IN" dirty="0" err="1"/>
              <a:t>propagate_at_launch</a:t>
            </a:r>
            <a:r>
              <a:rPr lang="en-IN" dirty="0"/>
              <a:t> = true</a:t>
            </a:r>
          </a:p>
          <a:p>
            <a:r>
              <a:rPr lang="en-IN" dirty="0"/>
              <a:t>  }</a:t>
            </a:r>
          </a:p>
          <a:p>
            <a:r>
              <a:rPr lang="en-IN" dirty="0"/>
              <a:t>}</a:t>
            </a:r>
          </a:p>
          <a:p>
            <a:endParaRPr lang="en-IN" dirty="0"/>
          </a:p>
        </p:txBody>
      </p:sp>
      <p:pic>
        <p:nvPicPr>
          <p:cNvPr id="9218"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649488" y="3314515"/>
            <a:ext cx="4036024" cy="109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6443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Below is </a:t>
            </a:r>
            <a:r>
              <a:rPr lang="en-US" sz="2400" dirty="0" err="1"/>
              <a:t>ecs</a:t>
            </a:r>
            <a:r>
              <a:rPr lang="en-US" sz="2400" dirty="0"/>
              <a:t> </a:t>
            </a:r>
            <a:r>
              <a:rPr lang="en-US" sz="2400" dirty="0" smtClean="0"/>
              <a:t>capacity provider </a:t>
            </a:r>
            <a:r>
              <a:rPr lang="en-US" sz="2400" dirty="0"/>
              <a:t>we will see in </a:t>
            </a:r>
            <a:r>
              <a:rPr lang="en-US" sz="2400" dirty="0" err="1"/>
              <a:t>aws</a:t>
            </a:r>
            <a:r>
              <a:rPr lang="en-US" sz="2400" dirty="0"/>
              <a:t> console</a:t>
            </a:r>
            <a:endParaRPr lang="en-IN" sz="2400" dirty="0"/>
          </a:p>
        </p:txBody>
      </p:sp>
      <p:sp>
        <p:nvSpPr>
          <p:cNvPr id="3" name="Content Placeholder 2"/>
          <p:cNvSpPr>
            <a:spLocks noGrp="1"/>
          </p:cNvSpPr>
          <p:nvPr>
            <p:ph sz="half" idx="1"/>
          </p:nvPr>
        </p:nvSpPr>
        <p:spPr/>
        <p:txBody>
          <a:bodyPr>
            <a:normAutofit fontScale="32500" lnSpcReduction="20000"/>
          </a:bodyPr>
          <a:lstStyle/>
          <a:p>
            <a:r>
              <a:rPr lang="en-IN" dirty="0"/>
              <a:t># --- ECS Capacity Provider ---</a:t>
            </a:r>
          </a:p>
          <a:p>
            <a:r>
              <a:rPr lang="en-IN" dirty="0"/>
              <a:t/>
            </a:r>
            <a:br>
              <a:rPr lang="en-IN" dirty="0"/>
            </a:br>
            <a:r>
              <a:rPr lang="en-IN" dirty="0"/>
              <a:t>resource "</a:t>
            </a:r>
            <a:r>
              <a:rPr lang="en-IN" dirty="0" err="1"/>
              <a:t>aws_ecs_capacity_provider</a:t>
            </a:r>
            <a:r>
              <a:rPr lang="en-IN" dirty="0"/>
              <a:t>" "main" {</a:t>
            </a:r>
          </a:p>
          <a:p>
            <a:r>
              <a:rPr lang="en-IN" dirty="0"/>
              <a:t>  name = "demo-ecs-ec2"</a:t>
            </a:r>
          </a:p>
          <a:p>
            <a:r>
              <a:rPr lang="en-IN" dirty="0"/>
              <a:t/>
            </a:r>
            <a:br>
              <a:rPr lang="en-IN" dirty="0"/>
            </a:br>
            <a:r>
              <a:rPr lang="en-IN" dirty="0"/>
              <a:t>  </a:t>
            </a:r>
            <a:r>
              <a:rPr lang="en-IN" dirty="0" err="1"/>
              <a:t>auto_scaling_group_provider</a:t>
            </a:r>
            <a:r>
              <a:rPr lang="en-IN" dirty="0"/>
              <a:t> {</a:t>
            </a:r>
          </a:p>
          <a:p>
            <a:r>
              <a:rPr lang="en-IN" dirty="0"/>
              <a:t>    </a:t>
            </a:r>
            <a:r>
              <a:rPr lang="en-IN" dirty="0" err="1"/>
              <a:t>auto_scaling_group_arn</a:t>
            </a:r>
            <a:r>
              <a:rPr lang="en-IN" dirty="0"/>
              <a:t>         = </a:t>
            </a:r>
            <a:r>
              <a:rPr lang="en-IN" dirty="0" err="1"/>
              <a:t>aws_autoscaling_group.ecs.arn</a:t>
            </a:r>
            <a:endParaRPr lang="en-IN" dirty="0"/>
          </a:p>
          <a:p>
            <a:r>
              <a:rPr lang="en-IN" dirty="0"/>
              <a:t>    </a:t>
            </a:r>
            <a:r>
              <a:rPr lang="en-IN" dirty="0" err="1"/>
              <a:t>managed_termination_protection</a:t>
            </a:r>
            <a:r>
              <a:rPr lang="en-IN" dirty="0"/>
              <a:t> = "DISABLED"</a:t>
            </a:r>
          </a:p>
          <a:p>
            <a:r>
              <a:rPr lang="en-IN" dirty="0"/>
              <a:t/>
            </a:r>
            <a:br>
              <a:rPr lang="en-IN" dirty="0"/>
            </a:br>
            <a:r>
              <a:rPr lang="en-IN" dirty="0"/>
              <a:t>    </a:t>
            </a:r>
            <a:r>
              <a:rPr lang="en-IN" dirty="0" err="1"/>
              <a:t>managed_scaling</a:t>
            </a:r>
            <a:r>
              <a:rPr lang="en-IN" dirty="0"/>
              <a:t> {</a:t>
            </a:r>
          </a:p>
          <a:p>
            <a:r>
              <a:rPr lang="en-IN" dirty="0"/>
              <a:t>      </a:t>
            </a:r>
            <a:r>
              <a:rPr lang="en-IN" dirty="0" err="1"/>
              <a:t>maximum_scaling_step_size</a:t>
            </a:r>
            <a:r>
              <a:rPr lang="en-IN" dirty="0"/>
              <a:t> = 2</a:t>
            </a:r>
          </a:p>
          <a:p>
            <a:r>
              <a:rPr lang="en-IN" dirty="0"/>
              <a:t>      </a:t>
            </a:r>
            <a:r>
              <a:rPr lang="en-IN" dirty="0" err="1"/>
              <a:t>minimum_scaling_step_size</a:t>
            </a:r>
            <a:r>
              <a:rPr lang="en-IN" dirty="0"/>
              <a:t> = 1</a:t>
            </a:r>
          </a:p>
          <a:p>
            <a:r>
              <a:rPr lang="en-IN" dirty="0"/>
              <a:t>      status                    = "ENABLED"</a:t>
            </a:r>
          </a:p>
          <a:p>
            <a:r>
              <a:rPr lang="en-IN" dirty="0"/>
              <a:t>      </a:t>
            </a:r>
            <a:r>
              <a:rPr lang="en-IN" dirty="0" err="1"/>
              <a:t>target_capacity</a:t>
            </a:r>
            <a:r>
              <a:rPr lang="en-IN" dirty="0"/>
              <a:t>           = 100</a:t>
            </a:r>
          </a:p>
          <a:p>
            <a:r>
              <a:rPr lang="en-IN" dirty="0"/>
              <a:t>    }</a:t>
            </a:r>
          </a:p>
          <a:p>
            <a:r>
              <a:rPr lang="en-IN" dirty="0"/>
              <a:t>  }</a:t>
            </a:r>
          </a:p>
          <a:p>
            <a:r>
              <a:rPr lang="en-IN" dirty="0"/>
              <a:t>}</a:t>
            </a:r>
          </a:p>
          <a:p>
            <a:r>
              <a:rPr lang="en-IN" dirty="0"/>
              <a:t/>
            </a:r>
            <a:br>
              <a:rPr lang="en-IN" dirty="0"/>
            </a:br>
            <a:r>
              <a:rPr lang="en-IN" dirty="0"/>
              <a:t>resource "</a:t>
            </a:r>
            <a:r>
              <a:rPr lang="en-IN" dirty="0" err="1"/>
              <a:t>aws_ecs_cluster_capacity_providers</a:t>
            </a:r>
            <a:r>
              <a:rPr lang="en-IN" dirty="0"/>
              <a:t>" "main" {</a:t>
            </a:r>
          </a:p>
          <a:p>
            <a:r>
              <a:rPr lang="en-IN" dirty="0"/>
              <a:t>  </a:t>
            </a:r>
            <a:r>
              <a:rPr lang="en-IN" dirty="0" err="1"/>
              <a:t>cluster_name</a:t>
            </a:r>
            <a:r>
              <a:rPr lang="en-IN" dirty="0"/>
              <a:t>       = aws_ecs_cluster.main.name</a:t>
            </a:r>
          </a:p>
          <a:p>
            <a:r>
              <a:rPr lang="en-IN" dirty="0"/>
              <a:t>  </a:t>
            </a:r>
            <a:r>
              <a:rPr lang="en-IN" dirty="0" err="1"/>
              <a:t>capacity_providers</a:t>
            </a:r>
            <a:r>
              <a:rPr lang="en-IN" dirty="0"/>
              <a:t> = [aws_ecs_capacity_provider.main.name]</a:t>
            </a:r>
          </a:p>
          <a:p>
            <a:r>
              <a:rPr lang="en-IN" dirty="0"/>
              <a:t/>
            </a:r>
            <a:br>
              <a:rPr lang="en-IN" dirty="0"/>
            </a:br>
            <a:r>
              <a:rPr lang="en-IN" dirty="0"/>
              <a:t>  </a:t>
            </a:r>
            <a:r>
              <a:rPr lang="en-IN" dirty="0" err="1"/>
              <a:t>default_capacity_provider_strategy</a:t>
            </a:r>
            <a:r>
              <a:rPr lang="en-IN" dirty="0"/>
              <a:t> {</a:t>
            </a:r>
          </a:p>
          <a:p>
            <a:r>
              <a:rPr lang="en-IN" dirty="0"/>
              <a:t>    </a:t>
            </a:r>
            <a:r>
              <a:rPr lang="en-IN" dirty="0" err="1"/>
              <a:t>capacity_provider</a:t>
            </a:r>
            <a:r>
              <a:rPr lang="en-IN" dirty="0"/>
              <a:t> = aws_ecs_capacity_provider.main.name</a:t>
            </a:r>
          </a:p>
          <a:p>
            <a:r>
              <a:rPr lang="en-IN" dirty="0"/>
              <a:t>    base              = 1</a:t>
            </a:r>
          </a:p>
          <a:p>
            <a:r>
              <a:rPr lang="en-IN" dirty="0"/>
              <a:t>    weight            = 100</a:t>
            </a:r>
          </a:p>
          <a:p>
            <a:r>
              <a:rPr lang="en-IN" dirty="0"/>
              <a:t>  }</a:t>
            </a:r>
          </a:p>
          <a:p>
            <a:r>
              <a:rPr lang="en-IN" dirty="0"/>
              <a:t>}</a:t>
            </a:r>
          </a:p>
          <a:p>
            <a:endParaRPr lang="en-IN" dirty="0"/>
          </a:p>
        </p:txBody>
      </p:sp>
      <p:pic>
        <p:nvPicPr>
          <p:cNvPr id="2050"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648200" y="2727325"/>
            <a:ext cx="4038600" cy="227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289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Below is </a:t>
            </a:r>
            <a:r>
              <a:rPr lang="en-US" sz="2400" dirty="0" err="1" smtClean="0"/>
              <a:t>ecr</a:t>
            </a:r>
            <a:r>
              <a:rPr lang="en-US" sz="2400" dirty="0" smtClean="0"/>
              <a:t> we </a:t>
            </a:r>
            <a:r>
              <a:rPr lang="en-US" sz="2400" dirty="0"/>
              <a:t>will see in </a:t>
            </a:r>
            <a:r>
              <a:rPr lang="en-US" sz="2400" dirty="0" err="1"/>
              <a:t>aws</a:t>
            </a:r>
            <a:r>
              <a:rPr lang="en-US" sz="2400" dirty="0"/>
              <a:t> console</a:t>
            </a:r>
            <a:endParaRPr lang="en-IN" sz="2400" dirty="0"/>
          </a:p>
        </p:txBody>
      </p:sp>
      <p:sp>
        <p:nvSpPr>
          <p:cNvPr id="3" name="Content Placeholder 2"/>
          <p:cNvSpPr>
            <a:spLocks noGrp="1"/>
          </p:cNvSpPr>
          <p:nvPr>
            <p:ph sz="half" idx="1"/>
          </p:nvPr>
        </p:nvSpPr>
        <p:spPr/>
        <p:txBody>
          <a:bodyPr>
            <a:normAutofit fontScale="62500" lnSpcReduction="20000"/>
          </a:bodyPr>
          <a:lstStyle/>
          <a:p>
            <a:r>
              <a:rPr lang="en-IN" dirty="0"/>
              <a:t># --- ECR ---</a:t>
            </a:r>
          </a:p>
          <a:p>
            <a:r>
              <a:rPr lang="en-IN" dirty="0"/>
              <a:t/>
            </a:r>
            <a:br>
              <a:rPr lang="en-IN" dirty="0"/>
            </a:br>
            <a:r>
              <a:rPr lang="en-IN" dirty="0"/>
              <a:t>resource "</a:t>
            </a:r>
            <a:r>
              <a:rPr lang="en-IN" dirty="0" err="1"/>
              <a:t>aws_ecr_repository</a:t>
            </a:r>
            <a:r>
              <a:rPr lang="en-IN" dirty="0"/>
              <a:t>" "app" {</a:t>
            </a:r>
          </a:p>
          <a:p>
            <a:r>
              <a:rPr lang="en-IN" dirty="0"/>
              <a:t>  name                 = "demo-app"</a:t>
            </a:r>
          </a:p>
          <a:p>
            <a:r>
              <a:rPr lang="en-IN" dirty="0"/>
              <a:t>  </a:t>
            </a:r>
            <a:r>
              <a:rPr lang="en-IN" dirty="0" err="1"/>
              <a:t>image_tag_mutability</a:t>
            </a:r>
            <a:r>
              <a:rPr lang="en-IN" dirty="0"/>
              <a:t> = "MUTABLE"</a:t>
            </a:r>
          </a:p>
          <a:p>
            <a:r>
              <a:rPr lang="en-IN" dirty="0"/>
              <a:t>  </a:t>
            </a:r>
            <a:r>
              <a:rPr lang="en-IN" dirty="0" err="1"/>
              <a:t>force_delete</a:t>
            </a:r>
            <a:r>
              <a:rPr lang="en-IN" dirty="0"/>
              <a:t>         = true</a:t>
            </a:r>
          </a:p>
          <a:p>
            <a:r>
              <a:rPr lang="en-IN" dirty="0"/>
              <a:t/>
            </a:r>
            <a:br>
              <a:rPr lang="en-IN" dirty="0"/>
            </a:br>
            <a:r>
              <a:rPr lang="en-IN" dirty="0"/>
              <a:t>  </a:t>
            </a:r>
            <a:r>
              <a:rPr lang="en-IN" dirty="0" err="1"/>
              <a:t>image_scanning_configuration</a:t>
            </a:r>
            <a:r>
              <a:rPr lang="en-IN" dirty="0"/>
              <a:t> {</a:t>
            </a:r>
          </a:p>
          <a:p>
            <a:r>
              <a:rPr lang="en-IN" dirty="0"/>
              <a:t>    </a:t>
            </a:r>
            <a:r>
              <a:rPr lang="en-IN" dirty="0" err="1"/>
              <a:t>scan_on_push</a:t>
            </a:r>
            <a:r>
              <a:rPr lang="en-IN" dirty="0"/>
              <a:t> = true</a:t>
            </a:r>
          </a:p>
          <a:p>
            <a:r>
              <a:rPr lang="en-IN" dirty="0"/>
              <a:t>  }</a:t>
            </a:r>
          </a:p>
          <a:p>
            <a:r>
              <a:rPr lang="en-IN" dirty="0"/>
              <a:t>}</a:t>
            </a:r>
          </a:p>
          <a:p>
            <a:r>
              <a:rPr lang="en-IN" dirty="0"/>
              <a:t/>
            </a:r>
            <a:br>
              <a:rPr lang="en-IN" dirty="0"/>
            </a:br>
            <a:r>
              <a:rPr lang="en-IN" dirty="0"/>
              <a:t>output "</a:t>
            </a:r>
            <a:r>
              <a:rPr lang="en-IN" dirty="0" err="1"/>
              <a:t>demo_app_repo_url</a:t>
            </a:r>
            <a:r>
              <a:rPr lang="en-IN" dirty="0"/>
              <a:t>" {</a:t>
            </a:r>
          </a:p>
          <a:p>
            <a:r>
              <a:rPr lang="en-IN" dirty="0"/>
              <a:t>  value = </a:t>
            </a:r>
            <a:r>
              <a:rPr lang="en-IN" dirty="0" err="1"/>
              <a:t>aws_ecr_repository.app.repository_url</a:t>
            </a:r>
            <a:endParaRPr lang="en-IN" dirty="0"/>
          </a:p>
          <a:p>
            <a:r>
              <a:rPr lang="en-IN" dirty="0"/>
              <a:t>}</a:t>
            </a:r>
          </a:p>
          <a:p>
            <a:endParaRPr lang="en-IN" dirty="0"/>
          </a:p>
        </p:txBody>
      </p:sp>
      <p:pic>
        <p:nvPicPr>
          <p:cNvPr id="1024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651566" y="3308280"/>
            <a:ext cx="4031867" cy="1109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83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TERRAFORM</a:t>
            </a:r>
            <a:br>
              <a:rPr lang="en-IN" b="1" dirty="0"/>
            </a:br>
            <a:endParaRPr lang="en-IN" dirty="0"/>
          </a:p>
        </p:txBody>
      </p:sp>
      <p:sp>
        <p:nvSpPr>
          <p:cNvPr id="3" name="Content Placeholder 2"/>
          <p:cNvSpPr>
            <a:spLocks noGrp="1"/>
          </p:cNvSpPr>
          <p:nvPr>
            <p:ph idx="1"/>
          </p:nvPr>
        </p:nvSpPr>
        <p:spPr/>
        <p:txBody>
          <a:bodyPr>
            <a:normAutofit fontScale="92500"/>
          </a:bodyPr>
          <a:lstStyle/>
          <a:p>
            <a:r>
              <a:rPr lang="en-US" dirty="0" err="1"/>
              <a:t>Terraform</a:t>
            </a:r>
            <a:r>
              <a:rPr lang="en-US" dirty="0"/>
              <a:t> is an open-source infrastructure as code (</a:t>
            </a:r>
            <a:r>
              <a:rPr lang="en-US" dirty="0" err="1"/>
              <a:t>IaC</a:t>
            </a:r>
            <a:r>
              <a:rPr lang="en-US" dirty="0"/>
              <a:t>) software tool which can be used to provision the infrastructure of a cloud platform. </a:t>
            </a:r>
            <a:endParaRPr lang="en-US" dirty="0" smtClean="0"/>
          </a:p>
          <a:p>
            <a:r>
              <a:rPr lang="en-US" dirty="0" smtClean="0"/>
              <a:t>The </a:t>
            </a:r>
            <a:r>
              <a:rPr lang="en-US" dirty="0"/>
              <a:t>HCL scripts which have been used to provision infrastructure can be human-readable configuration files that can be versioned, reused, and shared. You can provision wide range of resources in the cloud by using </a:t>
            </a:r>
            <a:r>
              <a:rPr lang="en-US" dirty="0" err="1"/>
              <a:t>terraform</a:t>
            </a:r>
            <a:r>
              <a:rPr lang="en-US" dirty="0"/>
              <a:t> like compute, storage, networking, and application services, across a variety of cloud providers and on-premises environments.</a:t>
            </a:r>
            <a:endParaRPr lang="en-IN" dirty="0"/>
          </a:p>
        </p:txBody>
      </p:sp>
    </p:spTree>
    <p:extLst>
      <p:ext uri="{BB962C8B-B14F-4D97-AF65-F5344CB8AC3E}">
        <p14:creationId xmlns:p14="http://schemas.microsoft.com/office/powerpoint/2010/main" val="39551050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Below is </a:t>
            </a:r>
            <a:r>
              <a:rPr lang="en-US" sz="2400" dirty="0" err="1"/>
              <a:t>ecs</a:t>
            </a:r>
            <a:r>
              <a:rPr lang="en-US" sz="2400" dirty="0"/>
              <a:t> </a:t>
            </a:r>
            <a:r>
              <a:rPr lang="en-US" sz="2400" dirty="0" smtClean="0"/>
              <a:t>task role we </a:t>
            </a:r>
            <a:r>
              <a:rPr lang="en-US" sz="2400" dirty="0"/>
              <a:t>will see in </a:t>
            </a:r>
            <a:r>
              <a:rPr lang="en-US" sz="2400" dirty="0" err="1"/>
              <a:t>aws</a:t>
            </a:r>
            <a:r>
              <a:rPr lang="en-US" sz="2400" dirty="0"/>
              <a:t> console</a:t>
            </a:r>
            <a:endParaRPr lang="en-IN" sz="2400" dirty="0"/>
          </a:p>
        </p:txBody>
      </p:sp>
      <p:sp>
        <p:nvSpPr>
          <p:cNvPr id="3" name="Content Placeholder 2"/>
          <p:cNvSpPr>
            <a:spLocks noGrp="1"/>
          </p:cNvSpPr>
          <p:nvPr>
            <p:ph sz="half" idx="1"/>
          </p:nvPr>
        </p:nvSpPr>
        <p:spPr/>
        <p:txBody>
          <a:bodyPr>
            <a:normAutofit fontScale="32500" lnSpcReduction="20000"/>
          </a:bodyPr>
          <a:lstStyle/>
          <a:p>
            <a:r>
              <a:rPr lang="en-IN" dirty="0"/>
              <a:t># --- ECS Task Role ---</a:t>
            </a:r>
          </a:p>
          <a:p>
            <a:r>
              <a:rPr lang="en-IN" dirty="0"/>
              <a:t/>
            </a:r>
            <a:br>
              <a:rPr lang="en-IN" dirty="0"/>
            </a:br>
            <a:r>
              <a:rPr lang="en-IN" dirty="0"/>
              <a:t>data "</a:t>
            </a:r>
            <a:r>
              <a:rPr lang="en-IN" dirty="0" err="1"/>
              <a:t>aws_iam_policy_document</a:t>
            </a:r>
            <a:r>
              <a:rPr lang="en-IN" dirty="0"/>
              <a:t>" "</a:t>
            </a:r>
            <a:r>
              <a:rPr lang="en-IN" dirty="0" err="1"/>
              <a:t>ecs_task_doc</a:t>
            </a:r>
            <a:r>
              <a:rPr lang="en-IN" dirty="0"/>
              <a:t>" {</a:t>
            </a:r>
          </a:p>
          <a:p>
            <a:r>
              <a:rPr lang="en-IN" dirty="0"/>
              <a:t>  statement {</a:t>
            </a:r>
          </a:p>
          <a:p>
            <a:r>
              <a:rPr lang="en-IN" dirty="0"/>
              <a:t>    actions = ["</a:t>
            </a:r>
            <a:r>
              <a:rPr lang="en-IN" dirty="0" err="1"/>
              <a:t>sts:AssumeRole</a:t>
            </a:r>
            <a:r>
              <a:rPr lang="en-IN" dirty="0"/>
              <a:t>"]</a:t>
            </a:r>
          </a:p>
          <a:p>
            <a:r>
              <a:rPr lang="en-IN" dirty="0"/>
              <a:t>    effect  = "Allow"</a:t>
            </a:r>
          </a:p>
          <a:p>
            <a:r>
              <a:rPr lang="en-IN" dirty="0"/>
              <a:t/>
            </a:r>
            <a:br>
              <a:rPr lang="en-IN" dirty="0"/>
            </a:br>
            <a:r>
              <a:rPr lang="en-IN" dirty="0"/>
              <a:t>    principals {</a:t>
            </a:r>
          </a:p>
          <a:p>
            <a:r>
              <a:rPr lang="en-IN" dirty="0"/>
              <a:t>      type        = "Service"</a:t>
            </a:r>
          </a:p>
          <a:p>
            <a:r>
              <a:rPr lang="en-IN" dirty="0"/>
              <a:t>      identifiers = ["ecs-tasks.amazonaws.com"]</a:t>
            </a:r>
          </a:p>
          <a:p>
            <a:r>
              <a:rPr lang="en-IN" dirty="0"/>
              <a:t>    }</a:t>
            </a:r>
          </a:p>
          <a:p>
            <a:r>
              <a:rPr lang="en-IN" dirty="0"/>
              <a:t>  }</a:t>
            </a:r>
          </a:p>
          <a:p>
            <a:r>
              <a:rPr lang="en-IN" dirty="0"/>
              <a:t>}</a:t>
            </a:r>
          </a:p>
          <a:p>
            <a:r>
              <a:rPr lang="en-IN" dirty="0"/>
              <a:t/>
            </a:r>
            <a:br>
              <a:rPr lang="en-IN" dirty="0"/>
            </a:br>
            <a:r>
              <a:rPr lang="en-IN" dirty="0"/>
              <a:t>resource "</a:t>
            </a:r>
            <a:r>
              <a:rPr lang="en-IN" dirty="0" err="1"/>
              <a:t>aws_iam_role</a:t>
            </a:r>
            <a:r>
              <a:rPr lang="en-IN" dirty="0"/>
              <a:t>" "</a:t>
            </a:r>
            <a:r>
              <a:rPr lang="en-IN" dirty="0" err="1"/>
              <a:t>ecs_task_role</a:t>
            </a:r>
            <a:r>
              <a:rPr lang="en-IN" dirty="0"/>
              <a:t>" {</a:t>
            </a:r>
          </a:p>
          <a:p>
            <a:r>
              <a:rPr lang="en-IN" dirty="0"/>
              <a:t>  </a:t>
            </a:r>
            <a:r>
              <a:rPr lang="en-IN" dirty="0" err="1"/>
              <a:t>name_prefix</a:t>
            </a:r>
            <a:r>
              <a:rPr lang="en-IN" dirty="0"/>
              <a:t>        = "demo-</a:t>
            </a:r>
            <a:r>
              <a:rPr lang="en-IN" dirty="0" err="1"/>
              <a:t>ecs</a:t>
            </a:r>
            <a:r>
              <a:rPr lang="en-IN" dirty="0"/>
              <a:t>-task-role"</a:t>
            </a:r>
          </a:p>
          <a:p>
            <a:r>
              <a:rPr lang="en-IN" dirty="0"/>
              <a:t>  </a:t>
            </a:r>
            <a:r>
              <a:rPr lang="en-IN" dirty="0" err="1"/>
              <a:t>assume_role_policy</a:t>
            </a:r>
            <a:r>
              <a:rPr lang="en-IN" dirty="0"/>
              <a:t> = </a:t>
            </a:r>
            <a:r>
              <a:rPr lang="en-IN" dirty="0" err="1"/>
              <a:t>data.aws_iam_policy_document.ecs_task_doc.json</a:t>
            </a:r>
            <a:endParaRPr lang="en-IN" dirty="0"/>
          </a:p>
          <a:p>
            <a:r>
              <a:rPr lang="en-IN" dirty="0"/>
              <a:t>}</a:t>
            </a:r>
          </a:p>
          <a:p>
            <a:r>
              <a:rPr lang="en-IN" dirty="0"/>
              <a:t/>
            </a:r>
            <a:br>
              <a:rPr lang="en-IN" dirty="0"/>
            </a:br>
            <a:r>
              <a:rPr lang="en-IN" dirty="0"/>
              <a:t>resource "</a:t>
            </a:r>
            <a:r>
              <a:rPr lang="en-IN" dirty="0" err="1"/>
              <a:t>aws_iam_role</a:t>
            </a:r>
            <a:r>
              <a:rPr lang="en-IN" dirty="0"/>
              <a:t>" "</a:t>
            </a:r>
            <a:r>
              <a:rPr lang="en-IN" dirty="0" err="1"/>
              <a:t>ecs_exec_role</a:t>
            </a:r>
            <a:r>
              <a:rPr lang="en-IN" dirty="0"/>
              <a:t>" {</a:t>
            </a:r>
          </a:p>
          <a:p>
            <a:r>
              <a:rPr lang="en-IN" dirty="0"/>
              <a:t>  </a:t>
            </a:r>
            <a:r>
              <a:rPr lang="en-IN" dirty="0" err="1"/>
              <a:t>name_prefix</a:t>
            </a:r>
            <a:r>
              <a:rPr lang="en-IN" dirty="0"/>
              <a:t>        = "demo-</a:t>
            </a:r>
            <a:r>
              <a:rPr lang="en-IN" dirty="0" err="1"/>
              <a:t>ecs</a:t>
            </a:r>
            <a:r>
              <a:rPr lang="en-IN" dirty="0"/>
              <a:t>-exec-role"</a:t>
            </a:r>
          </a:p>
          <a:p>
            <a:r>
              <a:rPr lang="en-IN" dirty="0"/>
              <a:t>  </a:t>
            </a:r>
            <a:r>
              <a:rPr lang="en-IN" dirty="0" err="1"/>
              <a:t>assume_role_policy</a:t>
            </a:r>
            <a:r>
              <a:rPr lang="en-IN" dirty="0"/>
              <a:t> = </a:t>
            </a:r>
            <a:r>
              <a:rPr lang="en-IN" dirty="0" err="1"/>
              <a:t>data.aws_iam_policy_document.ecs_task_doc.json</a:t>
            </a:r>
            <a:endParaRPr lang="en-IN" dirty="0"/>
          </a:p>
          <a:p>
            <a:r>
              <a:rPr lang="en-IN" dirty="0"/>
              <a:t>}</a:t>
            </a:r>
          </a:p>
          <a:p>
            <a:r>
              <a:rPr lang="en-IN" dirty="0"/>
              <a:t/>
            </a:r>
            <a:br>
              <a:rPr lang="en-IN" dirty="0"/>
            </a:br>
            <a:r>
              <a:rPr lang="en-IN" dirty="0"/>
              <a:t>resource "</a:t>
            </a:r>
            <a:r>
              <a:rPr lang="en-IN" dirty="0" err="1"/>
              <a:t>aws_iam_role_policy_attachment</a:t>
            </a:r>
            <a:r>
              <a:rPr lang="en-IN" dirty="0"/>
              <a:t>" "</a:t>
            </a:r>
            <a:r>
              <a:rPr lang="en-IN" dirty="0" err="1"/>
              <a:t>ecs_exec_role_policy</a:t>
            </a:r>
            <a:r>
              <a:rPr lang="en-IN" dirty="0"/>
              <a:t>" {</a:t>
            </a:r>
          </a:p>
          <a:p>
            <a:r>
              <a:rPr lang="en-IN" dirty="0"/>
              <a:t>  role       = aws_iam_role.ecs_exec_role.name</a:t>
            </a:r>
          </a:p>
          <a:p>
            <a:r>
              <a:rPr lang="en-IN" dirty="0"/>
              <a:t>  </a:t>
            </a:r>
            <a:r>
              <a:rPr lang="en-IN" dirty="0" err="1"/>
              <a:t>policy_arn</a:t>
            </a:r>
            <a:r>
              <a:rPr lang="en-IN" dirty="0"/>
              <a:t> = "</a:t>
            </a:r>
            <a:r>
              <a:rPr lang="en-IN" dirty="0" err="1"/>
              <a:t>arn:aws:iam</a:t>
            </a:r>
            <a:r>
              <a:rPr lang="en-IN" dirty="0"/>
              <a:t>::</a:t>
            </a:r>
            <a:r>
              <a:rPr lang="en-IN" dirty="0" err="1"/>
              <a:t>aws:policy</a:t>
            </a:r>
            <a:r>
              <a:rPr lang="en-IN" dirty="0"/>
              <a:t>/service-role/</a:t>
            </a:r>
            <a:r>
              <a:rPr lang="en-IN" dirty="0" err="1"/>
              <a:t>AmazonECSTaskExecutionRolePolicy</a:t>
            </a:r>
            <a:r>
              <a:rPr lang="en-IN" dirty="0"/>
              <a:t>"</a:t>
            </a:r>
          </a:p>
          <a:p>
            <a:r>
              <a:rPr lang="en-IN" dirty="0"/>
              <a:t>}</a:t>
            </a:r>
          </a:p>
          <a:p>
            <a:endParaRPr lang="en-IN" dirty="0"/>
          </a:p>
        </p:txBody>
      </p:sp>
      <p:pic>
        <p:nvPicPr>
          <p:cNvPr id="5"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648200" y="3296615"/>
            <a:ext cx="4038600" cy="1133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776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Below is </a:t>
            </a:r>
            <a:r>
              <a:rPr lang="en-US" sz="2400" dirty="0" err="1" smtClean="0"/>
              <a:t>aws</a:t>
            </a:r>
            <a:r>
              <a:rPr lang="en-US" sz="2400" dirty="0" smtClean="0"/>
              <a:t> cloud watch logs we </a:t>
            </a:r>
            <a:r>
              <a:rPr lang="en-US" sz="2400" dirty="0"/>
              <a:t>will see in </a:t>
            </a:r>
            <a:r>
              <a:rPr lang="en-US" sz="2400" dirty="0" err="1"/>
              <a:t>aws</a:t>
            </a:r>
            <a:r>
              <a:rPr lang="en-US" sz="2400" dirty="0"/>
              <a:t> console</a:t>
            </a:r>
            <a:endParaRPr lang="en-IN" sz="2400" dirty="0"/>
          </a:p>
        </p:txBody>
      </p:sp>
      <p:sp>
        <p:nvSpPr>
          <p:cNvPr id="3" name="Content Placeholder 2"/>
          <p:cNvSpPr>
            <a:spLocks noGrp="1"/>
          </p:cNvSpPr>
          <p:nvPr>
            <p:ph sz="half" idx="1"/>
          </p:nvPr>
        </p:nvSpPr>
        <p:spPr/>
        <p:txBody>
          <a:bodyPr>
            <a:normAutofit/>
          </a:bodyPr>
          <a:lstStyle/>
          <a:p>
            <a:r>
              <a:rPr lang="en-US" sz="1200" dirty="0"/>
              <a:t># --- Cloud Watch Logs ---</a:t>
            </a:r>
          </a:p>
          <a:p>
            <a:r>
              <a:rPr lang="en-US" sz="1200" dirty="0"/>
              <a:t/>
            </a:r>
            <a:br>
              <a:rPr lang="en-US" sz="1200" dirty="0"/>
            </a:br>
            <a:r>
              <a:rPr lang="en-US" sz="1200" dirty="0"/>
              <a:t>resource "</a:t>
            </a:r>
            <a:r>
              <a:rPr lang="en-US" sz="1200" dirty="0" err="1"/>
              <a:t>aws_cloudwatch_log_group</a:t>
            </a:r>
            <a:r>
              <a:rPr lang="en-US" sz="1200" dirty="0"/>
              <a:t>" "</a:t>
            </a:r>
            <a:r>
              <a:rPr lang="en-US" sz="1200" dirty="0" err="1"/>
              <a:t>ecs</a:t>
            </a:r>
            <a:r>
              <a:rPr lang="en-US" sz="1200" dirty="0"/>
              <a:t>" {</a:t>
            </a:r>
          </a:p>
          <a:p>
            <a:r>
              <a:rPr lang="en-US" sz="1200" dirty="0"/>
              <a:t>  name              = "/</a:t>
            </a:r>
            <a:r>
              <a:rPr lang="en-US" sz="1200" dirty="0" err="1"/>
              <a:t>ecs</a:t>
            </a:r>
            <a:r>
              <a:rPr lang="en-US" sz="1200" dirty="0"/>
              <a:t>/demo"</a:t>
            </a:r>
          </a:p>
          <a:p>
            <a:r>
              <a:rPr lang="en-US" sz="1200" dirty="0"/>
              <a:t>  </a:t>
            </a:r>
            <a:r>
              <a:rPr lang="en-US" sz="1200" dirty="0" err="1"/>
              <a:t>retention_in_days</a:t>
            </a:r>
            <a:r>
              <a:rPr lang="en-US" sz="1200" dirty="0"/>
              <a:t> = 14</a:t>
            </a:r>
          </a:p>
          <a:p>
            <a:r>
              <a:rPr lang="en-US" sz="1200" dirty="0"/>
              <a:t>}</a:t>
            </a:r>
          </a:p>
          <a:p>
            <a:endParaRPr lang="en-IN" dirty="0"/>
          </a:p>
        </p:txBody>
      </p:sp>
      <p:pic>
        <p:nvPicPr>
          <p:cNvPr id="13314"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648200" y="3057123"/>
            <a:ext cx="4038600" cy="1612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6231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Below is </a:t>
            </a:r>
            <a:r>
              <a:rPr lang="en-US" sz="2400" dirty="0" err="1"/>
              <a:t>ecs</a:t>
            </a:r>
            <a:r>
              <a:rPr lang="en-US" sz="2400" dirty="0"/>
              <a:t> </a:t>
            </a:r>
            <a:r>
              <a:rPr lang="en-US" sz="2400" dirty="0" smtClean="0"/>
              <a:t>task </a:t>
            </a:r>
            <a:r>
              <a:rPr lang="en-US" sz="2400" dirty="0" err="1" smtClean="0"/>
              <a:t>defination</a:t>
            </a:r>
            <a:r>
              <a:rPr lang="en-US" sz="2400" dirty="0" smtClean="0"/>
              <a:t> we </a:t>
            </a:r>
            <a:r>
              <a:rPr lang="en-US" sz="2400" dirty="0"/>
              <a:t>will see in </a:t>
            </a:r>
            <a:r>
              <a:rPr lang="en-US" sz="2400" dirty="0" err="1"/>
              <a:t>aws</a:t>
            </a:r>
            <a:r>
              <a:rPr lang="en-US" sz="2400" dirty="0"/>
              <a:t> console</a:t>
            </a:r>
            <a:endParaRPr lang="en-IN" sz="2400" dirty="0"/>
          </a:p>
        </p:txBody>
      </p:sp>
      <p:sp>
        <p:nvSpPr>
          <p:cNvPr id="3" name="Content Placeholder 2"/>
          <p:cNvSpPr>
            <a:spLocks noGrp="1"/>
          </p:cNvSpPr>
          <p:nvPr>
            <p:ph sz="half" idx="1"/>
          </p:nvPr>
        </p:nvSpPr>
        <p:spPr/>
        <p:txBody>
          <a:bodyPr>
            <a:normAutofit fontScale="32500" lnSpcReduction="20000"/>
          </a:bodyPr>
          <a:lstStyle/>
          <a:p>
            <a:r>
              <a:rPr lang="en-IN" dirty="0"/>
              <a:t># --- ECS Task Definition ---</a:t>
            </a:r>
          </a:p>
          <a:p>
            <a:r>
              <a:rPr lang="en-IN" dirty="0"/>
              <a:t/>
            </a:r>
            <a:br>
              <a:rPr lang="en-IN" dirty="0"/>
            </a:br>
            <a:r>
              <a:rPr lang="en-IN" dirty="0"/>
              <a:t>resource "</a:t>
            </a:r>
            <a:r>
              <a:rPr lang="en-IN" dirty="0" err="1"/>
              <a:t>aws_ecs_task_definition</a:t>
            </a:r>
            <a:r>
              <a:rPr lang="en-IN" dirty="0"/>
              <a:t>" "app" {</a:t>
            </a:r>
          </a:p>
          <a:p>
            <a:r>
              <a:rPr lang="en-IN" dirty="0"/>
              <a:t>  family             = "demo-app"</a:t>
            </a:r>
          </a:p>
          <a:p>
            <a:r>
              <a:rPr lang="en-IN" dirty="0"/>
              <a:t>  </a:t>
            </a:r>
            <a:r>
              <a:rPr lang="en-IN" dirty="0" err="1"/>
              <a:t>task_role_arn</a:t>
            </a:r>
            <a:r>
              <a:rPr lang="en-IN" dirty="0"/>
              <a:t>      = </a:t>
            </a:r>
            <a:r>
              <a:rPr lang="en-IN" dirty="0" err="1"/>
              <a:t>aws_iam_role.ecs_task_role.arn</a:t>
            </a:r>
            <a:endParaRPr lang="en-IN" dirty="0"/>
          </a:p>
          <a:p>
            <a:r>
              <a:rPr lang="en-IN" dirty="0"/>
              <a:t>  </a:t>
            </a:r>
            <a:r>
              <a:rPr lang="en-IN" dirty="0" err="1"/>
              <a:t>execution_role_arn</a:t>
            </a:r>
            <a:r>
              <a:rPr lang="en-IN" dirty="0"/>
              <a:t> = </a:t>
            </a:r>
            <a:r>
              <a:rPr lang="en-IN" dirty="0" err="1"/>
              <a:t>aws_iam_role.ecs_exec_role.arn</a:t>
            </a:r>
            <a:endParaRPr lang="en-IN" dirty="0"/>
          </a:p>
          <a:p>
            <a:r>
              <a:rPr lang="en-IN" dirty="0"/>
              <a:t>  </a:t>
            </a:r>
            <a:r>
              <a:rPr lang="en-IN" dirty="0" err="1"/>
              <a:t>network_mode</a:t>
            </a:r>
            <a:r>
              <a:rPr lang="en-IN" dirty="0"/>
              <a:t>       = "</a:t>
            </a:r>
            <a:r>
              <a:rPr lang="en-IN" dirty="0" err="1"/>
              <a:t>awsvpc</a:t>
            </a:r>
            <a:r>
              <a:rPr lang="en-IN" dirty="0"/>
              <a:t>"</a:t>
            </a:r>
          </a:p>
          <a:p>
            <a:r>
              <a:rPr lang="en-IN" dirty="0"/>
              <a:t>  </a:t>
            </a:r>
            <a:r>
              <a:rPr lang="en-IN" dirty="0" err="1"/>
              <a:t>cpu</a:t>
            </a:r>
            <a:r>
              <a:rPr lang="en-IN" dirty="0"/>
              <a:t>                = 256</a:t>
            </a:r>
          </a:p>
          <a:p>
            <a:r>
              <a:rPr lang="en-IN" dirty="0"/>
              <a:t>  memory             = 256</a:t>
            </a:r>
          </a:p>
          <a:p>
            <a:r>
              <a:rPr lang="en-IN" dirty="0"/>
              <a:t/>
            </a:r>
            <a:br>
              <a:rPr lang="en-IN" dirty="0"/>
            </a:br>
            <a:r>
              <a:rPr lang="en-IN" dirty="0"/>
              <a:t>  </a:t>
            </a:r>
            <a:r>
              <a:rPr lang="en-IN" dirty="0" err="1"/>
              <a:t>container_definitions</a:t>
            </a:r>
            <a:r>
              <a:rPr lang="en-IN" dirty="0"/>
              <a:t> = </a:t>
            </a:r>
            <a:r>
              <a:rPr lang="en-IN" dirty="0" err="1"/>
              <a:t>jsonencode</a:t>
            </a:r>
            <a:r>
              <a:rPr lang="en-IN" dirty="0"/>
              <a:t>([{</a:t>
            </a:r>
          </a:p>
          <a:p>
            <a:r>
              <a:rPr lang="en-IN" dirty="0"/>
              <a:t>    name         = "app",</a:t>
            </a:r>
          </a:p>
          <a:p>
            <a:r>
              <a:rPr lang="en-IN" dirty="0"/>
              <a:t>    image        = "${</a:t>
            </a:r>
            <a:r>
              <a:rPr lang="en-IN" dirty="0" err="1"/>
              <a:t>aws_ecr_repository.app.repository_url</a:t>
            </a:r>
            <a:r>
              <a:rPr lang="en-IN" dirty="0"/>
              <a:t>}:latest",</a:t>
            </a:r>
          </a:p>
          <a:p>
            <a:r>
              <a:rPr lang="en-IN" dirty="0"/>
              <a:t>    essential    = true,</a:t>
            </a:r>
          </a:p>
          <a:p>
            <a:r>
              <a:rPr lang="en-IN" dirty="0"/>
              <a:t>    </a:t>
            </a:r>
            <a:r>
              <a:rPr lang="en-IN" dirty="0" err="1"/>
              <a:t>portMappings</a:t>
            </a:r>
            <a:r>
              <a:rPr lang="en-IN" dirty="0"/>
              <a:t> = [{ </a:t>
            </a:r>
            <a:r>
              <a:rPr lang="en-IN" dirty="0" err="1"/>
              <a:t>containerPort</a:t>
            </a:r>
            <a:r>
              <a:rPr lang="en-IN" dirty="0"/>
              <a:t> = 80, </a:t>
            </a:r>
            <a:r>
              <a:rPr lang="en-IN" dirty="0" err="1"/>
              <a:t>hostPort</a:t>
            </a:r>
            <a:r>
              <a:rPr lang="en-IN" dirty="0"/>
              <a:t> = 80 }],</a:t>
            </a:r>
          </a:p>
          <a:p>
            <a:r>
              <a:rPr lang="en-IN" dirty="0"/>
              <a:t/>
            </a:r>
            <a:br>
              <a:rPr lang="en-IN" dirty="0"/>
            </a:br>
            <a:r>
              <a:rPr lang="en-IN" dirty="0"/>
              <a:t>    environment = [</a:t>
            </a:r>
          </a:p>
          <a:p>
            <a:r>
              <a:rPr lang="en-IN" dirty="0"/>
              <a:t>      { name = "EXAMPLE", value = "example" }</a:t>
            </a:r>
          </a:p>
          <a:p>
            <a:r>
              <a:rPr lang="en-IN" dirty="0"/>
              <a:t>    ]</a:t>
            </a:r>
          </a:p>
          <a:p>
            <a:r>
              <a:rPr lang="en-IN" dirty="0"/>
              <a:t/>
            </a:r>
            <a:br>
              <a:rPr lang="en-IN" dirty="0"/>
            </a:br>
            <a:r>
              <a:rPr lang="en-IN" dirty="0"/>
              <a:t>    </a:t>
            </a:r>
            <a:r>
              <a:rPr lang="en-IN" dirty="0" err="1"/>
              <a:t>logConfiguration</a:t>
            </a:r>
            <a:r>
              <a:rPr lang="en-IN" dirty="0"/>
              <a:t> = {</a:t>
            </a:r>
          </a:p>
          <a:p>
            <a:r>
              <a:rPr lang="en-IN" dirty="0"/>
              <a:t>      </a:t>
            </a:r>
            <a:r>
              <a:rPr lang="en-IN" dirty="0" err="1"/>
              <a:t>logDriver</a:t>
            </a:r>
            <a:r>
              <a:rPr lang="en-IN" dirty="0"/>
              <a:t> = "</a:t>
            </a:r>
            <a:r>
              <a:rPr lang="en-IN" dirty="0" err="1"/>
              <a:t>awslogs</a:t>
            </a:r>
            <a:r>
              <a:rPr lang="en-IN" dirty="0"/>
              <a:t>",</a:t>
            </a:r>
          </a:p>
          <a:p>
            <a:r>
              <a:rPr lang="en-IN" dirty="0"/>
              <a:t>      options = {</a:t>
            </a:r>
          </a:p>
          <a:p>
            <a:r>
              <a:rPr lang="en-IN" dirty="0"/>
              <a:t>        "</a:t>
            </a:r>
            <a:r>
              <a:rPr lang="en-IN" dirty="0" err="1"/>
              <a:t>awslogs</a:t>
            </a:r>
            <a:r>
              <a:rPr lang="en-IN" dirty="0"/>
              <a:t>-region"        = "us-east-1",</a:t>
            </a:r>
          </a:p>
          <a:p>
            <a:r>
              <a:rPr lang="en-IN" dirty="0"/>
              <a:t>        "</a:t>
            </a:r>
            <a:r>
              <a:rPr lang="en-IN" dirty="0" err="1"/>
              <a:t>awslogs</a:t>
            </a:r>
            <a:r>
              <a:rPr lang="en-IN" dirty="0"/>
              <a:t>-group"         = aws_cloudwatch_log_group.ecs.name,</a:t>
            </a:r>
          </a:p>
          <a:p>
            <a:r>
              <a:rPr lang="en-IN" dirty="0"/>
              <a:t>        "</a:t>
            </a:r>
            <a:r>
              <a:rPr lang="en-IN" dirty="0" err="1"/>
              <a:t>awslogs</a:t>
            </a:r>
            <a:r>
              <a:rPr lang="en-IN" dirty="0"/>
              <a:t>-stream-prefix" = "app"</a:t>
            </a:r>
          </a:p>
          <a:p>
            <a:r>
              <a:rPr lang="en-IN" dirty="0"/>
              <a:t>      }</a:t>
            </a:r>
          </a:p>
          <a:p>
            <a:r>
              <a:rPr lang="en-IN" dirty="0"/>
              <a:t>    },</a:t>
            </a:r>
          </a:p>
          <a:p>
            <a:r>
              <a:rPr lang="en-IN" dirty="0"/>
              <a:t>  }])</a:t>
            </a:r>
          </a:p>
          <a:p>
            <a:r>
              <a:rPr lang="en-IN" dirty="0"/>
              <a:t>}</a:t>
            </a:r>
          </a:p>
          <a:p>
            <a:endParaRPr lang="en-IN" dirty="0"/>
          </a:p>
        </p:txBody>
      </p:sp>
      <p:pic>
        <p:nvPicPr>
          <p:cNvPr id="11266"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648200" y="3259259"/>
            <a:ext cx="4038600" cy="120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702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781128"/>
          </a:xfrm>
        </p:spPr>
        <p:txBody>
          <a:bodyPr>
            <a:normAutofit fontScale="40000" lnSpcReduction="20000"/>
          </a:bodyPr>
          <a:lstStyle/>
          <a:p>
            <a:r>
              <a:rPr lang="en-IN" dirty="0"/>
              <a:t># --- ECS Service </a:t>
            </a:r>
            <a:r>
              <a:rPr lang="en-IN" dirty="0" smtClean="0"/>
              <a:t>---</a:t>
            </a:r>
            <a:r>
              <a:rPr lang="en-IN" dirty="0"/>
              <a:t/>
            </a:r>
            <a:br>
              <a:rPr lang="en-IN" dirty="0"/>
            </a:br>
            <a:r>
              <a:rPr lang="en-IN" dirty="0"/>
              <a:t>resource "</a:t>
            </a:r>
            <a:r>
              <a:rPr lang="en-IN" dirty="0" err="1"/>
              <a:t>aws_security_group</a:t>
            </a:r>
            <a:r>
              <a:rPr lang="en-IN" dirty="0"/>
              <a:t>" "</a:t>
            </a:r>
            <a:r>
              <a:rPr lang="en-IN" dirty="0" err="1"/>
              <a:t>ecs_task</a:t>
            </a:r>
            <a:r>
              <a:rPr lang="en-IN" dirty="0"/>
              <a:t>" {</a:t>
            </a:r>
          </a:p>
          <a:p>
            <a:r>
              <a:rPr lang="en-IN" dirty="0"/>
              <a:t>  </a:t>
            </a:r>
            <a:r>
              <a:rPr lang="en-IN" dirty="0" err="1"/>
              <a:t>name_prefix</a:t>
            </a:r>
            <a:r>
              <a:rPr lang="en-IN" dirty="0"/>
              <a:t> = "</a:t>
            </a:r>
            <a:r>
              <a:rPr lang="en-IN" dirty="0" err="1"/>
              <a:t>ecs</a:t>
            </a:r>
            <a:r>
              <a:rPr lang="en-IN" dirty="0"/>
              <a:t>-task-</a:t>
            </a:r>
            <a:r>
              <a:rPr lang="en-IN" dirty="0" err="1"/>
              <a:t>sg</a:t>
            </a:r>
            <a:r>
              <a:rPr lang="en-IN" dirty="0"/>
              <a:t>-"</a:t>
            </a:r>
          </a:p>
          <a:p>
            <a:r>
              <a:rPr lang="en-IN" dirty="0"/>
              <a:t>  description = "Allow all traffic within the VPC"</a:t>
            </a:r>
          </a:p>
          <a:p>
            <a:r>
              <a:rPr lang="en-IN" dirty="0"/>
              <a:t>  </a:t>
            </a:r>
            <a:r>
              <a:rPr lang="en-IN" dirty="0" err="1"/>
              <a:t>vpc_id</a:t>
            </a:r>
            <a:r>
              <a:rPr lang="en-IN" dirty="0"/>
              <a:t>      = aws_vpc.main.id</a:t>
            </a:r>
          </a:p>
          <a:p>
            <a:r>
              <a:rPr lang="en-IN" dirty="0"/>
              <a:t/>
            </a:r>
            <a:br>
              <a:rPr lang="en-IN" dirty="0"/>
            </a:br>
            <a:r>
              <a:rPr lang="en-IN" dirty="0"/>
              <a:t>  ingress {</a:t>
            </a:r>
          </a:p>
          <a:p>
            <a:r>
              <a:rPr lang="en-IN" dirty="0"/>
              <a:t>    </a:t>
            </a:r>
            <a:r>
              <a:rPr lang="en-IN" dirty="0" err="1"/>
              <a:t>from_port</a:t>
            </a:r>
            <a:r>
              <a:rPr lang="en-IN" dirty="0"/>
              <a:t>   = 0</a:t>
            </a:r>
          </a:p>
          <a:p>
            <a:r>
              <a:rPr lang="en-IN" dirty="0"/>
              <a:t>    </a:t>
            </a:r>
            <a:r>
              <a:rPr lang="en-IN" dirty="0" err="1"/>
              <a:t>to_port</a:t>
            </a:r>
            <a:r>
              <a:rPr lang="en-IN" dirty="0"/>
              <a:t>     = 0</a:t>
            </a:r>
          </a:p>
          <a:p>
            <a:r>
              <a:rPr lang="en-IN" dirty="0"/>
              <a:t>    protocol    = "-1"</a:t>
            </a:r>
          </a:p>
          <a:p>
            <a:r>
              <a:rPr lang="en-IN" dirty="0"/>
              <a:t>    </a:t>
            </a:r>
            <a:r>
              <a:rPr lang="en-IN" dirty="0" err="1"/>
              <a:t>cidr_blocks</a:t>
            </a:r>
            <a:r>
              <a:rPr lang="en-IN" dirty="0"/>
              <a:t> = [</a:t>
            </a:r>
            <a:r>
              <a:rPr lang="en-IN" dirty="0" err="1"/>
              <a:t>aws_vpc.main.cidr_block</a:t>
            </a:r>
            <a:r>
              <a:rPr lang="en-IN" dirty="0"/>
              <a:t>]</a:t>
            </a:r>
          </a:p>
          <a:p>
            <a:r>
              <a:rPr lang="en-IN" dirty="0"/>
              <a:t>  }</a:t>
            </a:r>
          </a:p>
          <a:p>
            <a:r>
              <a:rPr lang="en-IN" dirty="0"/>
              <a:t/>
            </a:r>
            <a:br>
              <a:rPr lang="en-IN" dirty="0"/>
            </a:br>
            <a:r>
              <a:rPr lang="en-IN" dirty="0"/>
              <a:t>  egress {</a:t>
            </a:r>
          </a:p>
          <a:p>
            <a:r>
              <a:rPr lang="en-IN" dirty="0"/>
              <a:t>    </a:t>
            </a:r>
            <a:r>
              <a:rPr lang="en-IN" dirty="0" err="1"/>
              <a:t>from_port</a:t>
            </a:r>
            <a:r>
              <a:rPr lang="en-IN" dirty="0"/>
              <a:t>   = 0</a:t>
            </a:r>
          </a:p>
          <a:p>
            <a:r>
              <a:rPr lang="en-IN" dirty="0"/>
              <a:t>    </a:t>
            </a:r>
            <a:r>
              <a:rPr lang="en-IN" dirty="0" err="1"/>
              <a:t>to_port</a:t>
            </a:r>
            <a:r>
              <a:rPr lang="en-IN" dirty="0"/>
              <a:t>     = 0</a:t>
            </a:r>
          </a:p>
          <a:p>
            <a:r>
              <a:rPr lang="en-IN" dirty="0"/>
              <a:t>    protocol    = "-1"</a:t>
            </a:r>
          </a:p>
          <a:p>
            <a:r>
              <a:rPr lang="en-IN" dirty="0"/>
              <a:t>    </a:t>
            </a:r>
            <a:r>
              <a:rPr lang="en-IN" dirty="0" err="1"/>
              <a:t>cidr_blocks</a:t>
            </a:r>
            <a:r>
              <a:rPr lang="en-IN" dirty="0"/>
              <a:t> = ["0.0.0.0/0"]</a:t>
            </a:r>
          </a:p>
          <a:p>
            <a:r>
              <a:rPr lang="en-IN" dirty="0"/>
              <a:t>  }</a:t>
            </a:r>
          </a:p>
          <a:p>
            <a:r>
              <a:rPr lang="en-IN" dirty="0" smtClean="0"/>
              <a:t>}</a:t>
            </a:r>
            <a:r>
              <a:rPr lang="en-IN" dirty="0"/>
              <a:t/>
            </a:r>
            <a:br>
              <a:rPr lang="en-IN" dirty="0"/>
            </a:br>
            <a:endParaRPr lang="en-IN" dirty="0"/>
          </a:p>
        </p:txBody>
      </p:sp>
      <p:sp>
        <p:nvSpPr>
          <p:cNvPr id="4" name="Content Placeholder 3"/>
          <p:cNvSpPr>
            <a:spLocks noGrp="1"/>
          </p:cNvSpPr>
          <p:nvPr>
            <p:ph sz="half" idx="2"/>
          </p:nvPr>
        </p:nvSpPr>
        <p:spPr/>
        <p:txBody>
          <a:bodyPr>
            <a:normAutofit fontScale="40000" lnSpcReduction="20000"/>
          </a:bodyPr>
          <a:lstStyle/>
          <a:p>
            <a:r>
              <a:rPr lang="en-IN" dirty="0"/>
              <a:t>resource "</a:t>
            </a:r>
            <a:r>
              <a:rPr lang="en-IN" dirty="0" err="1"/>
              <a:t>aws_ecs_service</a:t>
            </a:r>
            <a:r>
              <a:rPr lang="en-IN" dirty="0"/>
              <a:t>" "app" {</a:t>
            </a:r>
          </a:p>
          <a:p>
            <a:r>
              <a:rPr lang="en-IN" dirty="0"/>
              <a:t>  name            = "app"</a:t>
            </a:r>
          </a:p>
          <a:p>
            <a:r>
              <a:rPr lang="en-IN" dirty="0"/>
              <a:t>  cluster         = aws_ecs_cluster.main.id</a:t>
            </a:r>
          </a:p>
          <a:p>
            <a:r>
              <a:rPr lang="en-IN" dirty="0"/>
              <a:t>  </a:t>
            </a:r>
            <a:r>
              <a:rPr lang="en-IN" dirty="0" err="1"/>
              <a:t>task_definition</a:t>
            </a:r>
            <a:r>
              <a:rPr lang="en-IN" dirty="0"/>
              <a:t> = </a:t>
            </a:r>
            <a:r>
              <a:rPr lang="en-IN" dirty="0" err="1"/>
              <a:t>aws_ecs_task_definition.app.arn</a:t>
            </a:r>
            <a:endParaRPr lang="en-IN" dirty="0"/>
          </a:p>
          <a:p>
            <a:r>
              <a:rPr lang="en-IN" dirty="0"/>
              <a:t>  </a:t>
            </a:r>
            <a:r>
              <a:rPr lang="en-IN" dirty="0" err="1"/>
              <a:t>desired_count</a:t>
            </a:r>
            <a:r>
              <a:rPr lang="en-IN" dirty="0"/>
              <a:t>   = 2</a:t>
            </a:r>
            <a:br>
              <a:rPr lang="en-IN" dirty="0"/>
            </a:br>
            <a:r>
              <a:rPr lang="en-IN" dirty="0"/>
              <a:t>  </a:t>
            </a:r>
            <a:r>
              <a:rPr lang="en-IN" dirty="0" err="1"/>
              <a:t>network_configuration</a:t>
            </a:r>
            <a:r>
              <a:rPr lang="en-IN" dirty="0"/>
              <a:t> {</a:t>
            </a:r>
          </a:p>
          <a:p>
            <a:r>
              <a:rPr lang="en-IN" dirty="0"/>
              <a:t>    </a:t>
            </a:r>
            <a:r>
              <a:rPr lang="en-IN" dirty="0" err="1"/>
              <a:t>security_groups</a:t>
            </a:r>
            <a:r>
              <a:rPr lang="en-IN" dirty="0"/>
              <a:t> = [aws_security_group.ecs_task.id]</a:t>
            </a:r>
          </a:p>
          <a:p>
            <a:r>
              <a:rPr lang="en-IN" dirty="0"/>
              <a:t>    subnets         = </a:t>
            </a:r>
            <a:r>
              <a:rPr lang="en-IN" dirty="0" err="1"/>
              <a:t>aws_subnet.public</a:t>
            </a:r>
            <a:r>
              <a:rPr lang="en-IN" dirty="0"/>
              <a:t>[*].id</a:t>
            </a:r>
          </a:p>
          <a:p>
            <a:r>
              <a:rPr lang="en-IN" dirty="0"/>
              <a:t>  }</a:t>
            </a:r>
          </a:p>
          <a:p>
            <a:r>
              <a:rPr lang="en-IN" dirty="0"/>
              <a:t/>
            </a:r>
            <a:br>
              <a:rPr lang="en-IN" dirty="0"/>
            </a:br>
            <a:r>
              <a:rPr lang="en-IN" dirty="0"/>
              <a:t>  </a:t>
            </a:r>
            <a:r>
              <a:rPr lang="en-IN" dirty="0" err="1"/>
              <a:t>capacity_provider_strategy</a:t>
            </a:r>
            <a:r>
              <a:rPr lang="en-IN" dirty="0"/>
              <a:t> {</a:t>
            </a:r>
          </a:p>
          <a:p>
            <a:r>
              <a:rPr lang="en-IN" dirty="0"/>
              <a:t>    </a:t>
            </a:r>
            <a:r>
              <a:rPr lang="en-IN" dirty="0" err="1"/>
              <a:t>capacity_provider</a:t>
            </a:r>
            <a:r>
              <a:rPr lang="en-IN" dirty="0"/>
              <a:t> = aws_ecs_capacity_provider.main.name</a:t>
            </a:r>
          </a:p>
          <a:p>
            <a:r>
              <a:rPr lang="en-IN" dirty="0"/>
              <a:t>    base              = 1</a:t>
            </a:r>
          </a:p>
          <a:p>
            <a:r>
              <a:rPr lang="en-IN" dirty="0"/>
              <a:t>    weight            = 100</a:t>
            </a:r>
          </a:p>
          <a:p>
            <a:r>
              <a:rPr lang="en-IN" dirty="0"/>
              <a:t>  }</a:t>
            </a:r>
          </a:p>
          <a:p>
            <a:r>
              <a:rPr lang="en-IN" dirty="0"/>
              <a:t/>
            </a:r>
            <a:br>
              <a:rPr lang="en-IN" dirty="0"/>
            </a:br>
            <a:r>
              <a:rPr lang="en-IN" dirty="0"/>
              <a:t>  </a:t>
            </a:r>
            <a:r>
              <a:rPr lang="en-IN" dirty="0" err="1"/>
              <a:t>ordered_placement_strategy</a:t>
            </a:r>
            <a:r>
              <a:rPr lang="en-IN" dirty="0"/>
              <a:t> {</a:t>
            </a:r>
          </a:p>
          <a:p>
            <a:r>
              <a:rPr lang="en-IN" dirty="0"/>
              <a:t>    type  = "spread"</a:t>
            </a:r>
          </a:p>
          <a:p>
            <a:r>
              <a:rPr lang="en-IN" dirty="0"/>
              <a:t>    field = "</a:t>
            </a:r>
            <a:r>
              <a:rPr lang="en-IN" dirty="0" err="1"/>
              <a:t>attribute:ecs.availability-zone</a:t>
            </a:r>
            <a:r>
              <a:rPr lang="en-IN" dirty="0"/>
              <a:t>"</a:t>
            </a:r>
          </a:p>
          <a:p>
            <a:r>
              <a:rPr lang="en-IN" dirty="0"/>
              <a:t>  }</a:t>
            </a:r>
          </a:p>
          <a:p>
            <a:r>
              <a:rPr lang="en-IN" dirty="0"/>
              <a:t/>
            </a:r>
            <a:br>
              <a:rPr lang="en-IN" dirty="0"/>
            </a:br>
            <a:r>
              <a:rPr lang="en-IN" dirty="0"/>
              <a:t>  lifecycle {</a:t>
            </a:r>
          </a:p>
          <a:p>
            <a:r>
              <a:rPr lang="en-IN" dirty="0"/>
              <a:t>    </a:t>
            </a:r>
            <a:r>
              <a:rPr lang="en-IN" dirty="0" err="1"/>
              <a:t>ignore_changes</a:t>
            </a:r>
            <a:r>
              <a:rPr lang="en-IN" dirty="0"/>
              <a:t> = [</a:t>
            </a:r>
            <a:r>
              <a:rPr lang="en-IN" dirty="0" err="1"/>
              <a:t>desired_count</a:t>
            </a:r>
            <a:r>
              <a:rPr lang="en-IN" dirty="0"/>
              <a:t>]</a:t>
            </a:r>
          </a:p>
          <a:p>
            <a:r>
              <a:rPr lang="en-IN" dirty="0"/>
              <a:t>  }</a:t>
            </a:r>
          </a:p>
          <a:p>
            <a:r>
              <a:rPr lang="en-IN" dirty="0"/>
              <a:t>}</a:t>
            </a:r>
          </a:p>
          <a:p>
            <a:endParaRPr lang="en-IN" dirty="0"/>
          </a:p>
        </p:txBody>
      </p:sp>
    </p:spTree>
    <p:extLst>
      <p:ext uri="{BB962C8B-B14F-4D97-AF65-F5344CB8AC3E}">
        <p14:creationId xmlns:p14="http://schemas.microsoft.com/office/powerpoint/2010/main" val="13678398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Below is </a:t>
            </a:r>
            <a:r>
              <a:rPr lang="en-US" sz="2400" dirty="0" err="1"/>
              <a:t>ecs</a:t>
            </a:r>
            <a:r>
              <a:rPr lang="en-US" sz="2400" dirty="0"/>
              <a:t> </a:t>
            </a:r>
            <a:r>
              <a:rPr lang="en-US" sz="2400" dirty="0" smtClean="0"/>
              <a:t>load balancer </a:t>
            </a:r>
            <a:r>
              <a:rPr lang="en-US" sz="2400" dirty="0"/>
              <a:t>we will see in </a:t>
            </a:r>
            <a:r>
              <a:rPr lang="en-US" sz="2400" dirty="0" err="1"/>
              <a:t>aws</a:t>
            </a:r>
            <a:r>
              <a:rPr lang="en-US" sz="2400" dirty="0"/>
              <a:t> console</a:t>
            </a:r>
            <a:endParaRPr lang="en-IN" sz="2400" dirty="0"/>
          </a:p>
        </p:txBody>
      </p:sp>
      <p:sp>
        <p:nvSpPr>
          <p:cNvPr id="3" name="Content Placeholder 2"/>
          <p:cNvSpPr>
            <a:spLocks noGrp="1"/>
          </p:cNvSpPr>
          <p:nvPr>
            <p:ph sz="half" idx="1"/>
          </p:nvPr>
        </p:nvSpPr>
        <p:spPr/>
        <p:txBody>
          <a:bodyPr>
            <a:normAutofit fontScale="25000" lnSpcReduction="20000"/>
          </a:bodyPr>
          <a:lstStyle/>
          <a:p>
            <a:r>
              <a:rPr lang="en-IN" dirty="0" smtClean="0"/>
              <a:t># --- ALB ---</a:t>
            </a:r>
          </a:p>
          <a:p>
            <a:r>
              <a:rPr lang="en-IN" dirty="0" smtClean="0"/>
              <a:t/>
            </a:r>
            <a:br>
              <a:rPr lang="en-IN" dirty="0" smtClean="0"/>
            </a:br>
            <a:r>
              <a:rPr lang="en-IN" dirty="0" smtClean="0"/>
              <a:t>resource "</a:t>
            </a:r>
            <a:r>
              <a:rPr lang="en-IN" dirty="0" err="1" smtClean="0"/>
              <a:t>aws_security_group</a:t>
            </a:r>
            <a:r>
              <a:rPr lang="en-IN" dirty="0" smtClean="0"/>
              <a:t>" "http" {</a:t>
            </a:r>
          </a:p>
          <a:p>
            <a:r>
              <a:rPr lang="en-IN" dirty="0" smtClean="0"/>
              <a:t>  </a:t>
            </a:r>
            <a:r>
              <a:rPr lang="en-IN" dirty="0" err="1" smtClean="0"/>
              <a:t>name_prefix</a:t>
            </a:r>
            <a:r>
              <a:rPr lang="en-IN" dirty="0" smtClean="0"/>
              <a:t> = "http-</a:t>
            </a:r>
            <a:r>
              <a:rPr lang="en-IN" dirty="0" err="1" smtClean="0"/>
              <a:t>sg</a:t>
            </a:r>
            <a:r>
              <a:rPr lang="en-IN" dirty="0" smtClean="0"/>
              <a:t>-"</a:t>
            </a:r>
          </a:p>
          <a:p>
            <a:r>
              <a:rPr lang="en-IN" dirty="0" smtClean="0"/>
              <a:t>  description = "Allow all HTTP/HTTPS traffic from public"</a:t>
            </a:r>
          </a:p>
          <a:p>
            <a:r>
              <a:rPr lang="en-IN" dirty="0" smtClean="0"/>
              <a:t>  </a:t>
            </a:r>
            <a:r>
              <a:rPr lang="en-IN" dirty="0" err="1" smtClean="0"/>
              <a:t>vpc_id</a:t>
            </a:r>
            <a:r>
              <a:rPr lang="en-IN" dirty="0" smtClean="0"/>
              <a:t>      = aws_vpc.main.id</a:t>
            </a:r>
          </a:p>
          <a:p>
            <a:r>
              <a:rPr lang="en-IN" dirty="0" smtClean="0"/>
              <a:t/>
            </a:r>
            <a:br>
              <a:rPr lang="en-IN" dirty="0" smtClean="0"/>
            </a:br>
            <a:r>
              <a:rPr lang="en-IN" dirty="0" smtClean="0"/>
              <a:t>  dynamic "ingress" {</a:t>
            </a:r>
          </a:p>
          <a:p>
            <a:r>
              <a:rPr lang="en-IN" dirty="0" smtClean="0"/>
              <a:t>    </a:t>
            </a:r>
            <a:r>
              <a:rPr lang="en-IN" dirty="0" err="1" smtClean="0"/>
              <a:t>for_each</a:t>
            </a:r>
            <a:r>
              <a:rPr lang="en-IN" dirty="0" smtClean="0"/>
              <a:t> = [80, 443]</a:t>
            </a:r>
          </a:p>
          <a:p>
            <a:r>
              <a:rPr lang="en-IN" dirty="0" smtClean="0"/>
              <a:t>    content {</a:t>
            </a:r>
          </a:p>
          <a:p>
            <a:r>
              <a:rPr lang="en-IN" dirty="0" smtClean="0"/>
              <a:t>      protocol    = "</a:t>
            </a:r>
            <a:r>
              <a:rPr lang="en-IN" dirty="0" err="1" smtClean="0"/>
              <a:t>tcp</a:t>
            </a:r>
            <a:r>
              <a:rPr lang="en-IN" dirty="0" smtClean="0"/>
              <a:t>"</a:t>
            </a:r>
          </a:p>
          <a:p>
            <a:r>
              <a:rPr lang="en-IN" dirty="0" smtClean="0"/>
              <a:t>      </a:t>
            </a:r>
            <a:r>
              <a:rPr lang="en-IN" dirty="0" err="1" smtClean="0"/>
              <a:t>from_port</a:t>
            </a:r>
            <a:r>
              <a:rPr lang="en-IN" dirty="0" smtClean="0"/>
              <a:t>   = </a:t>
            </a:r>
            <a:r>
              <a:rPr lang="en-IN" dirty="0" err="1" smtClean="0"/>
              <a:t>ingress.value</a:t>
            </a:r>
            <a:endParaRPr lang="en-IN" dirty="0" smtClean="0"/>
          </a:p>
          <a:p>
            <a:r>
              <a:rPr lang="en-IN" dirty="0" smtClean="0"/>
              <a:t>      </a:t>
            </a:r>
            <a:r>
              <a:rPr lang="en-IN" dirty="0" err="1" smtClean="0"/>
              <a:t>to_port</a:t>
            </a:r>
            <a:r>
              <a:rPr lang="en-IN" dirty="0" smtClean="0"/>
              <a:t>     = </a:t>
            </a:r>
            <a:r>
              <a:rPr lang="en-IN" dirty="0" err="1" smtClean="0"/>
              <a:t>ingress.value</a:t>
            </a:r>
            <a:endParaRPr lang="en-IN" dirty="0" smtClean="0"/>
          </a:p>
          <a:p>
            <a:r>
              <a:rPr lang="en-IN" dirty="0" smtClean="0"/>
              <a:t>      </a:t>
            </a:r>
            <a:r>
              <a:rPr lang="en-IN" dirty="0" err="1" smtClean="0"/>
              <a:t>cidr_blocks</a:t>
            </a:r>
            <a:r>
              <a:rPr lang="en-IN" dirty="0" smtClean="0"/>
              <a:t> = ["0.0.0.0/0"]</a:t>
            </a:r>
          </a:p>
          <a:p>
            <a:r>
              <a:rPr lang="en-IN" dirty="0" smtClean="0"/>
              <a:t>    }</a:t>
            </a:r>
          </a:p>
          <a:p>
            <a:r>
              <a:rPr lang="en-IN" dirty="0" smtClean="0"/>
              <a:t>  }</a:t>
            </a:r>
          </a:p>
          <a:p>
            <a:r>
              <a:rPr lang="en-IN" dirty="0" smtClean="0"/>
              <a:t/>
            </a:r>
            <a:br>
              <a:rPr lang="en-IN" dirty="0" smtClean="0"/>
            </a:br>
            <a:r>
              <a:rPr lang="en-IN" dirty="0" smtClean="0"/>
              <a:t>  egress {</a:t>
            </a:r>
          </a:p>
          <a:p>
            <a:r>
              <a:rPr lang="en-IN" dirty="0" smtClean="0"/>
              <a:t>    protocol    = "-1"</a:t>
            </a:r>
          </a:p>
          <a:p>
            <a:r>
              <a:rPr lang="en-IN" dirty="0" smtClean="0"/>
              <a:t>    </a:t>
            </a:r>
            <a:r>
              <a:rPr lang="en-IN" dirty="0" err="1" smtClean="0"/>
              <a:t>from_port</a:t>
            </a:r>
            <a:r>
              <a:rPr lang="en-IN" dirty="0" smtClean="0"/>
              <a:t>   = 0</a:t>
            </a:r>
          </a:p>
          <a:p>
            <a:r>
              <a:rPr lang="en-IN" dirty="0" smtClean="0"/>
              <a:t>    </a:t>
            </a:r>
            <a:r>
              <a:rPr lang="en-IN" dirty="0" err="1" smtClean="0"/>
              <a:t>to_port</a:t>
            </a:r>
            <a:r>
              <a:rPr lang="en-IN" dirty="0" smtClean="0"/>
              <a:t>     = 0</a:t>
            </a:r>
          </a:p>
          <a:p>
            <a:r>
              <a:rPr lang="en-IN" dirty="0" smtClean="0"/>
              <a:t>    </a:t>
            </a:r>
            <a:r>
              <a:rPr lang="en-IN" dirty="0" err="1" smtClean="0"/>
              <a:t>cidr_blocks</a:t>
            </a:r>
            <a:r>
              <a:rPr lang="en-IN" dirty="0" smtClean="0"/>
              <a:t> = ["0.0.0.0/0"]</a:t>
            </a:r>
          </a:p>
          <a:p>
            <a:r>
              <a:rPr lang="en-IN" dirty="0" smtClean="0"/>
              <a:t>  }</a:t>
            </a:r>
          </a:p>
          <a:p>
            <a:r>
              <a:rPr lang="en-IN" dirty="0" smtClean="0"/>
              <a:t>}</a:t>
            </a:r>
          </a:p>
          <a:p>
            <a:r>
              <a:rPr lang="en-IN" dirty="0" smtClean="0"/>
              <a:t/>
            </a:r>
            <a:br>
              <a:rPr lang="en-IN" dirty="0" smtClean="0"/>
            </a:br>
            <a:r>
              <a:rPr lang="en-IN" dirty="0" smtClean="0"/>
              <a:t>resource "</a:t>
            </a:r>
            <a:r>
              <a:rPr lang="en-IN" dirty="0" err="1" smtClean="0"/>
              <a:t>aws_lb</a:t>
            </a:r>
            <a:r>
              <a:rPr lang="en-IN" dirty="0" smtClean="0"/>
              <a:t>" "main" {</a:t>
            </a:r>
          </a:p>
          <a:p>
            <a:r>
              <a:rPr lang="en-IN" dirty="0" smtClean="0"/>
              <a:t>  name               = "demo-</a:t>
            </a:r>
            <a:r>
              <a:rPr lang="en-IN" dirty="0" err="1" smtClean="0"/>
              <a:t>alb</a:t>
            </a:r>
            <a:r>
              <a:rPr lang="en-IN" dirty="0" smtClean="0"/>
              <a:t>"</a:t>
            </a:r>
          </a:p>
          <a:p>
            <a:r>
              <a:rPr lang="en-IN" dirty="0" smtClean="0"/>
              <a:t>  </a:t>
            </a:r>
            <a:r>
              <a:rPr lang="en-IN" dirty="0" err="1" smtClean="0"/>
              <a:t>load_balancer_type</a:t>
            </a:r>
            <a:r>
              <a:rPr lang="en-IN" dirty="0" smtClean="0"/>
              <a:t> = "application"</a:t>
            </a:r>
          </a:p>
          <a:p>
            <a:r>
              <a:rPr lang="en-IN" dirty="0" smtClean="0"/>
              <a:t>  subnets            = </a:t>
            </a:r>
            <a:r>
              <a:rPr lang="en-IN" dirty="0" err="1" smtClean="0"/>
              <a:t>aws_subnet.public</a:t>
            </a:r>
            <a:r>
              <a:rPr lang="en-IN" dirty="0" smtClean="0"/>
              <a:t>[*].id</a:t>
            </a:r>
          </a:p>
          <a:p>
            <a:r>
              <a:rPr lang="en-IN" dirty="0" smtClean="0"/>
              <a:t>  </a:t>
            </a:r>
            <a:r>
              <a:rPr lang="en-IN" dirty="0" err="1" smtClean="0"/>
              <a:t>security_groups</a:t>
            </a:r>
            <a:r>
              <a:rPr lang="en-IN" dirty="0" smtClean="0"/>
              <a:t>    = [aws_security_group.http.id]</a:t>
            </a:r>
          </a:p>
          <a:p>
            <a:r>
              <a:rPr lang="en-IN" dirty="0" smtClean="0"/>
              <a:t>}</a:t>
            </a:r>
          </a:p>
          <a:p>
            <a:r>
              <a:rPr lang="en-IN" dirty="0" smtClean="0"/>
              <a:t/>
            </a:r>
            <a:br>
              <a:rPr lang="en-IN" dirty="0" smtClean="0"/>
            </a:br>
            <a:r>
              <a:rPr lang="en-IN" dirty="0" smtClean="0"/>
              <a:t>resource "</a:t>
            </a:r>
            <a:r>
              <a:rPr lang="en-IN" dirty="0" err="1" smtClean="0"/>
              <a:t>aws_lb_target_group</a:t>
            </a:r>
            <a:r>
              <a:rPr lang="en-IN" dirty="0" smtClean="0"/>
              <a:t>" "app" {</a:t>
            </a:r>
          </a:p>
          <a:p>
            <a:r>
              <a:rPr lang="en-IN" dirty="0" smtClean="0"/>
              <a:t>  </a:t>
            </a:r>
            <a:r>
              <a:rPr lang="en-IN" dirty="0" err="1" smtClean="0"/>
              <a:t>name_prefix</a:t>
            </a:r>
            <a:r>
              <a:rPr lang="en-IN" dirty="0" smtClean="0"/>
              <a:t> = "app-"</a:t>
            </a:r>
          </a:p>
          <a:p>
            <a:r>
              <a:rPr lang="en-IN" dirty="0" smtClean="0"/>
              <a:t>  </a:t>
            </a:r>
            <a:r>
              <a:rPr lang="en-IN" dirty="0" err="1" smtClean="0"/>
              <a:t>vpc_id</a:t>
            </a:r>
            <a:r>
              <a:rPr lang="en-IN" dirty="0" smtClean="0"/>
              <a:t>      = aws_vpc.main.id</a:t>
            </a:r>
          </a:p>
          <a:p>
            <a:r>
              <a:rPr lang="en-IN" dirty="0" smtClean="0"/>
              <a:t>  protocol    = "HTTP"</a:t>
            </a:r>
          </a:p>
          <a:p>
            <a:r>
              <a:rPr lang="en-IN" dirty="0" smtClean="0"/>
              <a:t>  port        = 80</a:t>
            </a:r>
          </a:p>
          <a:p>
            <a:r>
              <a:rPr lang="en-IN" dirty="0" smtClean="0"/>
              <a:t>  </a:t>
            </a:r>
            <a:r>
              <a:rPr lang="en-IN" dirty="0" err="1" smtClean="0"/>
              <a:t>target_type</a:t>
            </a:r>
            <a:r>
              <a:rPr lang="en-IN" dirty="0" smtClean="0"/>
              <a:t> = "</a:t>
            </a:r>
            <a:r>
              <a:rPr lang="en-IN" dirty="0" err="1" smtClean="0"/>
              <a:t>ip</a:t>
            </a:r>
            <a:r>
              <a:rPr lang="en-IN" dirty="0" smtClean="0"/>
              <a:t>"</a:t>
            </a:r>
          </a:p>
          <a:p>
            <a:r>
              <a:rPr lang="en-IN" dirty="0" smtClean="0"/>
              <a:t/>
            </a:r>
            <a:br>
              <a:rPr lang="en-IN" dirty="0" smtClean="0"/>
            </a:br>
            <a:r>
              <a:rPr lang="en-IN" dirty="0" smtClean="0"/>
              <a:t>  </a:t>
            </a:r>
            <a:r>
              <a:rPr lang="en-IN" dirty="0" err="1" smtClean="0"/>
              <a:t>health_check</a:t>
            </a:r>
            <a:r>
              <a:rPr lang="en-IN" dirty="0" smtClean="0"/>
              <a:t> {</a:t>
            </a:r>
          </a:p>
          <a:p>
            <a:r>
              <a:rPr lang="en-IN" dirty="0" smtClean="0"/>
              <a:t> </a:t>
            </a:r>
            <a:endParaRPr lang="en-IN" dirty="0"/>
          </a:p>
        </p:txBody>
      </p:sp>
      <p:sp>
        <p:nvSpPr>
          <p:cNvPr id="4" name="Content Placeholder 3"/>
          <p:cNvSpPr>
            <a:spLocks noGrp="1"/>
          </p:cNvSpPr>
          <p:nvPr>
            <p:ph sz="half" idx="2"/>
          </p:nvPr>
        </p:nvSpPr>
        <p:spPr/>
        <p:txBody>
          <a:bodyPr>
            <a:normAutofit fontScale="25000" lnSpcReduction="20000"/>
          </a:bodyPr>
          <a:lstStyle/>
          <a:p>
            <a:r>
              <a:rPr lang="en-IN" dirty="0" smtClean="0"/>
              <a:t>  enabled             = true</a:t>
            </a:r>
          </a:p>
          <a:p>
            <a:r>
              <a:rPr lang="en-IN" dirty="0" smtClean="0"/>
              <a:t>    path                = "/"</a:t>
            </a:r>
          </a:p>
          <a:p>
            <a:r>
              <a:rPr lang="en-IN" dirty="0" smtClean="0"/>
              <a:t>    port                = 80</a:t>
            </a:r>
          </a:p>
          <a:p>
            <a:r>
              <a:rPr lang="en-IN" dirty="0" smtClean="0"/>
              <a:t>    matcher             = 200</a:t>
            </a:r>
          </a:p>
          <a:p>
            <a:r>
              <a:rPr lang="en-IN" dirty="0" smtClean="0"/>
              <a:t>    interval            = 10</a:t>
            </a:r>
          </a:p>
          <a:p>
            <a:r>
              <a:rPr lang="en-IN" dirty="0" smtClean="0"/>
              <a:t>    timeout             = 5</a:t>
            </a:r>
          </a:p>
          <a:p>
            <a:r>
              <a:rPr lang="en-IN" dirty="0" smtClean="0"/>
              <a:t>    </a:t>
            </a:r>
            <a:r>
              <a:rPr lang="en-IN" dirty="0" err="1" smtClean="0"/>
              <a:t>healthy_threshold</a:t>
            </a:r>
            <a:r>
              <a:rPr lang="en-IN" dirty="0" smtClean="0"/>
              <a:t>   = 2</a:t>
            </a:r>
          </a:p>
          <a:p>
            <a:r>
              <a:rPr lang="en-IN" dirty="0" smtClean="0"/>
              <a:t>    </a:t>
            </a:r>
            <a:r>
              <a:rPr lang="en-IN" dirty="0" err="1" smtClean="0"/>
              <a:t>unhealthy_threshold</a:t>
            </a:r>
            <a:r>
              <a:rPr lang="en-IN" dirty="0" smtClean="0"/>
              <a:t> = 3</a:t>
            </a:r>
          </a:p>
          <a:p>
            <a:r>
              <a:rPr lang="en-IN" dirty="0" smtClean="0"/>
              <a:t>  }</a:t>
            </a:r>
          </a:p>
          <a:p>
            <a:r>
              <a:rPr lang="en-IN" dirty="0" smtClean="0"/>
              <a:t>}</a:t>
            </a:r>
          </a:p>
          <a:p>
            <a:r>
              <a:rPr lang="en-IN" dirty="0" smtClean="0"/>
              <a:t/>
            </a:r>
            <a:br>
              <a:rPr lang="en-IN" dirty="0" smtClean="0"/>
            </a:br>
            <a:r>
              <a:rPr lang="en-IN" dirty="0" smtClean="0"/>
              <a:t>resource "</a:t>
            </a:r>
            <a:r>
              <a:rPr lang="en-IN" dirty="0" err="1" smtClean="0"/>
              <a:t>aws_lb_listener</a:t>
            </a:r>
            <a:r>
              <a:rPr lang="en-IN" dirty="0" smtClean="0"/>
              <a:t>" "http" {</a:t>
            </a:r>
          </a:p>
          <a:p>
            <a:r>
              <a:rPr lang="en-IN" dirty="0" smtClean="0"/>
              <a:t>  </a:t>
            </a:r>
            <a:r>
              <a:rPr lang="en-IN" dirty="0" err="1" smtClean="0"/>
              <a:t>load_balancer_arn</a:t>
            </a:r>
            <a:r>
              <a:rPr lang="en-IN" dirty="0" smtClean="0"/>
              <a:t> = aws_lb.main.id</a:t>
            </a:r>
          </a:p>
          <a:p>
            <a:r>
              <a:rPr lang="en-IN" dirty="0" smtClean="0"/>
              <a:t>  port              = 80</a:t>
            </a:r>
          </a:p>
          <a:p>
            <a:r>
              <a:rPr lang="en-IN" dirty="0" smtClean="0"/>
              <a:t>  protocol          = "HTTP"</a:t>
            </a:r>
          </a:p>
          <a:p>
            <a:r>
              <a:rPr lang="en-IN" dirty="0" smtClean="0"/>
              <a:t/>
            </a:r>
            <a:br>
              <a:rPr lang="en-IN" dirty="0" smtClean="0"/>
            </a:br>
            <a:r>
              <a:rPr lang="en-IN" dirty="0" smtClean="0"/>
              <a:t>  </a:t>
            </a:r>
            <a:r>
              <a:rPr lang="en-IN" dirty="0" err="1" smtClean="0"/>
              <a:t>default_action</a:t>
            </a:r>
            <a:r>
              <a:rPr lang="en-IN" dirty="0" smtClean="0"/>
              <a:t> {</a:t>
            </a:r>
          </a:p>
          <a:p>
            <a:r>
              <a:rPr lang="en-IN" dirty="0" smtClean="0"/>
              <a:t>    type             = "forward"</a:t>
            </a:r>
          </a:p>
          <a:p>
            <a:r>
              <a:rPr lang="en-IN" dirty="0" smtClean="0"/>
              <a:t>    </a:t>
            </a:r>
            <a:r>
              <a:rPr lang="en-IN" dirty="0" err="1" smtClean="0"/>
              <a:t>target_group_arn</a:t>
            </a:r>
            <a:r>
              <a:rPr lang="en-IN" dirty="0" smtClean="0"/>
              <a:t> = aws_lb_target_group.app.id</a:t>
            </a:r>
          </a:p>
          <a:p>
            <a:r>
              <a:rPr lang="en-IN" dirty="0" smtClean="0"/>
              <a:t>  }</a:t>
            </a:r>
          </a:p>
          <a:p>
            <a:r>
              <a:rPr lang="en-IN" dirty="0" smtClean="0"/>
              <a:t>}</a:t>
            </a:r>
          </a:p>
          <a:p>
            <a:r>
              <a:rPr lang="en-IN" dirty="0" smtClean="0"/>
              <a:t/>
            </a:r>
            <a:br>
              <a:rPr lang="en-IN" dirty="0" smtClean="0"/>
            </a:br>
            <a:endParaRPr lang="en-IN" dirty="0" smtClean="0"/>
          </a:p>
          <a:p>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077072"/>
            <a:ext cx="5802326" cy="174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042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036715" y="1600200"/>
            <a:ext cx="7070569"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228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AWS </a:t>
            </a:r>
            <a:r>
              <a:rPr lang="en-US" b="1" dirty="0" err="1"/>
              <a:t>IaC</a:t>
            </a:r>
            <a:r>
              <a:rPr lang="en-US" b="1" dirty="0"/>
              <a:t> tools</a:t>
            </a:r>
            <a:br>
              <a:rPr lang="en-US" b="1" dirty="0"/>
            </a:br>
            <a:endParaRPr lang="en-IN" dirty="0"/>
          </a:p>
        </p:txBody>
      </p:sp>
      <p:sp>
        <p:nvSpPr>
          <p:cNvPr id="3" name="Content Placeholder 2"/>
          <p:cNvSpPr>
            <a:spLocks noGrp="1"/>
          </p:cNvSpPr>
          <p:nvPr>
            <p:ph idx="1"/>
          </p:nvPr>
        </p:nvSpPr>
        <p:spPr/>
        <p:txBody>
          <a:bodyPr/>
          <a:lstStyle/>
          <a:p>
            <a:r>
              <a:rPr lang="en-US" dirty="0" smtClean="0"/>
              <a:t>AWS </a:t>
            </a:r>
            <a:r>
              <a:rPr lang="en-US" dirty="0" err="1" smtClean="0"/>
              <a:t>CloudFormation</a:t>
            </a:r>
            <a:endParaRPr lang="en-US" dirty="0" smtClean="0"/>
          </a:p>
          <a:p>
            <a:r>
              <a:rPr lang="en-US" dirty="0" smtClean="0"/>
              <a:t> </a:t>
            </a:r>
            <a:r>
              <a:rPr lang="en-US" dirty="0" err="1" smtClean="0"/>
              <a:t>Terraform</a:t>
            </a:r>
            <a:r>
              <a:rPr lang="en-US" dirty="0" smtClean="0"/>
              <a:t> </a:t>
            </a:r>
          </a:p>
          <a:p>
            <a:r>
              <a:rPr lang="en-US" dirty="0" smtClean="0"/>
              <a:t>Azure Resource</a:t>
            </a:r>
            <a:endParaRPr lang="en-IN" dirty="0"/>
          </a:p>
        </p:txBody>
      </p:sp>
    </p:spTree>
    <p:extLst>
      <p:ext uri="{BB962C8B-B14F-4D97-AF65-F5344CB8AC3E}">
        <p14:creationId xmlns:p14="http://schemas.microsoft.com/office/powerpoint/2010/main" val="1590363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Benefits of </a:t>
            </a:r>
            <a:r>
              <a:rPr lang="en-US" b="1" dirty="0" err="1"/>
              <a:t>IaC</a:t>
            </a:r>
            <a:r>
              <a:rPr lang="en-US" b="1" dirty="0"/>
              <a:t> on AWS</a:t>
            </a:r>
            <a:br>
              <a:rPr lang="en-US" b="1" dirty="0"/>
            </a:br>
            <a:endParaRPr lang="en-IN" dirty="0"/>
          </a:p>
        </p:txBody>
      </p:sp>
      <p:sp>
        <p:nvSpPr>
          <p:cNvPr id="3" name="Content Placeholder 2"/>
          <p:cNvSpPr>
            <a:spLocks noGrp="1"/>
          </p:cNvSpPr>
          <p:nvPr>
            <p:ph idx="1"/>
          </p:nvPr>
        </p:nvSpPr>
        <p:spPr>
          <a:xfrm>
            <a:off x="457200" y="980728"/>
            <a:ext cx="8229600" cy="5145435"/>
          </a:xfrm>
        </p:spPr>
        <p:txBody>
          <a:bodyPr>
            <a:normAutofit/>
          </a:bodyPr>
          <a:lstStyle/>
          <a:p>
            <a:r>
              <a:rPr lang="en-US" sz="2400" b="1" dirty="0"/>
              <a:t>Automation:</a:t>
            </a:r>
            <a:r>
              <a:rPr lang="en-US" sz="2400" dirty="0"/>
              <a:t> </a:t>
            </a:r>
            <a:r>
              <a:rPr lang="en-US" sz="2400" dirty="0" err="1"/>
              <a:t>IaC</a:t>
            </a:r>
            <a:r>
              <a:rPr lang="en-US" sz="2400" dirty="0"/>
              <a:t> </a:t>
            </a:r>
            <a:r>
              <a:rPr lang="en-US" sz="2400" u="sng" dirty="0">
                <a:hlinkClick r:id="rId2"/>
              </a:rPr>
              <a:t>automates infrastructure</a:t>
            </a:r>
            <a:r>
              <a:rPr lang="en-US" sz="2400" dirty="0"/>
              <a:t> provisioning, saving time and effort.</a:t>
            </a:r>
          </a:p>
          <a:p>
            <a:r>
              <a:rPr lang="en-US" sz="2400" b="1" dirty="0"/>
              <a:t>Repeatability:</a:t>
            </a:r>
            <a:r>
              <a:rPr lang="en-US" sz="2400" dirty="0"/>
              <a:t> </a:t>
            </a:r>
            <a:r>
              <a:rPr lang="en-US" sz="2400" dirty="0" err="1"/>
              <a:t>IaC</a:t>
            </a:r>
            <a:r>
              <a:rPr lang="en-US" sz="2400" dirty="0"/>
              <a:t> ensures consistent infrastructure across environments, leading to reliable deployments.</a:t>
            </a:r>
          </a:p>
          <a:p>
            <a:r>
              <a:rPr lang="en-US" sz="2400" b="1" dirty="0"/>
              <a:t>Version Control:</a:t>
            </a:r>
            <a:r>
              <a:rPr lang="en-US" sz="2400" dirty="0"/>
              <a:t> </a:t>
            </a:r>
            <a:r>
              <a:rPr lang="en-US" sz="2400" dirty="0" err="1"/>
              <a:t>IaC</a:t>
            </a:r>
            <a:r>
              <a:rPr lang="en-US" sz="2400" dirty="0"/>
              <a:t> configurations are stored in version control systems like AWS </a:t>
            </a:r>
            <a:r>
              <a:rPr lang="en-US" sz="2400" dirty="0" err="1"/>
              <a:t>CodeCommit</a:t>
            </a:r>
            <a:r>
              <a:rPr lang="en-US" sz="2400" dirty="0"/>
              <a:t>, allowing for tracking changes and rollbacks.</a:t>
            </a:r>
          </a:p>
          <a:p>
            <a:r>
              <a:rPr lang="en-US" sz="2400" b="1" dirty="0"/>
              <a:t>Reduced Errors:</a:t>
            </a:r>
            <a:r>
              <a:rPr lang="en-US" sz="2400" dirty="0"/>
              <a:t> </a:t>
            </a:r>
            <a:r>
              <a:rPr lang="en-US" sz="2400" dirty="0" err="1"/>
              <a:t>IaC</a:t>
            </a:r>
            <a:r>
              <a:rPr lang="en-US" sz="2400" dirty="0"/>
              <a:t> eliminates manual errors common in traditional infrastructure management.</a:t>
            </a:r>
          </a:p>
          <a:p>
            <a:r>
              <a:rPr lang="en-US" sz="2400" b="1" dirty="0"/>
              <a:t>Improved Collaboration:</a:t>
            </a:r>
            <a:r>
              <a:rPr lang="en-US" sz="2400" dirty="0"/>
              <a:t> </a:t>
            </a:r>
            <a:r>
              <a:rPr lang="en-US" sz="2400" dirty="0" err="1"/>
              <a:t>IaC</a:t>
            </a:r>
            <a:r>
              <a:rPr lang="en-US" sz="2400" dirty="0"/>
              <a:t> fosters collaboration between developers and operations teams by providing a shared infrastructure definition.</a:t>
            </a:r>
          </a:p>
          <a:p>
            <a:endParaRPr lang="en-IN" dirty="0"/>
          </a:p>
        </p:txBody>
      </p:sp>
    </p:spTree>
    <p:extLst>
      <p:ext uri="{BB962C8B-B14F-4D97-AF65-F5344CB8AC3E}">
        <p14:creationId xmlns:p14="http://schemas.microsoft.com/office/powerpoint/2010/main" val="1092989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t>Amazon Elastic Container Service (ECS)</a:t>
            </a:r>
            <a:br>
              <a:rPr lang="en-IN" sz="2400" b="1" dirty="0"/>
            </a:br>
            <a:endParaRPr lang="en-IN" sz="2400" dirty="0"/>
          </a:p>
        </p:txBody>
      </p:sp>
      <p:sp>
        <p:nvSpPr>
          <p:cNvPr id="3" name="Content Placeholder 2"/>
          <p:cNvSpPr>
            <a:spLocks noGrp="1"/>
          </p:cNvSpPr>
          <p:nvPr>
            <p:ph idx="1"/>
          </p:nvPr>
        </p:nvSpPr>
        <p:spPr/>
        <p:txBody>
          <a:bodyPr>
            <a:normAutofit fontScale="92500" lnSpcReduction="20000"/>
          </a:bodyPr>
          <a:lstStyle/>
          <a:p>
            <a:pPr fontAlgn="base"/>
            <a:r>
              <a:rPr lang="en-US" sz="2600" b="1" dirty="0"/>
              <a:t>Amazon Elastic Container Service (ECS)</a:t>
            </a:r>
            <a:r>
              <a:rPr lang="en-US" sz="2600" dirty="0"/>
              <a:t> is a fully managed service that enables users to run </a:t>
            </a:r>
            <a:r>
              <a:rPr lang="en-US" sz="2600" dirty="0" err="1"/>
              <a:t>Docker</a:t>
            </a:r>
            <a:r>
              <a:rPr lang="en-US" sz="2600" dirty="0"/>
              <a:t>-based applications in containers across a cluster of EC2 instances. </a:t>
            </a:r>
            <a:endParaRPr lang="en-US" sz="2600" dirty="0" smtClean="0"/>
          </a:p>
          <a:p>
            <a:pPr fontAlgn="base"/>
            <a:r>
              <a:rPr lang="en-US" sz="2600" dirty="0" smtClean="0"/>
              <a:t>ECS </a:t>
            </a:r>
            <a:r>
              <a:rPr lang="en-US" sz="2600" dirty="0"/>
              <a:t>simplifies container orchestration, allowing you to deploy, manage, and scale containerized applications efficiently.</a:t>
            </a:r>
          </a:p>
          <a:p>
            <a:pPr fontAlgn="base"/>
            <a:r>
              <a:rPr lang="en-US" sz="2600" dirty="0"/>
              <a:t>The service supports multiple launch types, including the AWS </a:t>
            </a:r>
            <a:r>
              <a:rPr lang="en-US" sz="2600" dirty="0" err="1"/>
              <a:t>Fargate</a:t>
            </a:r>
            <a:r>
              <a:rPr lang="en-US" sz="2600" dirty="0"/>
              <a:t> launch type, which abstracts the underlying EC2 infrastructure, enabling you to run containers without needing to manage or provision the EC2 instances. </a:t>
            </a:r>
            <a:endParaRPr lang="en-US" sz="2600" dirty="0" smtClean="0"/>
          </a:p>
          <a:p>
            <a:pPr fontAlgn="base"/>
            <a:r>
              <a:rPr lang="en-US" sz="2600" dirty="0" smtClean="0"/>
              <a:t>This </a:t>
            </a:r>
            <a:r>
              <a:rPr lang="en-US" sz="2600" dirty="0"/>
              <a:t>allows developers to focus on building and deploying applications while AWS handles the cluster management and resource provisioning.</a:t>
            </a:r>
          </a:p>
          <a:p>
            <a:endParaRPr lang="en-IN" dirty="0"/>
          </a:p>
        </p:txBody>
      </p:sp>
    </p:spTree>
    <p:extLst>
      <p:ext uri="{BB962C8B-B14F-4D97-AF65-F5344CB8AC3E}">
        <p14:creationId xmlns:p14="http://schemas.microsoft.com/office/powerpoint/2010/main" val="1097234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Elastic Compute Cloud (EC2)</a:t>
            </a:r>
            <a:br>
              <a:rPr lang="en-IN" b="1" dirty="0"/>
            </a:br>
            <a:endParaRPr lang="en-IN" dirty="0"/>
          </a:p>
        </p:txBody>
      </p:sp>
      <p:sp>
        <p:nvSpPr>
          <p:cNvPr id="3" name="Content Placeholder 2"/>
          <p:cNvSpPr>
            <a:spLocks noGrp="1"/>
          </p:cNvSpPr>
          <p:nvPr>
            <p:ph idx="1"/>
          </p:nvPr>
        </p:nvSpPr>
        <p:spPr/>
        <p:txBody>
          <a:bodyPr>
            <a:normAutofit/>
          </a:bodyPr>
          <a:lstStyle/>
          <a:p>
            <a:r>
              <a:rPr lang="en-US" sz="2000" dirty="0"/>
              <a:t>EC2 stands for Elastic Compute Cloud. EC2 is an on-demand computing service on the AWS cloud platform. Under computing, it includes all the services a computing device can offer to you along with the flexibility of a virtual environment</a:t>
            </a:r>
            <a:r>
              <a:rPr lang="en-US" sz="2000" dirty="0" smtClean="0"/>
              <a:t>.</a:t>
            </a:r>
          </a:p>
          <a:p>
            <a:r>
              <a:rPr lang="en-US" sz="2000" dirty="0" smtClean="0"/>
              <a:t> </a:t>
            </a:r>
            <a:r>
              <a:rPr lang="en-US" sz="2000" dirty="0"/>
              <a:t>It also allows the user to configure their instances as per their requirements i.e. allocate the RAM, ROM, and storage according to the need of the current task. Even the user can dismantle the virtual device once its task is completed and it is no more required. </a:t>
            </a:r>
            <a:endParaRPr lang="en-US" sz="2000" dirty="0" smtClean="0"/>
          </a:p>
          <a:p>
            <a:r>
              <a:rPr lang="en-US" sz="2000" dirty="0" smtClean="0"/>
              <a:t>For </a:t>
            </a:r>
            <a:r>
              <a:rPr lang="en-US" sz="2000" dirty="0"/>
              <a:t>providing, all these scalable resources AWS charges some bill amount at the end of every month, the bill amount is entirely dependent on your usage.</a:t>
            </a:r>
            <a:endParaRPr lang="en-IN" sz="2000" dirty="0"/>
          </a:p>
        </p:txBody>
      </p:sp>
    </p:spTree>
    <p:extLst>
      <p:ext uri="{BB962C8B-B14F-4D97-AF65-F5344CB8AC3E}">
        <p14:creationId xmlns:p14="http://schemas.microsoft.com/office/powerpoint/2010/main" val="591417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sz="2400" b="1" dirty="0"/>
              <a:t>AWS EC2 Instance Types</a:t>
            </a:r>
          </a:p>
        </p:txBody>
      </p:sp>
      <p:sp>
        <p:nvSpPr>
          <p:cNvPr id="3" name="Content Placeholder 2"/>
          <p:cNvSpPr>
            <a:spLocks noGrp="1"/>
          </p:cNvSpPr>
          <p:nvPr>
            <p:ph idx="1"/>
          </p:nvPr>
        </p:nvSpPr>
        <p:spPr/>
        <p:txBody>
          <a:bodyPr/>
          <a:lstStyle/>
          <a:p>
            <a:pPr fontAlgn="base"/>
            <a:r>
              <a:rPr lang="en-US" sz="2000" dirty="0"/>
              <a:t>General Purpose Instances</a:t>
            </a:r>
          </a:p>
          <a:p>
            <a:pPr fontAlgn="base"/>
            <a:r>
              <a:rPr lang="en-US" sz="2000" dirty="0"/>
              <a:t>Compute Optimized Instances</a:t>
            </a:r>
          </a:p>
          <a:p>
            <a:pPr fontAlgn="base"/>
            <a:r>
              <a:rPr lang="en-US" sz="2000" dirty="0"/>
              <a:t>Memory-Optimized Instances</a:t>
            </a:r>
          </a:p>
          <a:p>
            <a:pPr fontAlgn="base"/>
            <a:r>
              <a:rPr lang="en-US" sz="2000" dirty="0"/>
              <a:t>Storage Optimized Instances</a:t>
            </a:r>
          </a:p>
          <a:p>
            <a:pPr fontAlgn="base"/>
            <a:r>
              <a:rPr lang="en-US" sz="2000" dirty="0"/>
              <a:t>Accelerated Computing Instances</a:t>
            </a:r>
          </a:p>
          <a:p>
            <a:pPr marL="0" indent="0">
              <a:buNone/>
            </a:pPr>
            <a:endParaRPr lang="en-IN" dirty="0"/>
          </a:p>
        </p:txBody>
      </p:sp>
    </p:spTree>
    <p:extLst>
      <p:ext uri="{BB962C8B-B14F-4D97-AF65-F5344CB8AC3E}">
        <p14:creationId xmlns:p14="http://schemas.microsoft.com/office/powerpoint/2010/main" val="4082895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After writing all codes give </a:t>
            </a:r>
            <a:r>
              <a:rPr lang="en-US" sz="2000" dirty="0" err="1" smtClean="0"/>
              <a:t>terraform</a:t>
            </a:r>
            <a:r>
              <a:rPr lang="en-US" sz="2000" dirty="0" smtClean="0"/>
              <a:t> </a:t>
            </a:r>
            <a:r>
              <a:rPr lang="en-US" sz="2000" dirty="0" err="1" smtClean="0"/>
              <a:t>init</a:t>
            </a:r>
            <a:r>
              <a:rPr lang="en-US" sz="2000" dirty="0" smtClean="0"/>
              <a:t>, </a:t>
            </a:r>
            <a:r>
              <a:rPr lang="en-US" sz="2000" dirty="0" err="1" smtClean="0"/>
              <a:t>terraform</a:t>
            </a:r>
            <a:r>
              <a:rPr lang="en-US" sz="2000" dirty="0" smtClean="0"/>
              <a:t> plan and </a:t>
            </a:r>
            <a:r>
              <a:rPr lang="en-US" sz="2000" dirty="0" err="1" smtClean="0"/>
              <a:t>terraform</a:t>
            </a:r>
            <a:r>
              <a:rPr lang="en-US" sz="2000" dirty="0" smtClean="0"/>
              <a:t> apply while giving </a:t>
            </a:r>
            <a:r>
              <a:rPr lang="en-US" sz="2000" dirty="0" err="1" smtClean="0"/>
              <a:t>terraform</a:t>
            </a:r>
            <a:r>
              <a:rPr lang="en-US" sz="2000" dirty="0" smtClean="0"/>
              <a:t> apply ec2 </a:t>
            </a:r>
            <a:r>
              <a:rPr lang="en-US" sz="2000" dirty="0" err="1" smtClean="0"/>
              <a:t>ecs</a:t>
            </a:r>
            <a:r>
              <a:rPr lang="en-US" sz="2000" dirty="0" smtClean="0"/>
              <a:t> cluster has created in </a:t>
            </a:r>
            <a:r>
              <a:rPr lang="en-US" sz="2000" dirty="0" err="1" smtClean="0"/>
              <a:t>aws</a:t>
            </a:r>
            <a:r>
              <a:rPr lang="en-US" sz="2000" dirty="0" smtClean="0"/>
              <a:t> console</a:t>
            </a:r>
            <a:endParaRPr lang="en-IN" sz="2000"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921232"/>
            <a:ext cx="8229600" cy="406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77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Aws</a:t>
            </a:r>
            <a:r>
              <a:rPr lang="en-US" dirty="0" smtClean="0"/>
              <a:t> provider</a:t>
            </a:r>
            <a:endParaRPr lang="en-IN" dirty="0"/>
          </a:p>
        </p:txBody>
      </p:sp>
      <p:sp>
        <p:nvSpPr>
          <p:cNvPr id="3" name="Content Placeholder 2"/>
          <p:cNvSpPr>
            <a:spLocks noGrp="1"/>
          </p:cNvSpPr>
          <p:nvPr>
            <p:ph sz="half" idx="1"/>
          </p:nvPr>
        </p:nvSpPr>
        <p:spPr/>
        <p:txBody>
          <a:bodyPr>
            <a:normAutofit/>
          </a:bodyPr>
          <a:lstStyle/>
          <a:p>
            <a:r>
              <a:rPr lang="en-IN" sz="1600" dirty="0" err="1"/>
              <a:t>terraform</a:t>
            </a:r>
            <a:r>
              <a:rPr lang="en-IN" sz="1600" dirty="0"/>
              <a:t> {</a:t>
            </a:r>
          </a:p>
          <a:p>
            <a:r>
              <a:rPr lang="en-IN" sz="1600" dirty="0"/>
              <a:t>  </a:t>
            </a:r>
            <a:r>
              <a:rPr lang="en-IN" sz="1600" dirty="0" err="1"/>
              <a:t>required_providers</a:t>
            </a:r>
            <a:r>
              <a:rPr lang="en-IN" sz="1600" dirty="0"/>
              <a:t> {</a:t>
            </a:r>
          </a:p>
          <a:p>
            <a:r>
              <a:rPr lang="en-IN" sz="1600" dirty="0"/>
              <a:t>    </a:t>
            </a:r>
            <a:r>
              <a:rPr lang="en-IN" sz="1600" dirty="0" err="1"/>
              <a:t>aws</a:t>
            </a:r>
            <a:r>
              <a:rPr lang="en-IN" sz="1600" dirty="0"/>
              <a:t> = { source = "</a:t>
            </a:r>
            <a:r>
              <a:rPr lang="en-IN" sz="1600" dirty="0" err="1"/>
              <a:t>hashicorp</a:t>
            </a:r>
            <a:r>
              <a:rPr lang="en-IN" sz="1600" dirty="0"/>
              <a:t>/</a:t>
            </a:r>
            <a:r>
              <a:rPr lang="en-IN" sz="1600" dirty="0" err="1"/>
              <a:t>aws</a:t>
            </a:r>
            <a:r>
              <a:rPr lang="en-IN" sz="1600" dirty="0"/>
              <a:t>", version = "5.17.0" }</a:t>
            </a:r>
          </a:p>
          <a:p>
            <a:r>
              <a:rPr lang="en-IN" sz="1600" dirty="0"/>
              <a:t>  }</a:t>
            </a:r>
          </a:p>
          <a:p>
            <a:r>
              <a:rPr lang="en-IN" sz="1600" dirty="0"/>
              <a:t>}</a:t>
            </a:r>
          </a:p>
          <a:p>
            <a:r>
              <a:rPr lang="en-IN" sz="1600" dirty="0"/>
              <a:t/>
            </a:r>
            <a:br>
              <a:rPr lang="en-IN" sz="1600" dirty="0"/>
            </a:br>
            <a:r>
              <a:rPr lang="en-IN" sz="1600" dirty="0"/>
              <a:t>provider "</a:t>
            </a:r>
            <a:r>
              <a:rPr lang="en-IN" sz="1600" dirty="0" err="1"/>
              <a:t>aws</a:t>
            </a:r>
            <a:r>
              <a:rPr lang="en-IN" sz="1600" dirty="0"/>
              <a:t>" {</a:t>
            </a:r>
          </a:p>
          <a:p>
            <a:r>
              <a:rPr lang="en-IN" sz="1600" dirty="0"/>
              <a:t>  profile = "default"</a:t>
            </a:r>
          </a:p>
          <a:p>
            <a:r>
              <a:rPr lang="en-IN" sz="1600" dirty="0"/>
              <a:t>  region  = "us-east-1"</a:t>
            </a:r>
          </a:p>
          <a:p>
            <a:r>
              <a:rPr lang="en-IN" sz="1600" dirty="0"/>
              <a:t>}</a:t>
            </a:r>
          </a:p>
          <a:p>
            <a:endParaRPr lang="en-IN" dirty="0"/>
          </a:p>
        </p:txBody>
      </p:sp>
      <p:pic>
        <p:nvPicPr>
          <p:cNvPr id="1026"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648200" y="2803049"/>
            <a:ext cx="4038600" cy="212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61348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11421</TotalTime>
  <Words>540</Words>
  <Application>Microsoft Office PowerPoint</Application>
  <PresentationFormat>On-screen Show (4:3)</PresentationFormat>
  <Paragraphs>360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Apex</vt:lpstr>
      <vt:lpstr>PowerPoint Presentation</vt:lpstr>
      <vt:lpstr>TERRAFORM </vt:lpstr>
      <vt:lpstr>AWS IaC tools </vt:lpstr>
      <vt:lpstr>Benefits of IaC on AWS </vt:lpstr>
      <vt:lpstr>Amazon Elastic Container Service (ECS) </vt:lpstr>
      <vt:lpstr>Elastic Compute Cloud (EC2) </vt:lpstr>
      <vt:lpstr>AWS EC2 Instance Types</vt:lpstr>
      <vt:lpstr>After writing all codes give terraform init, terraform plan and terraform apply while giving terraform apply ec2 ecs cluster has created in aws console</vt:lpstr>
      <vt:lpstr>Aws provider</vt:lpstr>
      <vt:lpstr>VPC Let’s get started with VPC module creation. It will be necessary for each and every one of our apps’ network connections. </vt:lpstr>
      <vt:lpstr>An internet gateway is a horizontally scaled, redundant, and highly available VPC component that allows communication between your VPC and the internet.</vt:lpstr>
      <vt:lpstr>Public route table is created we will see in the aws console</vt:lpstr>
      <vt:lpstr>ECS Cluster is created we will see in the aws console</vt:lpstr>
      <vt:lpstr>While creating ecs cluster ecs node role is necessary here below see the result of ecs node role</vt:lpstr>
      <vt:lpstr>Below is ecs node security group we will see in aws console</vt:lpstr>
      <vt:lpstr>While writing below code Ecs launch template is created.</vt:lpstr>
      <vt:lpstr>Below is ecs node security group we will see in aws console</vt:lpstr>
      <vt:lpstr>Below is ecs capacity provider we will see in aws console</vt:lpstr>
      <vt:lpstr>Below is ecr we will see in aws console</vt:lpstr>
      <vt:lpstr>Below is ecs task role we will see in aws console</vt:lpstr>
      <vt:lpstr>Below is aws cloud watch logs we will see in aws console</vt:lpstr>
      <vt:lpstr>Below is ecs task defination we will see in aws console</vt:lpstr>
      <vt:lpstr>PowerPoint Presentation</vt:lpstr>
      <vt:lpstr>Below is ecs load balancer we will see in aws console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Pooja</cp:lastModifiedBy>
  <cp:revision>12</cp:revision>
  <dcterms:created xsi:type="dcterms:W3CDTF">2024-12-19T01:37:37Z</dcterms:created>
  <dcterms:modified xsi:type="dcterms:W3CDTF">2025-02-21T10:11:30Z</dcterms:modified>
</cp:coreProperties>
</file>