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5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9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05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0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3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4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7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6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5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4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965694-D13D-4B22-8557-786546EDCA2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1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introduction-to-identity-and-access-management-iam/72647265#13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introduction-to-identity-and-access-management-iam/72647265#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ab03cb192a111ef0b31bc986452c81881e9ebd1bdb404cc92770eafcf71b5b71JmltdHM9MTczMzg3NTIwMA&amp;ptn=3&amp;ver=2&amp;hsh=4&amp;fclid=1b4206fe-f4b5-6e61-2886-163ef5d06f66&amp;psq=encryption+for+data+at+rest&amp;u=a1aHR0cHM6Ly93d3cuZnJlZWNvZGVjYW1wLm9yZy9uZXdzL2VuY3J5cHRpb24tYXQtcmVzdC8&amp;ntb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introduction-to-identity-and-access-management-iam/72647265#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introduction-to-identity-and-access-management-iam/72647265#6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introduction-to-identity-and-access-management-iam/72647265#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introduction-to-identity-and-access-management-iam/72647265#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lideshare.net/slideshow/introduction-to-identity-and-access-management-iam/72647265#12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1"/>
            <a:ext cx="10363200" cy="1470025"/>
          </a:xfrm>
        </p:spPr>
        <p:txBody>
          <a:bodyPr/>
          <a:lstStyle/>
          <a:p>
            <a:r>
              <a:rPr lang="en-IN" sz="4400" dirty="0"/>
              <a:t>Security Implementation</a:t>
            </a:r>
          </a:p>
        </p:txBody>
      </p:sp>
      <p:pic>
        <p:nvPicPr>
          <p:cNvPr id="15362" name="Picture 2" descr="☁ AWS Security - AWS Cloud Security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582615"/>
            <a:ext cx="11661172" cy="50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IAM Groups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Why (Benefits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Reduces the complexity of access management as number of users grow </a:t>
            </a:r>
          </a:p>
          <a:p>
            <a:r>
              <a:rPr lang="en-US" dirty="0" smtClean="0"/>
              <a:t> Easy way to reassign permissions based on change in responsibility </a:t>
            </a:r>
          </a:p>
          <a:p>
            <a:r>
              <a:rPr lang="en-US" dirty="0" smtClean="0"/>
              <a:t> Easy way to update permissions for multiple users </a:t>
            </a:r>
          </a:p>
          <a:p>
            <a:r>
              <a:rPr lang="en-US" dirty="0" smtClean="0"/>
              <a:t> Reduces the opportunity for a user to accidently get excessive access.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Create groups that relate to job functions </a:t>
            </a:r>
          </a:p>
          <a:p>
            <a:r>
              <a:rPr lang="en-US" dirty="0" smtClean="0"/>
              <a:t> Attach policies to groups </a:t>
            </a:r>
          </a:p>
          <a:p>
            <a:r>
              <a:rPr lang="en-US" dirty="0" smtClean="0"/>
              <a:t> Use managed policies to logically manage permissions </a:t>
            </a:r>
          </a:p>
          <a:p>
            <a:r>
              <a:rPr lang="en-US" dirty="0" smtClean="0"/>
              <a:t> Manage group membership to assign permissions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31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IAM Roles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</a:p>
          <a:p>
            <a:r>
              <a:rPr lang="en-US" dirty="0" smtClean="0"/>
              <a:t>Another identity with permission policies that determine what the identity can and cannot do in AWS </a:t>
            </a:r>
          </a:p>
          <a:p>
            <a:r>
              <a:rPr lang="en-US" dirty="0" smtClean="0"/>
              <a:t> Can be assumed by anyone who needs it; not uniquely associated with one person or application </a:t>
            </a:r>
          </a:p>
          <a:p>
            <a:r>
              <a:rPr lang="en-US" dirty="0" smtClean="0"/>
              <a:t> Does not have credentials; access keys are created and provided dynamically</a:t>
            </a:r>
          </a:p>
          <a:p>
            <a:pPr marL="0" indent="0">
              <a:buNone/>
            </a:pPr>
            <a:r>
              <a:rPr lang="en-US" dirty="0" smtClean="0"/>
              <a:t> When </a:t>
            </a:r>
          </a:p>
          <a:p>
            <a:r>
              <a:rPr lang="en-US" dirty="0" smtClean="0"/>
              <a:t> Give cross-account access </a:t>
            </a:r>
          </a:p>
          <a:p>
            <a:r>
              <a:rPr lang="en-US" dirty="0" smtClean="0"/>
              <a:t> Give access within an account </a:t>
            </a:r>
          </a:p>
          <a:p>
            <a:r>
              <a:rPr lang="en-US" dirty="0" smtClean="0"/>
              <a:t> E.g. access for application running on Amazon EC2 </a:t>
            </a:r>
          </a:p>
          <a:p>
            <a:r>
              <a:rPr lang="en-US" dirty="0" smtClean="0"/>
              <a:t> [Federation] Give access to identities defined outside AWS </a:t>
            </a:r>
          </a:p>
          <a:p>
            <a:r>
              <a:rPr lang="en-US" dirty="0" smtClean="0"/>
              <a:t> E.g. access for identities maintained in your corporate </a:t>
            </a:r>
            <a:r>
              <a:rPr lang="en-US" dirty="0" err="1" smtClean="0"/>
              <a:t>IdP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23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IAM roles to share access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(Benefits)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  No need to share security credentials </a:t>
            </a:r>
          </a:p>
          <a:p>
            <a:r>
              <a:rPr lang="en-US" dirty="0" smtClean="0"/>
              <a:t> No need to store long-term credentials </a:t>
            </a:r>
          </a:p>
          <a:p>
            <a:r>
              <a:rPr lang="en-US" dirty="0" smtClean="0"/>
              <a:t>Control who has access.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Use roles to delegate cross-account access </a:t>
            </a:r>
          </a:p>
          <a:p>
            <a:r>
              <a:rPr lang="en-US" dirty="0" smtClean="0"/>
              <a:t>Use roles to delegate access within an account </a:t>
            </a:r>
          </a:p>
          <a:p>
            <a:r>
              <a:rPr lang="en-US" dirty="0" smtClean="0"/>
              <a:t> Use roles to provide access for federated users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01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Endpoints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VPC Endpoints</a:t>
            </a:r>
            <a:r>
              <a:rPr lang="en-US" dirty="0"/>
              <a:t> offer a highly secure and efficient method for connecting your AWS resources to specific AWS services, ensuring that your data remains within the AWS network, and minimizing exposure to the public internet.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700808"/>
            <a:ext cx="53848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83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Encryption at Rest and in Transit</a:t>
            </a:r>
            <a:br>
              <a:rPr lang="en-US" b="1" dirty="0"/>
            </a:b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9152" y="1706250"/>
            <a:ext cx="8573696" cy="449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3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Encryption for data at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File-level </a:t>
            </a:r>
            <a:r>
              <a:rPr lang="en-IN" b="1" dirty="0"/>
              <a:t>encryption</a:t>
            </a:r>
            <a:r>
              <a:rPr lang="en-IN" dirty="0"/>
              <a:t>: Encrypts individual files.</a:t>
            </a:r>
          </a:p>
          <a:p>
            <a:r>
              <a:rPr lang="en-IN" b="1" dirty="0"/>
              <a:t>Storage-level encryption</a:t>
            </a:r>
            <a:r>
              <a:rPr lang="en-IN" dirty="0"/>
              <a:t>: Encrypts entire storage devices.</a:t>
            </a:r>
          </a:p>
          <a:p>
            <a:r>
              <a:rPr lang="en-IN" b="1" dirty="0"/>
              <a:t>Database encryption</a:t>
            </a:r>
            <a:r>
              <a:rPr lang="en-IN" dirty="0"/>
              <a:t>: Used for encrypting structured data.</a:t>
            </a:r>
          </a:p>
          <a:p>
            <a:r>
              <a:rPr lang="en-IN" b="1" dirty="0"/>
              <a:t>Data tokenization</a:t>
            </a:r>
            <a:r>
              <a:rPr lang="en-IN" dirty="0"/>
              <a:t>: Replaces sensitive data with opaque tokens.</a:t>
            </a:r>
          </a:p>
          <a:p>
            <a:r>
              <a:rPr lang="en-IN" b="1" dirty="0"/>
              <a:t>Cloud storage encryption</a:t>
            </a:r>
            <a:r>
              <a:rPr lang="en-IN" dirty="0"/>
              <a:t>: Offered by cloud service providers to encrypt data on a per-file or per-bucket basis.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17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Navigate to IAM, then click on role and select use case as ec2 then click on next</a:t>
            </a:r>
            <a:endParaRPr lang="en-IN" sz="2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46329"/>
            <a:ext cx="10972800" cy="381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3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Navigate to attach policy select amazons3fullaccess then click on next</a:t>
            </a:r>
            <a:endParaRPr lang="en-IN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56792"/>
            <a:ext cx="10972800" cy="405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53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role name and review all details and create</a:t>
            </a: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1560"/>
            <a:ext cx="10972800" cy="380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62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instance then select instance, then click on action change security group</a:t>
            </a:r>
            <a:endParaRPr lang="en-IN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970687"/>
            <a:ext cx="10972800" cy="196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3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Identity </a:t>
            </a:r>
            <a:r>
              <a:rPr lang="en-US" dirty="0" smtClean="0"/>
              <a:t>and Access Management (IAM)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Enables you to control who can do what in your AWS account</a:t>
            </a:r>
          </a:p>
          <a:p>
            <a:r>
              <a:rPr lang="en-US" dirty="0" smtClean="0"/>
              <a:t> • IAM uses access control concepts that you are already familiar with User Group Permissions Role AWS Services and Resources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3365304"/>
            <a:ext cx="10849205" cy="266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3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Navigate to </a:t>
            </a:r>
            <a:r>
              <a:rPr lang="en-US" sz="2800" dirty="0" err="1" smtClean="0"/>
              <a:t>vpc</a:t>
            </a:r>
            <a:r>
              <a:rPr lang="en-US" sz="2800" dirty="0" smtClean="0"/>
              <a:t> then select endpoints</a:t>
            </a:r>
            <a:endParaRPr lang="en-IN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971416"/>
            <a:ext cx="10972800" cy="196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4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Click on create end point, then select </a:t>
            </a:r>
            <a:r>
              <a:rPr lang="en-US" sz="2800" dirty="0" err="1" smtClean="0"/>
              <a:t>vpc</a:t>
            </a:r>
            <a:r>
              <a:rPr lang="en-US" sz="2800" dirty="0" smtClean="0"/>
              <a:t> subnet and provide name</a:t>
            </a:r>
            <a:endParaRPr lang="en-IN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556793"/>
            <a:ext cx="10972800" cy="341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1" y="5133812"/>
            <a:ext cx="11568608" cy="148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33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Navigate to s3, create new bucket provide name as devops2211</a:t>
            </a:r>
            <a:endParaRPr lang="en-IN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422453"/>
            <a:ext cx="10972800" cy="306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6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Navigate to created bucket, select properties, in edit default encryption select SSE-KMS</a:t>
            </a:r>
            <a:endParaRPr lang="en-IN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171588"/>
            <a:ext cx="10972800" cy="356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Navigate to ACM console, then click on request a certificate then validate domain ownership once certificate issued, click on action and export, then choose the certificate format then export</a:t>
            </a:r>
            <a:endParaRPr lang="en-IN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135449"/>
            <a:ext cx="10972800" cy="363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1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3152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Identity and Access Management (IAM)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Control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Centralized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Fine-grained - APIs, resources, and AWS    	Management Console </a:t>
            </a:r>
          </a:p>
          <a:p>
            <a:r>
              <a:rPr lang="en-US" dirty="0" smtClean="0"/>
              <a:t> Security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Secure (deny) by default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– Multiple users, individual security 	credentials and permissions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29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 </a:t>
            </a:r>
            <a:r>
              <a:rPr lang="en-IN" dirty="0" smtClean="0">
                <a:hlinkClick r:id="rId2"/>
              </a:rPr>
              <a:t>IAM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</a:p>
          <a:p>
            <a:r>
              <a:rPr lang="en-US" dirty="0" smtClean="0"/>
              <a:t>Entity that represents the person or service that uses it to interact with AWS</a:t>
            </a:r>
          </a:p>
          <a:p>
            <a:r>
              <a:rPr lang="en-US" dirty="0" smtClean="0"/>
              <a:t> Consists of a name and unique set of credentials </a:t>
            </a:r>
          </a:p>
          <a:p>
            <a:r>
              <a:rPr lang="en-US" dirty="0" smtClean="0"/>
              <a:t>Console password </a:t>
            </a:r>
          </a:p>
          <a:p>
            <a:r>
              <a:rPr lang="en-US" dirty="0" smtClean="0"/>
              <a:t>Access Key </a:t>
            </a:r>
          </a:p>
          <a:p>
            <a:r>
              <a:rPr lang="en-US" dirty="0" smtClean="0"/>
              <a:t> MFA device (SMS, Virtual, or Hardware) </a:t>
            </a:r>
          </a:p>
          <a:p>
            <a:r>
              <a:rPr lang="en-US" dirty="0" smtClean="0"/>
              <a:t> Each IAM user is associated with one and only one AWS account; does not require a separate payment method. </a:t>
            </a:r>
          </a:p>
          <a:p>
            <a:r>
              <a:rPr lang="en-US" dirty="0" smtClean="0"/>
              <a:t>When </a:t>
            </a:r>
            <a:endParaRPr lang="en-US" dirty="0"/>
          </a:p>
          <a:p>
            <a:r>
              <a:rPr lang="en-US" dirty="0" smtClean="0"/>
              <a:t> Enable human or programmatic access to AWS resources and services </a:t>
            </a:r>
          </a:p>
          <a:p>
            <a:r>
              <a:rPr lang="en-US" dirty="0" smtClean="0"/>
              <a:t> E.g. New employee, Rob, requires access to Amazon EC2 and Amazon S3 services </a:t>
            </a:r>
          </a:p>
          <a:p>
            <a:r>
              <a:rPr lang="en-US" dirty="0" smtClean="0"/>
              <a:t> E.g. Rob has created an application that stores data in Amazon </a:t>
            </a:r>
            <a:r>
              <a:rPr lang="en-US" dirty="0" err="1" smtClean="0"/>
              <a:t>DynamoDB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0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IAM Users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Why (Benefits)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Unique set of credentials  Individual permissions </a:t>
            </a:r>
          </a:p>
          <a:p>
            <a:r>
              <a:rPr lang="en-US" dirty="0" smtClean="0"/>
              <a:t> Granular control</a:t>
            </a:r>
          </a:p>
          <a:p>
            <a:r>
              <a:rPr lang="en-US" dirty="0" smtClean="0"/>
              <a:t>  Easy to revoke access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IAM user for yourself </a:t>
            </a:r>
          </a:p>
          <a:p>
            <a:r>
              <a:rPr lang="en-US" dirty="0" smtClean="0"/>
              <a:t> Create individual IAM users for others</a:t>
            </a:r>
          </a:p>
          <a:p>
            <a:pPr marL="0" indent="0">
              <a:buNone/>
            </a:pPr>
            <a:r>
              <a:rPr lang="en-US" dirty="0" smtClean="0"/>
              <a:t>Don’t</a:t>
            </a:r>
          </a:p>
          <a:p>
            <a:pPr marL="0" indent="0">
              <a:buNone/>
            </a:pPr>
            <a:r>
              <a:rPr lang="en-US" dirty="0" smtClean="0"/>
              <a:t>• Distribute your AWS root credentials </a:t>
            </a:r>
          </a:p>
          <a:p>
            <a:pPr marL="0" indent="0">
              <a:buNone/>
            </a:pPr>
            <a:r>
              <a:rPr lang="en-US" dirty="0" smtClean="0"/>
              <a:t>• Use your root account user </a:t>
            </a:r>
          </a:p>
          <a:p>
            <a:pPr marL="0" indent="0">
              <a:buNone/>
            </a:pPr>
            <a:r>
              <a:rPr lang="en-US" dirty="0" smtClean="0"/>
              <a:t>• Share your IAM user credentials 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3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Users and Permissions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No permissions by default </a:t>
            </a:r>
          </a:p>
          <a:p>
            <a:r>
              <a:rPr lang="en-US" dirty="0" smtClean="0"/>
              <a:t> Permissions specify who has access to AWS resources, and what actions they can perform on those resources </a:t>
            </a:r>
          </a:p>
          <a:p>
            <a:r>
              <a:rPr lang="en-US" dirty="0" smtClean="0"/>
              <a:t> Assign permissions individually to each user (or use  Groups) </a:t>
            </a:r>
          </a:p>
          <a:p>
            <a:r>
              <a:rPr lang="en-US" dirty="0" smtClean="0"/>
              <a:t> Rob (UX Designer) &gt; access to Amazon S3 </a:t>
            </a:r>
          </a:p>
          <a:p>
            <a:r>
              <a:rPr lang="en-US" dirty="0" smtClean="0"/>
              <a:t> Samantha (Database Administrator) &gt; access to select Amazon EC2, Amazon RDS, Amazon </a:t>
            </a:r>
            <a:r>
              <a:rPr lang="en-US" dirty="0" err="1" smtClean="0"/>
              <a:t>DynamoDB</a:t>
            </a:r>
            <a:r>
              <a:rPr lang="en-US" dirty="0" smtClean="0"/>
              <a:t>, AWS Lambda, and AWS Data Pipeline APIs </a:t>
            </a:r>
          </a:p>
          <a:p>
            <a:r>
              <a:rPr lang="en-US" dirty="0" smtClean="0"/>
              <a:t>Use IAM Policies to assign permissions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5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IAM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JSON-formatted documents </a:t>
            </a:r>
          </a:p>
          <a:p>
            <a:r>
              <a:rPr lang="en-US" dirty="0" smtClean="0"/>
              <a:t>Contain a statement (permissions) which specify: </a:t>
            </a:r>
          </a:p>
          <a:p>
            <a:r>
              <a:rPr lang="en-US" dirty="0" smtClean="0"/>
              <a:t>What actions a principal can perform </a:t>
            </a:r>
          </a:p>
          <a:p>
            <a:r>
              <a:rPr lang="en-US" dirty="0" smtClean="0"/>
              <a:t> Which resources can be accessed </a:t>
            </a:r>
          </a:p>
          <a:p>
            <a:r>
              <a:rPr lang="en-US" dirty="0" smtClean="0"/>
              <a:t>Example of an Amazon S3 Read-Only Access Template { "Statement": [ { "Effect": "Allow", "Action": ["s3:Get*", "s3:List*"], "Resource": "*" } ] } •</a:t>
            </a:r>
          </a:p>
          <a:p>
            <a:r>
              <a:rPr lang="en-US" dirty="0" smtClean="0"/>
              <a:t>Attach policy to a user, group, or role (identity-based permissions) Attach policy to select resources e.g. Amazon S3 buckets (resource-based permissions)</a:t>
            </a:r>
          </a:p>
          <a:p>
            <a:r>
              <a:rPr lang="en-US" dirty="0" smtClean="0"/>
              <a:t> Example of identity-based permission Rob Can Read, Write, List On Resource : icon-designs </a:t>
            </a:r>
          </a:p>
          <a:p>
            <a:r>
              <a:rPr lang="en-US" dirty="0" smtClean="0"/>
              <a:t>Example of resource-based permission icon-designs Rob: Read, Write, List Samantha: List Zoe: Read,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1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IAM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 Two types of identity-based policies in IAM </a:t>
            </a:r>
          </a:p>
          <a:p>
            <a:r>
              <a:rPr lang="en-US" dirty="0" smtClean="0"/>
              <a:t> Managed policies (newer way) </a:t>
            </a:r>
          </a:p>
          <a:p>
            <a:r>
              <a:rPr lang="en-US" dirty="0" smtClean="0"/>
              <a:t> Can be attached to multiple users, groups, and roles </a:t>
            </a:r>
          </a:p>
          <a:p>
            <a:r>
              <a:rPr lang="en-US" dirty="0" smtClean="0"/>
              <a:t> AWS managed policies (created and managed by AWS) </a:t>
            </a:r>
          </a:p>
          <a:p>
            <a:r>
              <a:rPr lang="en-US" dirty="0" smtClean="0"/>
              <a:t>Customer managed policies (created and managed by you) o Up to 5K per policy o Up to 5 versions </a:t>
            </a:r>
          </a:p>
          <a:p>
            <a:r>
              <a:rPr lang="en-US" dirty="0" smtClean="0"/>
              <a:t> You can limit who can attach managed policies </a:t>
            </a:r>
          </a:p>
          <a:p>
            <a:r>
              <a:rPr lang="en-US" dirty="0" smtClean="0"/>
              <a:t>Inline policies (the older way) </a:t>
            </a:r>
          </a:p>
          <a:p>
            <a:r>
              <a:rPr lang="en-US" dirty="0" smtClean="0"/>
              <a:t> You create and embed directly in a single user, group, or role </a:t>
            </a:r>
          </a:p>
          <a:p>
            <a:r>
              <a:rPr lang="en-US" dirty="0" smtClean="0"/>
              <a:t>Variable policy size (2K per user, 5K per group, 10K per role)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86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IAM Groups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of managing permission using groups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IAM users </a:t>
            </a:r>
          </a:p>
          <a:p>
            <a:r>
              <a:rPr lang="en-US" dirty="0" smtClean="0"/>
              <a:t> Specify and manage permissions for multiple users, centrally </a:t>
            </a:r>
          </a:p>
          <a:p>
            <a:r>
              <a:rPr lang="en-US" dirty="0" smtClean="0"/>
              <a:t> E.g. group for all UX Designers </a:t>
            </a:r>
          </a:p>
          <a:p>
            <a:r>
              <a:rPr lang="en-US" dirty="0" smtClean="0"/>
              <a:t> A group can contain many users, and a user can belong to multiple groups</a:t>
            </a:r>
          </a:p>
          <a:p>
            <a:pPr marL="0" indent="0">
              <a:buNone/>
            </a:pPr>
            <a:r>
              <a:rPr lang="en-US" dirty="0" smtClean="0"/>
              <a:t> When </a:t>
            </a:r>
          </a:p>
          <a:p>
            <a:r>
              <a:rPr lang="en-US" dirty="0" smtClean="0"/>
              <a:t> Easily manage permissions for multiple users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04" y="2060848"/>
            <a:ext cx="512134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18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</TotalTime>
  <Words>1012</Words>
  <Application>Microsoft Office PowerPoint</Application>
  <PresentationFormat>Custom</PresentationFormat>
  <Paragraphs>121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Security Implementation</vt:lpstr>
      <vt:lpstr>AWS Identity and Access Management (IAM) </vt:lpstr>
      <vt:lpstr>AWS Identity and Access Management (IAM)</vt:lpstr>
      <vt:lpstr>. IAM Users</vt:lpstr>
      <vt:lpstr>IAM Users</vt:lpstr>
      <vt:lpstr>IAM Users and Permissions</vt:lpstr>
      <vt:lpstr>IAM Policies</vt:lpstr>
      <vt:lpstr>IAM Policies</vt:lpstr>
      <vt:lpstr>. IAM Groups</vt:lpstr>
      <vt:lpstr>IAM Groups</vt:lpstr>
      <vt:lpstr>IAM Roles</vt:lpstr>
      <vt:lpstr>Use IAM roles to share access</vt:lpstr>
      <vt:lpstr>VPC Endpoints</vt:lpstr>
      <vt:lpstr>Data Encryption at Rest and in Transit </vt:lpstr>
      <vt:lpstr>Encryption for data at rest</vt:lpstr>
      <vt:lpstr>Navigate to IAM, then click on role and select use case as ec2 then click on next</vt:lpstr>
      <vt:lpstr>Navigate to attach policy select amazons3fullaccess then click on next</vt:lpstr>
      <vt:lpstr>Provide role name and review all details and create</vt:lpstr>
      <vt:lpstr>Create instance then select instance, then click on action change security group</vt:lpstr>
      <vt:lpstr>Navigate to vpc then select endpoints</vt:lpstr>
      <vt:lpstr>Click on create end point, then select vpc subnet and provide name</vt:lpstr>
      <vt:lpstr>Navigate to s3, create new bucket provide name as devops2211</vt:lpstr>
      <vt:lpstr>Navigate to created bucket, select properties, in edit default encryption select SSE-KMS</vt:lpstr>
      <vt:lpstr>Navigate to ACM console, then click on request a certificate then validate domain ownership once certificate issued, click on action and export, then choose the certificate format then export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(IAC) Design with Terraform</dc:title>
  <dc:creator>Admin</dc:creator>
  <cp:lastModifiedBy>Pooja</cp:lastModifiedBy>
  <cp:revision>60</cp:revision>
  <dcterms:created xsi:type="dcterms:W3CDTF">2024-12-09T04:23:02Z</dcterms:created>
  <dcterms:modified xsi:type="dcterms:W3CDTF">2025-02-21T10:32:51Z</dcterms:modified>
</cp:coreProperties>
</file>