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7E60-AF89-EF83-79F9-DAEE6B8A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AC22-EFA1-11E5-FE94-E8244819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FF89-1FA8-9E88-D36E-886F55A3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765B-A4E0-D195-876D-F01A8204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51E6-2B6A-E073-ADF3-91C387CD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1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E27D-EB6B-D955-BF57-2BDC7AA3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6CDB-A312-ED29-8A05-4920FC4A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21C9-50E7-9DAD-B0CD-F880BB75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D5A9-63BA-C5C4-4D52-3D682AE8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DF85-C094-06CD-134F-5808DE25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45722-2280-D83E-573B-8032F862E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831CE-4815-E74A-3EB5-0FE42F8B3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DD27-E63A-4785-F178-707319E5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8C8E-1317-D136-7877-E239E4FB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C935-DDAE-9916-895F-32290918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3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9477-32F8-3334-8E7C-D86F3D58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AF00-0937-4E49-8C6B-726BA567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6588-5ACF-354A-8B93-804B7109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93DA-4B86-AE50-0E4F-6962B84E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C692-5B51-18C3-D878-48386F99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3894-575D-1A63-2BBE-AAAC1152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117B-39C4-91EB-3C22-EFC49725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C70B-6778-290D-3811-AB66D05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AF87-0637-D47E-B9C0-6A927D5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E006-2E0D-BBB2-F2D6-F9671AFB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2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5485-79F5-588C-AAF1-6AD7DFC8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72CE-A1ED-6420-D3D9-FA77E66B4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F38C0-94DD-020B-083B-FDF55279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F9512-1771-C4EC-6B1F-C5B5C86A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F79A0-F5B2-4815-499D-67E430C3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F6B2B-7EA6-4F98-7E64-B444D38C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9DD3-24BA-41BA-5301-A76D3A26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B372-9237-1C86-92C8-FCFB402E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E6ABF-C682-2F74-E62A-4554EAF90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CAD36-70DA-CD2E-B58B-18A6DDBE7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76164-B0BD-A4CA-72FB-D66A643D2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3BC5-14C7-8571-9A8F-723B9ADC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965E4-169F-BF47-4820-D835D40D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1EEEE-35F3-E382-0A0B-07868423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5957-1FB0-AF2E-C737-808814A9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3D955-F761-66CE-DD69-943D6B11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9A163-C361-1128-D7E8-01163B45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8CFC-E1B6-28BA-4197-91FD15CB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DB4EB-24B9-9B82-D509-E50554AF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AFDDD-349B-0D0E-D6A5-D9766F1F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B1F4-F921-2BC5-DD7D-B1D0CF1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2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5337-1554-7B70-7E8A-C3E06C51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32A0-D199-9A5D-5303-62048989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69C52-3064-E7B5-BC67-8BC6064C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B9A6-E6C1-767A-9DE6-0244B1A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D863E-5D8C-AD82-F3A7-CB4A72FD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C7133-ED05-7977-C7CF-29FF836B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A92-7848-7D40-5E84-EF75799A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3A614-F4C8-F89F-C42C-CC1DE3C29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37298-37C7-F609-CCB2-85B783076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D249-DDC1-779E-182E-473C929E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56BF-1455-C083-E017-711E5C59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FBE8F-6E50-90EC-1122-026F9E4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B29F7-A51D-45DA-15B4-5F6A4C8D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E696B-16DF-F4BE-2915-10676E95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2355-2700-C628-1032-C074B5D59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9646-837D-4B53-9D10-A72C992C62E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97F9-3768-B563-6EBE-F830F31BF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FF3D-ED33-162C-FF4F-3B0478A50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3587-F640-4F89-9C87-67ED213D0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1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0F41-1035-BE40-3462-97BD729AF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VPC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18D3A-57A8-0A2D-2779-3F1959F0B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6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C05-FC7D-157C-0091-38B80D19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EBE2-3236-4910-1B11-3B223DEF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"private-subnet-1" {</a:t>
            </a:r>
          </a:p>
          <a:p>
            <a:r>
              <a:rPr lang="en-IN" dirty="0" err="1"/>
              <a:t>vpc_id</a:t>
            </a:r>
            <a:r>
              <a:rPr lang="en-IN" dirty="0"/>
              <a:t>     = aws_vpc.demo-vpc.id</a:t>
            </a:r>
          </a:p>
          <a:p>
            <a:r>
              <a:rPr lang="en-IN" dirty="0"/>
              <a:t> </a:t>
            </a:r>
            <a:r>
              <a:rPr lang="en-IN" dirty="0" err="1"/>
              <a:t>cidr_block</a:t>
            </a:r>
            <a:r>
              <a:rPr lang="en-IN" dirty="0"/>
              <a:t> = "10.0.1.0/24"</a:t>
            </a:r>
          </a:p>
          <a:p>
            <a:r>
              <a:rPr lang="en-IN" dirty="0" err="1"/>
              <a:t>availability_zone</a:t>
            </a:r>
            <a:r>
              <a:rPr lang="en-IN" dirty="0"/>
              <a:t> = "eu-west-1a"</a:t>
            </a:r>
          </a:p>
          <a:p>
            <a:r>
              <a:rPr lang="en-IN" dirty="0"/>
              <a:t> tags = {</a:t>
            </a:r>
          </a:p>
          <a:p>
            <a:r>
              <a:rPr lang="en-IN" dirty="0"/>
              <a:t>   Name = "private-subnet-1"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"private-subnet-2" {</a:t>
            </a:r>
          </a:p>
          <a:p>
            <a:r>
              <a:rPr lang="en-IN" dirty="0"/>
              <a:t> </a:t>
            </a:r>
            <a:r>
              <a:rPr lang="en-IN" dirty="0" err="1"/>
              <a:t>vpc_id</a:t>
            </a:r>
            <a:r>
              <a:rPr lang="en-IN" dirty="0"/>
              <a:t>     = aws_vpc.demo-vpc.id</a:t>
            </a:r>
          </a:p>
          <a:p>
            <a:r>
              <a:rPr lang="en-IN" dirty="0"/>
              <a:t> </a:t>
            </a:r>
            <a:r>
              <a:rPr lang="en-IN" dirty="0" err="1"/>
              <a:t>cidr_block</a:t>
            </a:r>
            <a:r>
              <a:rPr lang="en-IN" dirty="0"/>
              <a:t> = "10.0.2.0/24"</a:t>
            </a:r>
          </a:p>
          <a:p>
            <a:r>
              <a:rPr lang="en-IN" dirty="0" err="1"/>
              <a:t>availability_zone</a:t>
            </a:r>
            <a:r>
              <a:rPr lang="en-IN" dirty="0"/>
              <a:t> = "eu-west-1b"</a:t>
            </a:r>
          </a:p>
        </p:txBody>
      </p:sp>
    </p:spTree>
    <p:extLst>
      <p:ext uri="{BB962C8B-B14F-4D97-AF65-F5344CB8AC3E}">
        <p14:creationId xmlns:p14="http://schemas.microsoft.com/office/powerpoint/2010/main" val="12480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FDBC-D260-BB81-B57F-20C2EB9F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9E72-559A-AD96-4349-16A5562E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tags = {</a:t>
            </a:r>
          </a:p>
          <a:p>
            <a:r>
              <a:rPr lang="en-IN" dirty="0"/>
              <a:t>   Name = "private-subnet-2"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"public-subnet-1" {</a:t>
            </a:r>
          </a:p>
          <a:p>
            <a:r>
              <a:rPr lang="en-IN" dirty="0"/>
              <a:t> </a:t>
            </a:r>
            <a:r>
              <a:rPr lang="en-IN" dirty="0" err="1"/>
              <a:t>vpc_id</a:t>
            </a:r>
            <a:r>
              <a:rPr lang="en-IN" dirty="0"/>
              <a:t>     = aws_vpc.demo-vpc.id</a:t>
            </a:r>
          </a:p>
          <a:p>
            <a:r>
              <a:rPr lang="en-IN" dirty="0"/>
              <a:t> </a:t>
            </a:r>
            <a:r>
              <a:rPr lang="en-IN" dirty="0" err="1"/>
              <a:t>cidr_block</a:t>
            </a:r>
            <a:r>
              <a:rPr lang="en-IN" dirty="0"/>
              <a:t> = "10.0.3.0/24"</a:t>
            </a:r>
          </a:p>
          <a:p>
            <a:r>
              <a:rPr lang="en-IN" dirty="0" err="1"/>
              <a:t>availability_zone</a:t>
            </a:r>
            <a:r>
              <a:rPr lang="en-IN" dirty="0"/>
              <a:t> = "eu-west-1a"</a:t>
            </a:r>
          </a:p>
          <a:p>
            <a:r>
              <a:rPr lang="en-IN" dirty="0"/>
              <a:t> tags = {</a:t>
            </a:r>
          </a:p>
          <a:p>
            <a:r>
              <a:rPr lang="en-IN" dirty="0"/>
              <a:t>   Name = "public-subnet-1"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"public-subnet-2" {</a:t>
            </a:r>
          </a:p>
          <a:p>
            <a:r>
              <a:rPr lang="en-IN" dirty="0"/>
              <a:t> </a:t>
            </a:r>
            <a:r>
              <a:rPr lang="en-IN" dirty="0" err="1"/>
              <a:t>vpc_id</a:t>
            </a:r>
            <a:r>
              <a:rPr lang="en-IN" dirty="0"/>
              <a:t>     = aws_vpc.demo-vpc.id</a:t>
            </a:r>
          </a:p>
          <a:p>
            <a:r>
              <a:rPr lang="en-IN" dirty="0"/>
              <a:t> </a:t>
            </a:r>
            <a:r>
              <a:rPr lang="en-IN" dirty="0" err="1"/>
              <a:t>cidr_block</a:t>
            </a:r>
            <a:r>
              <a:rPr lang="en-IN" dirty="0"/>
              <a:t> = "10.0.4.0/24"</a:t>
            </a:r>
          </a:p>
        </p:txBody>
      </p:sp>
    </p:spTree>
    <p:extLst>
      <p:ext uri="{BB962C8B-B14F-4D97-AF65-F5344CB8AC3E}">
        <p14:creationId xmlns:p14="http://schemas.microsoft.com/office/powerpoint/2010/main" val="287797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B77C-D2F5-889D-207F-C7DF8AA1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7611-A7E8-D903-F89F-C8F91A88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availability_zone</a:t>
            </a:r>
            <a:r>
              <a:rPr lang="en-IN" dirty="0"/>
              <a:t> = "eu-west-1b"</a:t>
            </a:r>
          </a:p>
          <a:p>
            <a:r>
              <a:rPr lang="en-IN" dirty="0"/>
              <a:t> tags = {</a:t>
            </a:r>
          </a:p>
          <a:p>
            <a:r>
              <a:rPr lang="en-IN" dirty="0"/>
              <a:t>   Name = "public-subnet-2"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aws_route_table</a:t>
            </a:r>
            <a:r>
              <a:rPr lang="en-IN" dirty="0"/>
              <a:t>" "public-route-table" {</a:t>
            </a:r>
          </a:p>
          <a:p>
            <a:r>
              <a:rPr lang="en-IN" dirty="0"/>
              <a:t> </a:t>
            </a:r>
            <a:r>
              <a:rPr lang="en-IN" dirty="0" err="1"/>
              <a:t>vpc_id</a:t>
            </a:r>
            <a:r>
              <a:rPr lang="en-IN" dirty="0"/>
              <a:t> = aws_vpc.demo-vpc.id</a:t>
            </a:r>
          </a:p>
          <a:p>
            <a:r>
              <a:rPr lang="en-IN" dirty="0"/>
              <a:t> tags = {</a:t>
            </a:r>
          </a:p>
          <a:p>
            <a:r>
              <a:rPr lang="en-IN" dirty="0"/>
              <a:t>   Name = "public-route-table"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98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738-C336-548A-815C-04F4A631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851D-738D-14D9-FE46-3459B4CC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resource "</a:t>
            </a:r>
            <a:r>
              <a:rPr lang="en-IN" dirty="0" err="1"/>
              <a:t>aws_route</a:t>
            </a:r>
            <a:r>
              <a:rPr lang="en-IN" dirty="0"/>
              <a:t>" "public-route" {</a:t>
            </a:r>
          </a:p>
          <a:p>
            <a:r>
              <a:rPr lang="en-IN" dirty="0" err="1"/>
              <a:t>route_table_id</a:t>
            </a:r>
            <a:r>
              <a:rPr lang="en-IN" dirty="0"/>
              <a:t>         = aws_route_table.public-route-table.id</a:t>
            </a:r>
          </a:p>
          <a:p>
            <a:r>
              <a:rPr lang="en-IN" dirty="0" err="1"/>
              <a:t>destination_cidr_block</a:t>
            </a:r>
            <a:r>
              <a:rPr lang="en-IN" dirty="0"/>
              <a:t> = "0.0.0.0/0"</a:t>
            </a:r>
          </a:p>
          <a:p>
            <a:r>
              <a:rPr lang="en-IN" dirty="0" err="1"/>
              <a:t>gateway_id</a:t>
            </a:r>
            <a:r>
              <a:rPr lang="en-IN" dirty="0"/>
              <a:t>             = aws_internet_gateway.demo-igw.id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aws_route_table_association</a:t>
            </a:r>
            <a:r>
              <a:rPr lang="en-IN" dirty="0"/>
              <a:t>" "public-subnet-1-association" {</a:t>
            </a:r>
          </a:p>
          <a:p>
            <a:r>
              <a:rPr lang="en-IN" dirty="0"/>
              <a:t> </a:t>
            </a:r>
            <a:r>
              <a:rPr lang="en-IN" dirty="0" err="1"/>
              <a:t>subnet_id</a:t>
            </a:r>
            <a:r>
              <a:rPr lang="en-IN" dirty="0"/>
              <a:t>      = aws_subnet.public-subnet-1.id</a:t>
            </a:r>
          </a:p>
          <a:p>
            <a:r>
              <a:rPr lang="en-IN" dirty="0"/>
              <a:t> </a:t>
            </a:r>
            <a:r>
              <a:rPr lang="en-IN" dirty="0" err="1"/>
              <a:t>route_table_id</a:t>
            </a:r>
            <a:r>
              <a:rPr lang="en-IN" dirty="0"/>
              <a:t> = aws_route_table.public-route-table.id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740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FCB0-2CE9-C58E-09A6-19A8AB06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427C-A937-395D-DBDE-B8D92D2C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aws_route_table_association</a:t>
            </a:r>
            <a:r>
              <a:rPr lang="en-IN" dirty="0"/>
              <a:t>" "public-subnet-2-association" {</a:t>
            </a:r>
          </a:p>
          <a:p>
            <a:r>
              <a:rPr lang="en-IN" dirty="0"/>
              <a:t> </a:t>
            </a:r>
            <a:r>
              <a:rPr lang="en-IN" dirty="0" err="1"/>
              <a:t>subnet_id</a:t>
            </a:r>
            <a:r>
              <a:rPr lang="en-IN" dirty="0"/>
              <a:t>      = aws_subnet.public-subnet-2.id</a:t>
            </a:r>
          </a:p>
          <a:p>
            <a:r>
              <a:rPr lang="en-IN" dirty="0"/>
              <a:t> </a:t>
            </a:r>
            <a:r>
              <a:rPr lang="en-IN" dirty="0" err="1"/>
              <a:t>route_table_id</a:t>
            </a:r>
            <a:r>
              <a:rPr lang="en-IN" dirty="0"/>
              <a:t> = aws_route_table.public-route-table.id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aws_eip</a:t>
            </a:r>
            <a:r>
              <a:rPr lang="en-IN" dirty="0"/>
              <a:t>" "</a:t>
            </a:r>
            <a:r>
              <a:rPr lang="en-IN" dirty="0" err="1"/>
              <a:t>nat-eip</a:t>
            </a:r>
            <a:r>
              <a:rPr lang="en-IN" dirty="0"/>
              <a:t>" {</a:t>
            </a:r>
          </a:p>
          <a:p>
            <a:r>
              <a:rPr lang="en-IN" dirty="0"/>
              <a:t> </a:t>
            </a:r>
            <a:r>
              <a:rPr lang="en-IN" dirty="0" err="1"/>
              <a:t>vpc</a:t>
            </a:r>
            <a:r>
              <a:rPr lang="en-IN" dirty="0"/>
              <a:t> = true</a:t>
            </a:r>
          </a:p>
          <a:p>
            <a:r>
              <a:rPr lang="en-IN" dirty="0"/>
              <a:t>  tags = {</a:t>
            </a:r>
          </a:p>
          <a:p>
            <a:r>
              <a:rPr lang="en-IN" dirty="0"/>
              <a:t>     Name = "</a:t>
            </a:r>
            <a:r>
              <a:rPr lang="en-IN" dirty="0" err="1"/>
              <a:t>nat-eip</a:t>
            </a:r>
            <a:r>
              <a:rPr lang="en-IN" dirty="0"/>
              <a:t>"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12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817E-975B-9841-EDA5-7D0823D1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2A0F-4090-367E-F96C-7DA06470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resource "</a:t>
            </a:r>
            <a:r>
              <a:rPr lang="en-IN" dirty="0" err="1"/>
              <a:t>aws_nat_gateway</a:t>
            </a:r>
            <a:r>
              <a:rPr lang="en-IN" dirty="0"/>
              <a:t>" "</a:t>
            </a:r>
            <a:r>
              <a:rPr lang="en-IN" dirty="0" err="1"/>
              <a:t>nat</a:t>
            </a:r>
            <a:r>
              <a:rPr lang="en-IN" dirty="0"/>
              <a:t>-gateway" {</a:t>
            </a:r>
          </a:p>
          <a:p>
            <a:r>
              <a:rPr lang="en-IN" dirty="0"/>
              <a:t> </a:t>
            </a:r>
            <a:r>
              <a:rPr lang="en-IN" dirty="0" err="1"/>
              <a:t>allocation_id</a:t>
            </a:r>
            <a:r>
              <a:rPr lang="en-IN" dirty="0"/>
              <a:t> = aws_eip.nat-eip.id</a:t>
            </a:r>
          </a:p>
          <a:p>
            <a:r>
              <a:rPr lang="en-IN" dirty="0"/>
              <a:t> </a:t>
            </a:r>
            <a:r>
              <a:rPr lang="en-IN" dirty="0" err="1"/>
              <a:t>subnet_id</a:t>
            </a:r>
            <a:r>
              <a:rPr lang="en-IN" dirty="0"/>
              <a:t>     = aws_subnet.public-subnet-1.id</a:t>
            </a:r>
          </a:p>
          <a:p>
            <a:r>
              <a:rPr lang="en-IN" dirty="0"/>
              <a:t> tags = {</a:t>
            </a:r>
          </a:p>
          <a:p>
            <a:r>
              <a:rPr lang="en-IN" dirty="0"/>
              <a:t>     Name = "</a:t>
            </a:r>
            <a:r>
              <a:rPr lang="en-IN" dirty="0" err="1"/>
              <a:t>nat</a:t>
            </a:r>
            <a:r>
              <a:rPr lang="en-IN" dirty="0"/>
              <a:t>-gateway"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aws_security_group</a:t>
            </a:r>
            <a:r>
              <a:rPr lang="en-IN" dirty="0"/>
              <a:t>" "</a:t>
            </a:r>
            <a:r>
              <a:rPr lang="en-IN" dirty="0" err="1"/>
              <a:t>secgroup</a:t>
            </a:r>
            <a:r>
              <a:rPr lang="en-IN" dirty="0"/>
              <a:t>" {</a:t>
            </a:r>
          </a:p>
          <a:p>
            <a:r>
              <a:rPr lang="en-IN" dirty="0"/>
              <a:t>   name = "</a:t>
            </a:r>
            <a:r>
              <a:rPr lang="en-IN" dirty="0" err="1"/>
              <a:t>secgroup</a:t>
            </a:r>
            <a:r>
              <a:rPr lang="en-IN" dirty="0"/>
              <a:t>"</a:t>
            </a:r>
          </a:p>
          <a:p>
            <a:r>
              <a:rPr lang="en-IN" dirty="0"/>
              <a:t>   description = "</a:t>
            </a:r>
            <a:r>
              <a:rPr lang="en-IN" dirty="0" err="1"/>
              <a:t>awssecuritygroup</a:t>
            </a:r>
            <a:r>
              <a:rPr lang="en-IN" dirty="0"/>
              <a:t>"</a:t>
            </a:r>
          </a:p>
          <a:p>
            <a:r>
              <a:rPr lang="en-IN" dirty="0"/>
              <a:t>   </a:t>
            </a:r>
            <a:r>
              <a:rPr lang="en-IN" dirty="0" err="1"/>
              <a:t>vpc_id</a:t>
            </a:r>
            <a:r>
              <a:rPr lang="en-IN" dirty="0"/>
              <a:t> = aws_vpc.demo-vpc.id</a:t>
            </a:r>
          </a:p>
          <a:p>
            <a:r>
              <a:rPr lang="en-IN" dirty="0"/>
              <a:t>      ingress {</a:t>
            </a:r>
          </a:p>
        </p:txBody>
      </p:sp>
    </p:spTree>
    <p:extLst>
      <p:ext uri="{BB962C8B-B14F-4D97-AF65-F5344CB8AC3E}">
        <p14:creationId xmlns:p14="http://schemas.microsoft.com/office/powerpoint/2010/main" val="413173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97AC-B04E-0B98-0B0F-60AE1850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EB83-874D-365C-F959-13EEF5B1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vpc_id</a:t>
            </a:r>
            <a:r>
              <a:rPr lang="en-IN" dirty="0"/>
              <a:t>     = aws_vpc.demo-vpc.id</a:t>
            </a:r>
          </a:p>
          <a:p>
            <a:r>
              <a:rPr lang="en-IN" dirty="0"/>
              <a:t> </a:t>
            </a:r>
            <a:r>
              <a:rPr lang="en-IN" dirty="0" err="1"/>
              <a:t>subnet_ids</a:t>
            </a:r>
            <a:r>
              <a:rPr lang="en-IN" dirty="0"/>
              <a:t> = [ aws_subnet.public-subnet-1.id]</a:t>
            </a:r>
          </a:p>
          <a:p>
            <a:r>
              <a:rPr lang="en-IN" dirty="0"/>
              <a:t> tags = {</a:t>
            </a:r>
          </a:p>
          <a:p>
            <a:r>
              <a:rPr lang="en-IN" dirty="0"/>
              <a:t>   Name = "Public-AZ1-NACL"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58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1AEF-00BF-7F2A-F1D0-D2CFC4BF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5C017-2F36-75C4-7C5F-8168D4B0D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724534" cy="4351338"/>
          </a:xfrm>
        </p:spPr>
      </p:pic>
    </p:spTree>
    <p:extLst>
      <p:ext uri="{BB962C8B-B14F-4D97-AF65-F5344CB8AC3E}">
        <p14:creationId xmlns:p14="http://schemas.microsoft.com/office/powerpoint/2010/main" val="37936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32A-702C-869D-D2FF-3329DF0E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7628-36FB-F111-6DB4-3F5EADB1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applying the code in our terraform we are using commands-terraform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-terraform  plan-terraform apply command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can see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vpc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reflected in our console and then go to your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vpc’s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click on the particular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32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10AD-DF26-EBB8-876F-C94DEDAC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3FBB8-3791-ACA2-E8E6-B9C13AEA5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370574" cy="4351338"/>
          </a:xfrm>
        </p:spPr>
      </p:pic>
    </p:spTree>
    <p:extLst>
      <p:ext uri="{BB962C8B-B14F-4D97-AF65-F5344CB8AC3E}">
        <p14:creationId xmlns:p14="http://schemas.microsoft.com/office/powerpoint/2010/main" val="37921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06AB-2F6A-ABBB-D515-8EACC7F0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b="1" dirty="0"/>
              <a:t>What is VPC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F7F9-11B3-FE19-E987-AD4D11D7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A </a:t>
            </a:r>
            <a:r>
              <a:rPr lang="en-US" sz="3600" dirty="0" err="1"/>
              <a:t>vpc</a:t>
            </a:r>
            <a:r>
              <a:rPr lang="en-US" sz="3600" dirty="0"/>
              <a:t> is a private network space with in a cloud providers infrastructure.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It allows users to create and manage their own isolated network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This includes configuring IP address </a:t>
            </a:r>
            <a:r>
              <a:rPr lang="en-US" sz="3600" dirty="0" err="1"/>
              <a:t>ranges,subnets,routetables</a:t>
            </a:r>
            <a:r>
              <a:rPr lang="en-US" sz="3600" dirty="0"/>
              <a:t> and network gateways.</a:t>
            </a:r>
          </a:p>
        </p:txBody>
      </p:sp>
    </p:spTree>
    <p:extLst>
      <p:ext uri="{BB962C8B-B14F-4D97-AF65-F5344CB8AC3E}">
        <p14:creationId xmlns:p14="http://schemas.microsoft.com/office/powerpoint/2010/main" val="123310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9F05-0509-8CC6-9CCE-02B8C9D8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Here the below image also showing the create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vpc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by using terraform is successfully executed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9C083-502A-81C2-E74A-AEF97D2EC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" y="1825625"/>
            <a:ext cx="10810567" cy="4351338"/>
          </a:xfrm>
        </p:spPr>
      </p:pic>
    </p:spTree>
    <p:extLst>
      <p:ext uri="{BB962C8B-B14F-4D97-AF65-F5344CB8AC3E}">
        <p14:creationId xmlns:p14="http://schemas.microsoft.com/office/powerpoint/2010/main" val="174513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CDD4-1748-1CB7-03D8-2C3C757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0AC2-ACC4-C4EF-862C-B5526477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Routers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Routers are networking device or software used to forward data packets between computer 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They determine the best path to travel from its source to its destination.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DD70-8A71-BD87-BBBA-809A94B0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5D5E-639C-35D3-7CD4-80A311BA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Subnets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Subnets are segments of a </a:t>
            </a:r>
            <a:r>
              <a:rPr lang="en-US" sz="3600" dirty="0" err="1"/>
              <a:t>vpc’s</a:t>
            </a:r>
            <a:r>
              <a:rPr lang="en-US" sz="3600" dirty="0"/>
              <a:t> IP address range that </a:t>
            </a:r>
            <a:r>
              <a:rPr lang="en-US" sz="3600" dirty="0" err="1"/>
              <a:t>alow</a:t>
            </a:r>
            <a:r>
              <a:rPr lang="en-US" sz="3600" dirty="0"/>
              <a:t> users to partition the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They help in organizing and managing network resources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576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8D4A-76A1-54FF-6D25-00E957AE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6D58-8D5E-7E4B-12BB-BB620ABC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Internet Gateway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internet gateway is a </a:t>
            </a:r>
            <a:r>
              <a:rPr lang="en-US" dirty="0" err="1"/>
              <a:t>horizontalled</a:t>
            </a:r>
            <a:r>
              <a:rPr lang="en-US" dirty="0"/>
              <a:t> </a:t>
            </a:r>
            <a:r>
              <a:rPr lang="en-US" dirty="0" err="1"/>
              <a:t>scald,redundant</a:t>
            </a:r>
            <a:r>
              <a:rPr lang="en-US" dirty="0"/>
              <a:t> and highly available </a:t>
            </a:r>
            <a:r>
              <a:rPr lang="en-US" dirty="0" err="1"/>
              <a:t>vpc</a:t>
            </a:r>
            <a:r>
              <a:rPr lang="en-US" dirty="0"/>
              <a:t> component that allows communication between instances in </a:t>
            </a:r>
            <a:r>
              <a:rPr lang="en-US" dirty="0" err="1"/>
              <a:t>vpc</a:t>
            </a:r>
            <a:r>
              <a:rPr lang="en-US" dirty="0"/>
              <a:t> and the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13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ED4-8251-181C-AC64-94050EA3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vpc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6406-977A-7BD6-2562-4BA3CE79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 in </a:t>
            </a:r>
            <a:r>
              <a:rPr lang="en-US" dirty="0" err="1"/>
              <a:t>aws</a:t>
            </a:r>
            <a:r>
              <a:rPr lang="en-US" dirty="0"/>
              <a:t>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 to </a:t>
            </a:r>
            <a:r>
              <a:rPr lang="en-US" dirty="0" err="1"/>
              <a:t>vpc</a:t>
            </a:r>
            <a:r>
              <a:rPr lang="en-US" dirty="0"/>
              <a:t> </a:t>
            </a:r>
            <a:r>
              <a:rPr lang="en-US" dirty="0" err="1"/>
              <a:t>service,create</a:t>
            </a:r>
            <a:r>
              <a:rPr lang="en-US" dirty="0"/>
              <a:t> </a:t>
            </a:r>
            <a:r>
              <a:rPr lang="en-US" dirty="0" err="1"/>
              <a:t>vpc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D7942-2048-B761-A4B8-C975DE80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6" y="2810746"/>
            <a:ext cx="8821994" cy="33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2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3742-FAB7-5C3A-52BE-C172A34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165D6-3784-19C1-B203-50667B615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724534" cy="4351338"/>
          </a:xfrm>
        </p:spPr>
      </p:pic>
    </p:spTree>
    <p:extLst>
      <p:ext uri="{BB962C8B-B14F-4D97-AF65-F5344CB8AC3E}">
        <p14:creationId xmlns:p14="http://schemas.microsoft.com/office/powerpoint/2010/main" val="113326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050-EB73-C47C-F6E2-C743493C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vpc</a:t>
            </a:r>
            <a:r>
              <a:rPr lang="en-US" dirty="0"/>
              <a:t> with terraform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545A-F33A-DEFA-86BC-BB99E29A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Terraform is an infrastructure as code tool that lets you build, change, and version cloud and on-prem resources safely and efficiently.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 region = "eu-west-1"  # Replace with your desired AWS region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"demo-</a:t>
            </a:r>
            <a:r>
              <a:rPr lang="en-IN" dirty="0" err="1"/>
              <a:t>vpc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cidr_block</a:t>
            </a:r>
            <a:r>
              <a:rPr lang="en-IN" dirty="0"/>
              <a:t> = "10.0.0.0/16"</a:t>
            </a:r>
          </a:p>
          <a:p>
            <a:pPr marL="0" indent="0">
              <a:buNone/>
            </a:pPr>
            <a:r>
              <a:rPr lang="en-IN" dirty="0"/>
              <a:t> tags = {</a:t>
            </a:r>
          </a:p>
        </p:txBody>
      </p:sp>
    </p:spTree>
    <p:extLst>
      <p:ext uri="{BB962C8B-B14F-4D97-AF65-F5344CB8AC3E}">
        <p14:creationId xmlns:p14="http://schemas.microsoft.com/office/powerpoint/2010/main" val="348792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437C-DF68-9600-AED0-2E6E5A6F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FAFD-EF34-DC79-7C79-2674E1E5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 = "demo-</a:t>
            </a:r>
            <a:r>
              <a:rPr lang="en-IN" dirty="0" err="1"/>
              <a:t>vpc</a:t>
            </a:r>
            <a:r>
              <a:rPr lang="en-IN" dirty="0"/>
              <a:t>"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"</a:t>
            </a:r>
            <a:r>
              <a:rPr lang="en-IN" dirty="0" err="1"/>
              <a:t>aws_internet_gateway</a:t>
            </a:r>
            <a:r>
              <a:rPr lang="en-IN" dirty="0"/>
              <a:t>" "demo-</a:t>
            </a:r>
            <a:r>
              <a:rPr lang="en-IN" dirty="0" err="1"/>
              <a:t>igw</a:t>
            </a:r>
            <a:r>
              <a:rPr lang="en-IN" dirty="0"/>
              <a:t>" {</a:t>
            </a:r>
          </a:p>
          <a:p>
            <a:r>
              <a:rPr lang="en-IN" dirty="0" err="1"/>
              <a:t>vpc_id</a:t>
            </a:r>
            <a:r>
              <a:rPr lang="en-IN" dirty="0"/>
              <a:t> = aws_vpc.demo-vpc.id</a:t>
            </a:r>
          </a:p>
          <a:p>
            <a:r>
              <a:rPr lang="en-IN" dirty="0"/>
              <a:t> tags = {</a:t>
            </a:r>
          </a:p>
          <a:p>
            <a:r>
              <a:rPr lang="en-IN" dirty="0"/>
              <a:t>   Name = "demo-</a:t>
            </a:r>
            <a:r>
              <a:rPr lang="en-IN" dirty="0" err="1"/>
              <a:t>vpc</a:t>
            </a:r>
            <a:r>
              <a:rPr lang="en-IN" dirty="0"/>
              <a:t>-IGW"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5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833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VPC</vt:lpstr>
      <vt:lpstr>What is VPC</vt:lpstr>
      <vt:lpstr>PowerPoint Presentation</vt:lpstr>
      <vt:lpstr>PowerPoint Presentation</vt:lpstr>
      <vt:lpstr>PowerPoint Presentation</vt:lpstr>
      <vt:lpstr>Create a vpc </vt:lpstr>
      <vt:lpstr>PowerPoint Presentation</vt:lpstr>
      <vt:lpstr>How to create a vpc with 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the below image also showing the create vpc by using terraform is successfully executed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CH</dc:creator>
  <cp:lastModifiedBy>Anand CH</cp:lastModifiedBy>
  <cp:revision>1</cp:revision>
  <dcterms:created xsi:type="dcterms:W3CDTF">2024-12-09T07:10:25Z</dcterms:created>
  <dcterms:modified xsi:type="dcterms:W3CDTF">2024-12-09T07:50:55Z</dcterms:modified>
</cp:coreProperties>
</file>