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 id="265" r:id="rId13"/>
    <p:sldId id="266" r:id="rId14"/>
    <p:sldId id="267" r:id="rId15"/>
    <p:sldId id="268" r:id="rId16"/>
    <p:sldId id="269" r:id="rId17"/>
    <p:sldId id="270" r:id="rId18"/>
    <p:sldId id="272" r:id="rId19"/>
    <p:sldId id="274" r:id="rId20"/>
    <p:sldId id="275" r:id="rId21"/>
    <p:sldId id="281" r:id="rId22"/>
    <p:sldId id="280" r:id="rId23"/>
    <p:sldId id="279" r:id="rId24"/>
    <p:sldId id="282" r:id="rId25"/>
    <p:sldId id="283" r:id="rId26"/>
    <p:sldId id="284" r:id="rId27"/>
    <p:sldId id="286" r:id="rId28"/>
    <p:sldId id="287"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36930" y="407035"/>
            <a:ext cx="10203180" cy="1944370"/>
          </a:xfrm>
        </p:spPr>
        <p:txBody>
          <a:bodyPr>
            <a:normAutofit/>
          </a:bodyPr>
          <a:p>
            <a:r>
              <a:rPr lang="en-US" sz="4800" b="1">
                <a:latin typeface="Segoe UI" panose="020B0502040204020203" charset="0"/>
                <a:cs typeface="Segoe UI" panose="020B0502040204020203" charset="0"/>
              </a:rPr>
              <a:t>install and set up Jenkins on an AWS EC2  instance</a:t>
            </a:r>
            <a:endParaRPr lang="en-US" sz="4800" b="1">
              <a:latin typeface="Segoe UI" panose="020B0502040204020203" charset="0"/>
              <a:cs typeface="Segoe UI" panose="020B0502040204020203" charset="0"/>
            </a:endParaRPr>
          </a:p>
        </p:txBody>
      </p:sp>
      <p:sp>
        <p:nvSpPr>
          <p:cNvPr id="3" name="Subtitle 2"/>
          <p:cNvSpPr>
            <a:spLocks noGrp="1"/>
          </p:cNvSpPr>
          <p:nvPr>
            <p:ph type="subTitle" idx="1"/>
          </p:nvPr>
        </p:nvSpPr>
        <p:spPr>
          <a:xfrm>
            <a:off x="1047750" y="2990850"/>
            <a:ext cx="9873615" cy="3027045"/>
          </a:xfrm>
        </p:spPr>
        <p:txBody>
          <a:bodyPr/>
          <a:p>
            <a:endParaRPr lang="en-US"/>
          </a:p>
        </p:txBody>
      </p:sp>
      <p:pic>
        <p:nvPicPr>
          <p:cNvPr id="5" name="Picture 4"/>
          <p:cNvPicPr>
            <a:picLocks noChangeAspect="1"/>
          </p:cNvPicPr>
          <p:nvPr/>
        </p:nvPicPr>
        <p:blipFill>
          <a:blip r:embed="rId1"/>
          <a:stretch>
            <a:fillRect/>
          </a:stretch>
        </p:blipFill>
        <p:spPr>
          <a:xfrm>
            <a:off x="1047750" y="2442845"/>
            <a:ext cx="9904730" cy="37484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3560"/>
            <a:ext cx="10515600" cy="5633720"/>
          </a:xfrm>
        </p:spPr>
        <p:txBody>
          <a:bodyPr/>
          <a:p>
            <a:pPr marL="0" indent="0">
              <a:buNone/>
            </a:pPr>
            <a:r>
              <a:rPr lang="en-US" b="1">
                <a:latin typeface="Segoe UI" panose="020B0502040204020203" charset="0"/>
                <a:cs typeface="Segoe UI" panose="020B0502040204020203" charset="0"/>
              </a:rPr>
              <a:t>Instance type:</a:t>
            </a:r>
            <a:r>
              <a:rPr lang="en-US">
                <a:latin typeface="Segoe UI" panose="020B0502040204020203" charset="0"/>
                <a:cs typeface="Segoe UI" panose="020B0502040204020203" charset="0"/>
              </a:rPr>
              <a:t> </a:t>
            </a:r>
            <a:r>
              <a:rPr lang="en-US" sz="2400">
                <a:latin typeface="Segoe UI" panose="020B0502040204020203" charset="0"/>
                <a:cs typeface="Segoe UI" panose="020B0502040204020203" charset="0"/>
              </a:rPr>
              <a:t>For this an t2.micro instance (free tier eligible) will suffice.</a:t>
            </a: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878840" y="1430020"/>
            <a:ext cx="10291445" cy="4566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0705"/>
            <a:ext cx="10515600" cy="5616575"/>
          </a:xfrm>
        </p:spPr>
        <p:txBody>
          <a:bodyPr/>
          <a:p>
            <a:pPr marL="0" indent="0">
              <a:buNone/>
            </a:pPr>
            <a:r>
              <a:rPr lang="en-IN" altLang="en-US" b="1">
                <a:latin typeface="Segoe UI" panose="020B0502040204020203" charset="0"/>
                <a:cs typeface="Segoe UI" panose="020B0502040204020203" charset="0"/>
              </a:rPr>
              <a:t>Key Pair :</a:t>
            </a:r>
            <a:r>
              <a:rPr lang="en-US" sz="2400">
                <a:latin typeface="Segoe UI" panose="020B0502040204020203" charset="0"/>
                <a:cs typeface="Segoe UI" panose="020B0502040204020203" charset="0"/>
              </a:rPr>
              <a:t>Choose an existing key pair or create a n</a:t>
            </a:r>
            <a:r>
              <a:rPr lang="en-IN" altLang="en-US" sz="2400">
                <a:latin typeface="Segoe UI" panose="020B0502040204020203" charset="0"/>
                <a:cs typeface="Segoe UI" panose="020B0502040204020203" charset="0"/>
              </a:rPr>
              <a:t>ew key pair </a:t>
            </a:r>
            <a:endParaRPr lang="en-IN" alt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1338580" y="1228725"/>
            <a:ext cx="8980805" cy="50780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7355"/>
            <a:ext cx="10515600" cy="5749925"/>
          </a:xfrm>
        </p:spPr>
        <p:txBody>
          <a:bodyPr/>
          <a:p>
            <a:pPr marL="0" indent="0">
              <a:buNone/>
            </a:pPr>
            <a:r>
              <a:rPr lang="en-US" b="1">
                <a:latin typeface="Segoe UI" panose="020B0502040204020203" charset="0"/>
                <a:cs typeface="Segoe UI" panose="020B0502040204020203" charset="0"/>
              </a:rPr>
              <a:t>Security Group:</a:t>
            </a:r>
            <a:r>
              <a:rPr lang="en-IN" altLang="en-US" b="1">
                <a:latin typeface="Segoe UI" panose="020B0502040204020203" charset="0"/>
                <a:cs typeface="Segoe UI" panose="020B0502040204020203" charset="0"/>
              </a:rPr>
              <a:t> </a:t>
            </a:r>
            <a:r>
              <a:rPr lang="en-IN" altLang="en-US" sz="2400">
                <a:latin typeface="Segoe UI" panose="020B0502040204020203" charset="0"/>
                <a:cs typeface="Segoe UI" panose="020B0502040204020203" charset="0"/>
              </a:rPr>
              <a:t>network settings edit the auto-assign public IP as disable. and then Allow the HTTP &amp; HTTPS then click on Edit then add security group with All TCP then All traffic click on Launch Instance.</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914400" y="1917065"/>
            <a:ext cx="10363200" cy="38550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50265" y="3028950"/>
            <a:ext cx="10113010" cy="2917825"/>
          </a:xfrm>
          <a:prstGeom prst="rect">
            <a:avLst/>
          </a:prstGeom>
          <a:noFill/>
        </p:spPr>
        <p:txBody>
          <a:bodyPr wrap="square" rtlCol="0">
            <a:noAutofit/>
          </a:bodyPr>
          <a:p>
            <a:endParaRPr lang="en-IN" altLang="en-US"/>
          </a:p>
        </p:txBody>
      </p:sp>
      <p:pic>
        <p:nvPicPr>
          <p:cNvPr id="9" name="Content Placeholder 8"/>
          <p:cNvPicPr>
            <a:picLocks noChangeAspect="1"/>
          </p:cNvPicPr>
          <p:nvPr>
            <p:ph idx="1"/>
          </p:nvPr>
        </p:nvPicPr>
        <p:blipFill>
          <a:blip r:embed="rId1"/>
          <a:stretch>
            <a:fillRect/>
          </a:stretch>
        </p:blipFill>
        <p:spPr>
          <a:xfrm>
            <a:off x="849630" y="381635"/>
            <a:ext cx="10220960" cy="6214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tretch>
            <a:fillRect/>
          </a:stretch>
        </p:blipFill>
        <p:spPr>
          <a:xfrm>
            <a:off x="697230" y="826135"/>
            <a:ext cx="10756900" cy="4716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80415" y="1136650"/>
            <a:ext cx="10572750" cy="2094865"/>
          </a:xfrm>
          <a:prstGeom prst="rect">
            <a:avLst/>
          </a:prstGeom>
        </p:spPr>
      </p:pic>
      <p:sp>
        <p:nvSpPr>
          <p:cNvPr id="5" name="Text Box 4"/>
          <p:cNvSpPr txBox="1"/>
          <p:nvPr/>
        </p:nvSpPr>
        <p:spPr>
          <a:xfrm rot="10800000" flipV="1">
            <a:off x="994410" y="1598295"/>
            <a:ext cx="10411460" cy="2519045"/>
          </a:xfrm>
          <a:prstGeom prst="rect">
            <a:avLst/>
          </a:prstGeom>
          <a:noFill/>
        </p:spPr>
        <p:txBody>
          <a:bodyPr wrap="square" rtlCol="0">
            <a:noAutofit/>
          </a:bodyPr>
          <a:p>
            <a:endParaRPr lang="en-US"/>
          </a:p>
        </p:txBody>
      </p:sp>
      <p:sp>
        <p:nvSpPr>
          <p:cNvPr id="6" name="Text Box 5"/>
          <p:cNvSpPr txBox="1"/>
          <p:nvPr/>
        </p:nvSpPr>
        <p:spPr>
          <a:xfrm>
            <a:off x="838835" y="2964815"/>
            <a:ext cx="10514965" cy="3489960"/>
          </a:xfrm>
          <a:prstGeom prst="rect">
            <a:avLst/>
          </a:prstGeom>
          <a:noFill/>
        </p:spPr>
        <p:txBody>
          <a:bodyPr wrap="square" rtlCol="0">
            <a:noAutofit/>
          </a:bodyPr>
          <a:p>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next click on the elastic ip address and go for the allocate elastic ip address</a:t>
            </a:r>
            <a:r>
              <a:rPr lang="en-IN" altLang="en-US"/>
              <a:t> </a:t>
            </a:r>
            <a:endParaRPr lang="en-IN" altLang="en-US"/>
          </a:p>
        </p:txBody>
      </p:sp>
      <p:sp>
        <p:nvSpPr>
          <p:cNvPr id="8" name="Text Box 7"/>
          <p:cNvSpPr txBox="1"/>
          <p:nvPr/>
        </p:nvSpPr>
        <p:spPr>
          <a:xfrm flipV="1">
            <a:off x="1263650" y="3763645"/>
            <a:ext cx="2283460" cy="214630"/>
          </a:xfrm>
          <a:prstGeom prst="rect">
            <a:avLst/>
          </a:prstGeom>
          <a:noFill/>
        </p:spPr>
        <p:txBody>
          <a:bodyPr wrap="square" rtlCol="0">
            <a:noAutofit/>
          </a:bodyPr>
          <a:p>
            <a:endParaRPr lang="en-US"/>
          </a:p>
        </p:txBody>
      </p:sp>
      <p:sp>
        <p:nvSpPr>
          <p:cNvPr id="11" name="Text Box 10"/>
          <p:cNvSpPr txBox="1"/>
          <p:nvPr/>
        </p:nvSpPr>
        <p:spPr>
          <a:xfrm>
            <a:off x="1263650" y="2115185"/>
            <a:ext cx="11376660" cy="1116330"/>
          </a:xfrm>
          <a:prstGeom prst="rect">
            <a:avLst/>
          </a:prstGeom>
          <a:noFill/>
        </p:spPr>
        <p:txBody>
          <a:bodyPr wrap="square" rtlCol="0">
            <a:noAutofit/>
          </a:bodyPr>
          <a:p>
            <a:r>
              <a:rPr lang="en-IN" altLang="en-US" sz="2400">
                <a:latin typeface="Segoe UI" panose="020B0502040204020203" charset="0"/>
                <a:cs typeface="Segoe UI" panose="020B0502040204020203" charset="0"/>
              </a:rPr>
              <a:t>  </a:t>
            </a:r>
            <a:endParaRPr lang="en-IN" altLang="en-US" sz="2400">
              <a:latin typeface="Segoe UI" panose="020B0502040204020203" charset="0"/>
              <a:cs typeface="Segoe UI" panose="020B0502040204020203" charset="0"/>
            </a:endParaRPr>
          </a:p>
          <a:p>
            <a:endParaRPr lang="en-IN" altLang="en-US" sz="2400">
              <a:latin typeface="Segoe UI" panose="020B0502040204020203" charset="0"/>
              <a:cs typeface="Segoe UI" panose="020B0502040204020203" charset="0"/>
            </a:endParaRPr>
          </a:p>
          <a:p>
            <a:endParaRPr lang="en-IN" altLang="en-US" sz="2400">
              <a:latin typeface="Segoe UI" panose="020B0502040204020203" charset="0"/>
              <a:cs typeface="Segoe UI" panose="020B0502040204020203" charset="0"/>
            </a:endParaRPr>
          </a:p>
          <a:p>
            <a:endParaRPr lang="en-IN" altLang="en-US" sz="2400">
              <a:latin typeface="Segoe UI" panose="020B0502040204020203" charset="0"/>
              <a:cs typeface="Segoe UI" panose="020B0502040204020203" charset="0"/>
            </a:endParaRPr>
          </a:p>
          <a:p>
            <a:endParaRPr lang="en-IN" altLang="en-US" sz="2400">
              <a:latin typeface="Segoe UI" panose="020B0502040204020203" charset="0"/>
              <a:cs typeface="Segoe UI" panose="020B0502040204020203" charset="0"/>
            </a:endParaRPr>
          </a:p>
          <a:p>
            <a:endParaRPr lang="en-IN" altLang="en-US" sz="2400">
              <a:latin typeface="Segoe UI" panose="020B0502040204020203" charset="0"/>
              <a:cs typeface="Segoe UI" panose="020B0502040204020203" charset="0"/>
            </a:endParaRPr>
          </a:p>
        </p:txBody>
      </p:sp>
      <p:sp>
        <p:nvSpPr>
          <p:cNvPr id="12" name="Text Box 11"/>
          <p:cNvSpPr txBox="1"/>
          <p:nvPr/>
        </p:nvSpPr>
        <p:spPr>
          <a:xfrm>
            <a:off x="965835" y="3554730"/>
            <a:ext cx="10514965" cy="2900045"/>
          </a:xfrm>
          <a:prstGeom prst="rect">
            <a:avLst/>
          </a:prstGeom>
          <a:noFill/>
        </p:spPr>
        <p:txBody>
          <a:bodyPr wrap="square" rtlCol="0">
            <a:noAutofit/>
          </a:bodyPr>
          <a:p>
            <a:endParaRPr lang="en-US"/>
          </a:p>
        </p:txBody>
      </p:sp>
      <p:sp>
        <p:nvSpPr>
          <p:cNvPr id="13" name="Text Box 12"/>
          <p:cNvSpPr txBox="1"/>
          <p:nvPr/>
        </p:nvSpPr>
        <p:spPr>
          <a:xfrm>
            <a:off x="1092835" y="3681730"/>
            <a:ext cx="10514965" cy="2900045"/>
          </a:xfrm>
          <a:prstGeom prst="rect">
            <a:avLst/>
          </a:prstGeom>
          <a:noFill/>
        </p:spPr>
        <p:txBody>
          <a:bodyPr wrap="square" rtlCol="0">
            <a:noAutofit/>
          </a:bodyPr>
          <a:p>
            <a:endParaRPr lang="en-US"/>
          </a:p>
        </p:txBody>
      </p:sp>
      <p:sp>
        <p:nvSpPr>
          <p:cNvPr id="14" name="Text Box 13"/>
          <p:cNvSpPr txBox="1"/>
          <p:nvPr/>
        </p:nvSpPr>
        <p:spPr>
          <a:xfrm>
            <a:off x="838200" y="3681730"/>
            <a:ext cx="10514965" cy="2900045"/>
          </a:xfrm>
          <a:prstGeom prst="rect">
            <a:avLst/>
          </a:prstGeom>
          <a:noFill/>
        </p:spPr>
        <p:txBody>
          <a:bodyPr wrap="square" rtlCol="0">
            <a:noAutofit/>
          </a:bodyPr>
          <a:p>
            <a:endParaRPr lang="en-US"/>
          </a:p>
        </p:txBody>
      </p:sp>
      <p:pic>
        <p:nvPicPr>
          <p:cNvPr id="15" name="Picture 14"/>
          <p:cNvPicPr>
            <a:picLocks noChangeAspect="1"/>
          </p:cNvPicPr>
          <p:nvPr/>
        </p:nvPicPr>
        <p:blipFill>
          <a:blip r:embed="rId2"/>
          <a:stretch>
            <a:fillRect/>
          </a:stretch>
        </p:blipFill>
        <p:spPr>
          <a:xfrm>
            <a:off x="842010" y="4117340"/>
            <a:ext cx="10563860" cy="2337435"/>
          </a:xfrm>
          <a:prstGeom prst="rect">
            <a:avLst/>
          </a:prstGeom>
        </p:spPr>
      </p:pic>
      <p:sp>
        <p:nvSpPr>
          <p:cNvPr id="16" name="Text Box 15"/>
          <p:cNvSpPr txBox="1"/>
          <p:nvPr/>
        </p:nvSpPr>
        <p:spPr>
          <a:xfrm>
            <a:off x="838200" y="345440"/>
            <a:ext cx="10514965" cy="675005"/>
          </a:xfrm>
          <a:prstGeom prst="rect">
            <a:avLst/>
          </a:prstGeom>
          <a:noFill/>
        </p:spPr>
        <p:txBody>
          <a:bodyPr wrap="square" rtlCol="0">
            <a:noAutofit/>
          </a:bodyPr>
          <a:p>
            <a:r>
              <a:rPr lang="en-IN" altLang="en-US" sz="2400">
                <a:latin typeface="Segoe UI" panose="020B0502040204020203" charset="0"/>
                <a:cs typeface="Segoe UI" panose="020B0502040204020203" charset="0"/>
              </a:rPr>
              <a:t>Click on the left side  Elastic ips</a:t>
            </a:r>
            <a:endParaRPr lang="en-IN" altLang="en-US" sz="2400">
              <a:latin typeface="Segoe UI" panose="020B0502040204020203" charset="0"/>
              <a:cs typeface="Segoe UI"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573405" y="2961005"/>
            <a:ext cx="10779760" cy="3149600"/>
          </a:xfrm>
          <a:prstGeom prst="rect">
            <a:avLst/>
          </a:prstGeom>
          <a:noFill/>
        </p:spPr>
        <p:txBody>
          <a:bodyPr wrap="square" rtlCol="0">
            <a:noAutofit/>
          </a:bodyPr>
          <a:p>
            <a:endParaRPr lang="en-IN" altLang="en-US"/>
          </a:p>
          <a:p>
            <a:r>
              <a:rPr lang="en-IN" altLang="en-US" sz="2400">
                <a:latin typeface="Segoe UI" panose="020B0502040204020203" charset="0"/>
                <a:cs typeface="Segoe UI" panose="020B0502040204020203" charset="0"/>
              </a:rPr>
              <a:t>after allocate is successfully created then go for the associate elastic ip address </a:t>
            </a:r>
            <a:endParaRPr lang="en-IN" altLang="en-US" sz="2400">
              <a:latin typeface="Segoe UI" panose="020B0502040204020203" charset="0"/>
              <a:cs typeface="Segoe UI" panose="020B0502040204020203" charset="0"/>
            </a:endParaRPr>
          </a:p>
        </p:txBody>
      </p:sp>
      <p:pic>
        <p:nvPicPr>
          <p:cNvPr id="11" name="Content Placeholder 10"/>
          <p:cNvPicPr>
            <a:picLocks noChangeAspect="1"/>
          </p:cNvPicPr>
          <p:nvPr>
            <p:ph idx="1"/>
          </p:nvPr>
        </p:nvPicPr>
        <p:blipFill>
          <a:blip r:embed="rId1"/>
          <a:stretch>
            <a:fillRect/>
          </a:stretch>
        </p:blipFill>
        <p:spPr>
          <a:xfrm>
            <a:off x="488315" y="777875"/>
            <a:ext cx="10998200" cy="2299970"/>
          </a:xfrm>
          <a:prstGeom prst="rect">
            <a:avLst/>
          </a:prstGeom>
        </p:spPr>
      </p:pic>
      <p:pic>
        <p:nvPicPr>
          <p:cNvPr id="15" name="Picture 14"/>
          <p:cNvPicPr>
            <a:picLocks noChangeAspect="1"/>
          </p:cNvPicPr>
          <p:nvPr/>
        </p:nvPicPr>
        <p:blipFill>
          <a:blip r:embed="rId2"/>
          <a:stretch>
            <a:fillRect/>
          </a:stretch>
        </p:blipFill>
        <p:spPr>
          <a:xfrm>
            <a:off x="488315" y="3898265"/>
            <a:ext cx="10998200" cy="2610485"/>
          </a:xfrm>
          <a:prstGeom prst="rect">
            <a:avLst/>
          </a:prstGeom>
        </p:spPr>
      </p:pic>
      <p:sp>
        <p:nvSpPr>
          <p:cNvPr id="17" name="Text Box 16"/>
          <p:cNvSpPr txBox="1"/>
          <p:nvPr/>
        </p:nvSpPr>
        <p:spPr>
          <a:xfrm>
            <a:off x="573405" y="207645"/>
            <a:ext cx="9516110" cy="494030"/>
          </a:xfrm>
          <a:prstGeom prst="rect">
            <a:avLst/>
          </a:prstGeom>
          <a:noFill/>
        </p:spPr>
        <p:txBody>
          <a:bodyPr wrap="square" rtlCol="0">
            <a:noAutofit/>
          </a:bodyPr>
          <a:p>
            <a:r>
              <a:rPr lang="en-IN" altLang="en-US" sz="2400">
                <a:latin typeface="Segoe UI" panose="020B0502040204020203" charset="0"/>
                <a:cs typeface="Segoe UI" panose="020B0502040204020203" charset="0"/>
              </a:rPr>
              <a:t>then click on the allocate</a:t>
            </a:r>
            <a:endParaRPr lang="en-IN" altLang="en-US" sz="2400">
              <a:latin typeface="Segoe UI" panose="020B0502040204020203" charset="0"/>
              <a:cs typeface="Segoe UI"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705485" y="747395"/>
            <a:ext cx="10514965" cy="2226945"/>
          </a:xfrm>
          <a:prstGeom prst="rect">
            <a:avLst/>
          </a:prstGeom>
        </p:spPr>
      </p:pic>
      <p:pic>
        <p:nvPicPr>
          <p:cNvPr id="7" name="Picture 6"/>
          <p:cNvPicPr>
            <a:picLocks noChangeAspect="1"/>
          </p:cNvPicPr>
          <p:nvPr/>
        </p:nvPicPr>
        <p:blipFill>
          <a:blip r:embed="rId2"/>
          <a:stretch>
            <a:fillRect/>
          </a:stretch>
        </p:blipFill>
        <p:spPr>
          <a:xfrm>
            <a:off x="691515" y="4133850"/>
            <a:ext cx="10528935" cy="2266950"/>
          </a:xfrm>
          <a:prstGeom prst="rect">
            <a:avLst/>
          </a:prstGeom>
        </p:spPr>
      </p:pic>
      <p:sp>
        <p:nvSpPr>
          <p:cNvPr id="8" name="Text Box 7"/>
          <p:cNvSpPr txBox="1"/>
          <p:nvPr/>
        </p:nvSpPr>
        <p:spPr>
          <a:xfrm>
            <a:off x="705485" y="3186430"/>
            <a:ext cx="10369550" cy="635000"/>
          </a:xfrm>
          <a:prstGeom prst="rect">
            <a:avLst/>
          </a:prstGeom>
          <a:noFill/>
        </p:spPr>
        <p:txBody>
          <a:bodyPr wrap="square" rtlCol="0">
            <a:noAutofit/>
          </a:bodyPr>
          <a:p>
            <a:r>
              <a:rPr lang="en-IN" altLang="en-US" sz="2400">
                <a:latin typeface="Segoe UI" panose="020B0502040204020203" charset="0"/>
                <a:cs typeface="Segoe UI" panose="020B0502040204020203" charset="0"/>
              </a:rPr>
              <a:t>click  on the resource type as instance and select the running instance and select the private ip address then click on the associate</a:t>
            </a:r>
            <a:endParaRPr lang="en-IN" altLang="en-US" sz="2400">
              <a:latin typeface="Segoe UI" panose="020B0502040204020203" charset="0"/>
              <a:cs typeface="Segoe UI"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436245" y="269875"/>
            <a:ext cx="10971530" cy="2945765"/>
          </a:xfrm>
          <a:prstGeom prst="rect">
            <a:avLst/>
          </a:prstGeom>
        </p:spPr>
      </p:pic>
      <p:pic>
        <p:nvPicPr>
          <p:cNvPr id="7" name="Picture 6"/>
          <p:cNvPicPr>
            <a:picLocks noChangeAspect="1"/>
          </p:cNvPicPr>
          <p:nvPr/>
        </p:nvPicPr>
        <p:blipFill>
          <a:blip r:embed="rId2"/>
          <a:stretch>
            <a:fillRect/>
          </a:stretch>
        </p:blipFill>
        <p:spPr>
          <a:xfrm>
            <a:off x="553085" y="3937000"/>
            <a:ext cx="10971530" cy="2555875"/>
          </a:xfrm>
          <a:prstGeom prst="rect">
            <a:avLst/>
          </a:prstGeom>
        </p:spPr>
      </p:pic>
      <p:sp>
        <p:nvSpPr>
          <p:cNvPr id="9" name="Text Box 8"/>
          <p:cNvSpPr txBox="1"/>
          <p:nvPr/>
        </p:nvSpPr>
        <p:spPr>
          <a:xfrm>
            <a:off x="436245" y="3392170"/>
            <a:ext cx="10970895" cy="460375"/>
          </a:xfrm>
          <a:prstGeom prst="rect">
            <a:avLst/>
          </a:prstGeom>
          <a:noFill/>
        </p:spPr>
        <p:txBody>
          <a:bodyPr wrap="square" rtlCol="0">
            <a:spAutoFit/>
          </a:bodyPr>
          <a:p>
            <a:r>
              <a:rPr lang="en-IN" altLang="en-US" sz="2400">
                <a:latin typeface="Segoe UI" panose="020B0502040204020203" charset="0"/>
                <a:cs typeface="Segoe UI" panose="020B0502040204020203" charset="0"/>
              </a:rPr>
              <a:t>here elastic ip address is associated successfully</a:t>
            </a:r>
            <a:endParaRPr lang="en-IN" altLang="en-US" sz="2400">
              <a:latin typeface="Segoe UI" panose="020B0502040204020203" charset="0"/>
              <a:cs typeface="Segoe UI"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42950"/>
            <a:ext cx="10515600" cy="5434330"/>
          </a:xfrm>
        </p:spPr>
        <p:txBody>
          <a:bodyPr/>
          <a:p>
            <a:pPr marL="0" indent="0">
              <a:buNone/>
            </a:pPr>
            <a:r>
              <a:rPr lang="en-IN" altLang="en-US"/>
              <a:t>here we can see the elastic ip addresses</a:t>
            </a:r>
            <a:endParaRPr lang="en-IN" altLang="en-US"/>
          </a:p>
        </p:txBody>
      </p:sp>
      <p:pic>
        <p:nvPicPr>
          <p:cNvPr id="5" name="Content Placeholder 4"/>
          <p:cNvPicPr>
            <a:picLocks noChangeAspect="1"/>
          </p:cNvPicPr>
          <p:nvPr/>
        </p:nvPicPr>
        <p:blipFill>
          <a:blip r:embed="rId1"/>
          <a:stretch>
            <a:fillRect/>
          </a:stretch>
        </p:blipFill>
        <p:spPr>
          <a:xfrm>
            <a:off x="838200" y="1362075"/>
            <a:ext cx="10515600" cy="3963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Segoe UI" panose="020B0502040204020203" charset="0"/>
                <a:cs typeface="Segoe UI" panose="020B0502040204020203" charset="0"/>
              </a:rPr>
              <a:t>What is jenkins:</a:t>
            </a:r>
            <a:endParaRPr lang="en-IN" altLang="en-US" b="1">
              <a:latin typeface="Segoe UI" panose="020B0502040204020203" charset="0"/>
              <a:cs typeface="Segoe UI" panose="020B0502040204020203" charset="0"/>
            </a:endParaRPr>
          </a:p>
        </p:txBody>
      </p:sp>
      <p:sp>
        <p:nvSpPr>
          <p:cNvPr id="3" name="Content Placeholder 2"/>
          <p:cNvSpPr>
            <a:spLocks noGrp="1"/>
          </p:cNvSpPr>
          <p:nvPr>
            <p:ph idx="1"/>
          </p:nvPr>
        </p:nvSpPr>
        <p:spPr/>
        <p:txBody>
          <a:bodyPr/>
          <a:p>
            <a:r>
              <a:rPr lang="en-IN" altLang="en-US" sz="2400">
                <a:latin typeface="Segoe UI" panose="020B0502040204020203" charset="0"/>
                <a:cs typeface="Segoe UI" panose="020B0502040204020203" charset="0"/>
                <a:sym typeface="+mn-ea"/>
              </a:rPr>
              <a:t>jenkins is a java-based open source automation platform .</a:t>
            </a:r>
            <a:endParaRPr lang="en-IN" altLang="en-US" sz="2400">
              <a:latin typeface="Segoe UI" panose="020B0502040204020203" charset="0"/>
              <a:cs typeface="Segoe UI" panose="020B0502040204020203" charset="0"/>
              <a:sym typeface="+mn-ea"/>
            </a:endParaRPr>
          </a:p>
          <a:p>
            <a:r>
              <a:rPr lang="en-IN" altLang="en-US" sz="2400">
                <a:latin typeface="Segoe UI" panose="020B0502040204020203" charset="0"/>
                <a:cs typeface="Segoe UI" panose="020B0502040204020203" charset="0"/>
              </a:rPr>
              <a:t>It Was Developed by “ Sun Microsystem”.</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Jenkins Run on the “ Port 8080”</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sym typeface="+mn-ea"/>
              </a:rPr>
              <a:t>it is used to non-stop process of create and test</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sym typeface="+mn-ea"/>
              </a:rPr>
              <a:t>without operation and &amp; development there is no jenkins tool</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sym typeface="+mn-ea"/>
              </a:rPr>
              <a:t>with jenkins tools the devops tool is generate</a:t>
            </a:r>
            <a:endParaRPr lang="en-IN" alt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7050"/>
            <a:ext cx="10515600" cy="5650230"/>
          </a:xfrm>
        </p:spPr>
        <p:txBody>
          <a:bodyPr/>
          <a:p>
            <a:pPr marL="0" indent="0">
              <a:buNone/>
            </a:pPr>
            <a:r>
              <a:rPr lang="en-US" sz="2400">
                <a:latin typeface="Segoe UI" panose="020B0502040204020203" charset="0"/>
                <a:cs typeface="Segoe UI" panose="020B0502040204020203" charset="0"/>
              </a:rPr>
              <a:t>After the Instance Created then Connect the instance with any tool(GIT,Mobaxterm etc..,) with SSH Key</a:t>
            </a:r>
            <a:r>
              <a:rPr lang="en-IN" altLang="en-US" sz="2400">
                <a:latin typeface="Segoe UI" panose="020B0502040204020203" charset="0"/>
                <a:cs typeface="Segoe UI" panose="020B0502040204020203" charset="0"/>
              </a:rPr>
              <a:t>.</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919480" y="1827530"/>
            <a:ext cx="10156825" cy="40424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387985" y="1218565"/>
            <a:ext cx="11015980" cy="4394835"/>
          </a:xfrm>
          <a:prstGeom prst="rect">
            <a:avLst/>
          </a:prstGeom>
        </p:spPr>
      </p:pic>
      <p:sp>
        <p:nvSpPr>
          <p:cNvPr id="9" name="Text Box 8"/>
          <p:cNvSpPr txBox="1"/>
          <p:nvPr/>
        </p:nvSpPr>
        <p:spPr>
          <a:xfrm>
            <a:off x="387985" y="280035"/>
            <a:ext cx="10637520" cy="801370"/>
          </a:xfrm>
          <a:prstGeom prst="rect">
            <a:avLst/>
          </a:prstGeom>
          <a:noFill/>
        </p:spPr>
        <p:txBody>
          <a:bodyPr wrap="square" rtlCol="0">
            <a:noAutofit/>
          </a:bodyPr>
          <a:p>
            <a:r>
              <a:rPr lang="en-US" sz="2400">
                <a:latin typeface="Segoe UI" panose="020B0502040204020203" charset="0"/>
                <a:cs typeface="Segoe UI" panose="020B0502040204020203" charset="0"/>
              </a:rPr>
              <a:t>After Copy the SSH link paste that in any tool (GIT,Mobaxterm etc..,) to connect with AWS.</a:t>
            </a:r>
            <a:endParaRPr lang="en-US" sz="2400">
              <a:latin typeface="Segoe UI" panose="020B0502040204020203" charset="0"/>
              <a:cs typeface="Segoe U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1550" y="148590"/>
            <a:ext cx="10515600" cy="1177290"/>
          </a:xfrm>
        </p:spPr>
        <p:txBody>
          <a:bodyPr/>
          <a:p>
            <a:r>
              <a:rPr lang="en-US" b="1">
                <a:latin typeface="Segoe UI" panose="020B0502040204020203" charset="0"/>
                <a:cs typeface="Segoe UI" panose="020B0502040204020203" charset="0"/>
              </a:rPr>
              <a:t>Installing and setting up Jenkins</a:t>
            </a:r>
            <a:endParaRPr lang="en-US" b="1">
              <a:latin typeface="Segoe UI" panose="020B0502040204020203" charset="0"/>
              <a:cs typeface="Segoe UI" panose="020B0502040204020203" charset="0"/>
            </a:endParaRPr>
          </a:p>
        </p:txBody>
      </p:sp>
      <p:sp>
        <p:nvSpPr>
          <p:cNvPr id="3" name="Content Placeholder 2"/>
          <p:cNvSpPr>
            <a:spLocks noGrp="1"/>
          </p:cNvSpPr>
          <p:nvPr>
            <p:ph idx="1"/>
          </p:nvPr>
        </p:nvSpPr>
        <p:spPr>
          <a:xfrm>
            <a:off x="838200" y="1176020"/>
            <a:ext cx="10515600" cy="5367655"/>
          </a:xfrm>
        </p:spPr>
        <p:txBody>
          <a:bodyPr/>
          <a:p>
            <a:pPr marL="0" indent="0">
              <a:buNone/>
            </a:pPr>
            <a:r>
              <a:rPr lang="en-US" b="1">
                <a:latin typeface="Segoe UI" panose="020B0502040204020203" charset="0"/>
                <a:cs typeface="Segoe UI" panose="020B0502040204020203" charset="0"/>
              </a:rPr>
              <a:t>1. Install Java</a:t>
            </a:r>
            <a:endParaRPr lang="en-US" b="1">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Jenkins requires Java to run. So we have to install Java before</a:t>
            </a:r>
            <a:endParaRPr lang="en-US" sz="2400">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Jenkins but firstly update the system with the following command</a:t>
            </a:r>
            <a:endParaRPr lang="en-US" sz="2400">
              <a:latin typeface="Segoe UI" panose="020B0502040204020203" charset="0"/>
              <a:cs typeface="Segoe UI" panose="020B0502040204020203" charset="0"/>
            </a:endParaRPr>
          </a:p>
          <a:p>
            <a:pPr marL="0" indent="0">
              <a:buNone/>
            </a:pPr>
            <a:r>
              <a:rPr lang="en-IN" altLang="en-US">
                <a:latin typeface="Segoe UI" panose="020B0502040204020203" charset="0"/>
                <a:cs typeface="Segoe UI" panose="020B0502040204020203" charset="0"/>
              </a:rPr>
              <a:t>                            </a:t>
            </a:r>
            <a:r>
              <a:rPr lang="en-IN" altLang="en-US" sz="2000">
                <a:latin typeface="Segoe UI" panose="020B0502040204020203" charset="0"/>
                <a:cs typeface="Segoe UI" panose="020B0502040204020203" charset="0"/>
              </a:rPr>
              <a:t>sudo apt update</a:t>
            </a:r>
            <a:endParaRPr lang="en-IN" altLang="en-US" sz="2000">
              <a:latin typeface="Segoe UI" panose="020B0502040204020203" charset="0"/>
              <a:cs typeface="Segoe UI" panose="020B0502040204020203" charset="0"/>
            </a:endParaRPr>
          </a:p>
          <a:p>
            <a:pPr marL="0" indent="0">
              <a:buNone/>
            </a:pPr>
            <a:r>
              <a:rPr lang="en-IN" altLang="en-US" sz="2000">
                <a:latin typeface="Segoe UI" panose="020B0502040204020203" charset="0"/>
                <a:cs typeface="Segoe UI" panose="020B0502040204020203" charset="0"/>
              </a:rPr>
              <a:t>                                       sudo apt upgrade -y</a:t>
            </a:r>
            <a:endParaRPr lang="en-IN" altLang="en-US" sz="2000">
              <a:latin typeface="Segoe UI" panose="020B0502040204020203" charset="0"/>
              <a:cs typeface="Segoe UI" panose="020B0502040204020203" charset="0"/>
            </a:endParaRPr>
          </a:p>
          <a:p>
            <a:pPr marL="0" indent="0">
              <a:buNone/>
            </a:pPr>
            <a:r>
              <a:rPr lang="en-IN" altLang="en-US" sz="2000">
                <a:latin typeface="Segoe UI" panose="020B0502040204020203" charset="0"/>
                <a:cs typeface="Segoe UI" panose="020B0502040204020203" charset="0"/>
              </a:rPr>
              <a:t>Then Install the latest OpenJDK with this command:</a:t>
            </a:r>
            <a:endParaRPr lang="en-IN" altLang="en-US" sz="2000">
              <a:latin typeface="Segoe UI" panose="020B0502040204020203" charset="0"/>
              <a:cs typeface="Segoe UI" panose="020B0502040204020203" charset="0"/>
            </a:endParaRPr>
          </a:p>
          <a:p>
            <a:pPr marL="0" indent="0">
              <a:buNone/>
            </a:pPr>
            <a:r>
              <a:rPr lang="en-IN" altLang="en-US" sz="2000" b="1">
                <a:latin typeface="Segoe UI" panose="020B0502040204020203" charset="0"/>
                <a:cs typeface="Segoe UI" panose="020B0502040204020203" charset="0"/>
              </a:rPr>
              <a:t>                               </a:t>
            </a:r>
            <a:r>
              <a:rPr lang="en-IN" altLang="en-US" sz="2000">
                <a:latin typeface="Segoe UI" panose="020B0502040204020203" charset="0"/>
                <a:cs typeface="Segoe UI" panose="020B0502040204020203" charset="0"/>
              </a:rPr>
              <a:t>sudo apt-get install fontconfig openjdk-17-jre</a:t>
            </a:r>
            <a:endParaRPr lang="en-IN" altLang="en-US" sz="2000">
              <a:latin typeface="Segoe UI" panose="020B0502040204020203" charset="0"/>
              <a:cs typeface="Segoe UI" panose="020B0502040204020203" charset="0"/>
            </a:endParaRPr>
          </a:p>
          <a:p>
            <a:pPr marL="0" indent="0">
              <a:buNone/>
            </a:pPr>
            <a:r>
              <a:rPr lang="en-IN" altLang="en-US" sz="2000" b="1">
                <a:latin typeface="Segoe UI" panose="020B0502040204020203" charset="0"/>
                <a:cs typeface="Segoe UI" panose="020B0502040204020203" charset="0"/>
              </a:rPr>
              <a:t> 2. Validate a Java Installation:  </a:t>
            </a:r>
            <a:endParaRPr lang="en-IN" altLang="en-US" sz="2000" b="1">
              <a:latin typeface="Segoe UI" panose="020B0502040204020203" charset="0"/>
              <a:cs typeface="Segoe UI" panose="020B0502040204020203" charset="0"/>
            </a:endParaRPr>
          </a:p>
          <a:p>
            <a:pPr marL="0" indent="0">
              <a:buNone/>
            </a:pPr>
            <a:r>
              <a:rPr lang="en-IN" altLang="en-US" sz="2000">
                <a:latin typeface="Segoe UI" panose="020B0502040204020203" charset="0"/>
                <a:cs typeface="Segoe UI" panose="020B0502040204020203" charset="0"/>
              </a:rPr>
              <a:t>We can use the following command to check the installed Java version:</a:t>
            </a:r>
            <a:endParaRPr lang="en-IN" altLang="en-US" sz="2000">
              <a:latin typeface="Segoe UI" panose="020B0502040204020203" charset="0"/>
              <a:cs typeface="Segoe UI" panose="020B0502040204020203" charset="0"/>
            </a:endParaRPr>
          </a:p>
          <a:p>
            <a:pPr marL="0" indent="0">
              <a:buNone/>
            </a:pPr>
            <a:r>
              <a:rPr lang="en-IN" altLang="en-US" sz="2000">
                <a:latin typeface="Segoe UI" panose="020B0502040204020203" charset="0"/>
                <a:cs typeface="Segoe UI" panose="020B0502040204020203" charset="0"/>
              </a:rPr>
              <a:t>                                         </a:t>
            </a:r>
            <a:r>
              <a:rPr lang="en-IN" altLang="en-US" sz="2400">
                <a:latin typeface="Segoe UI" panose="020B0502040204020203" charset="0"/>
                <a:cs typeface="Segoe UI" panose="020B0502040204020203" charset="0"/>
              </a:rPr>
              <a:t>java --version</a:t>
            </a:r>
            <a:endParaRPr lang="en-IN" altLang="en-US" sz="2400">
              <a:latin typeface="Segoe UI" panose="020B0502040204020203" charset="0"/>
              <a:cs typeface="Segoe UI" panose="020B0502040204020203" charset="0"/>
            </a:endParaRPr>
          </a:p>
          <a:p>
            <a:pPr marL="0" indent="0">
              <a:buNone/>
            </a:pPr>
            <a:r>
              <a:rPr lang="en-IN" altLang="en-US" sz="2000" b="1">
                <a:latin typeface="Segoe UI" panose="020B0502040204020203" charset="0"/>
                <a:cs typeface="Segoe UI" panose="020B0502040204020203" charset="0"/>
              </a:rPr>
              <a:t>                         </a:t>
            </a:r>
            <a:endParaRPr lang="en-IN" altLang="en-US" sz="2000" b="1">
              <a:latin typeface="Segoe UI" panose="020B0502040204020203" charset="0"/>
              <a:cs typeface="Segoe UI" panose="020B0502040204020203" charset="0"/>
            </a:endParaRPr>
          </a:p>
          <a:p>
            <a:pPr marL="0" indent="0">
              <a:buNone/>
            </a:pPr>
            <a:endParaRPr lang="en-IN" altLang="en-US" sz="2000" b="1">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838200" y="5594985"/>
            <a:ext cx="9802495" cy="11315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0575"/>
          </a:xfrm>
        </p:spPr>
        <p:txBody>
          <a:bodyPr>
            <a:normAutofit/>
          </a:bodyPr>
          <a:p>
            <a:r>
              <a:rPr lang="en-IN" altLang="en-US" b="1">
                <a:latin typeface="Segoe UI" panose="020B0502040204020203" charset="0"/>
                <a:cs typeface="Segoe UI" panose="020B0502040204020203" charset="0"/>
              </a:rPr>
              <a:t>2.</a:t>
            </a:r>
            <a:r>
              <a:rPr lang="en-US" b="1">
                <a:latin typeface="Segoe UI" panose="020B0502040204020203" charset="0"/>
                <a:cs typeface="Segoe UI" panose="020B0502040204020203" charset="0"/>
              </a:rPr>
              <a:t>Install Jenkins</a:t>
            </a:r>
            <a:endParaRPr lang="en-US" b="1">
              <a:latin typeface="Segoe UI" panose="020B0502040204020203" charset="0"/>
              <a:cs typeface="Segoe UI" panose="020B0502040204020203" charset="0"/>
            </a:endParaRPr>
          </a:p>
        </p:txBody>
      </p:sp>
      <p:sp>
        <p:nvSpPr>
          <p:cNvPr id="3" name="Content Placeholder 2"/>
          <p:cNvSpPr>
            <a:spLocks noGrp="1"/>
          </p:cNvSpPr>
          <p:nvPr>
            <p:ph idx="1"/>
          </p:nvPr>
        </p:nvSpPr>
        <p:spPr>
          <a:xfrm>
            <a:off x="838200" y="1010285"/>
            <a:ext cx="10515600" cy="5633085"/>
          </a:xfrm>
        </p:spPr>
        <p:txBody>
          <a:bodyPr/>
          <a:p>
            <a:pPr marL="0" indent="0">
              <a:buNone/>
            </a:pPr>
            <a:r>
              <a:rPr lang="en-IN" altLang="en-US" sz="2400" b="1">
                <a:latin typeface="Segoe UI" panose="020B0502040204020203" charset="0"/>
                <a:cs typeface="Segoe UI" panose="020B0502040204020203" charset="0"/>
              </a:rPr>
              <a:t>1.</a:t>
            </a:r>
            <a:r>
              <a:rPr lang="en-US" sz="2400" b="1">
                <a:latin typeface="Segoe UI" panose="020B0502040204020203" charset="0"/>
                <a:cs typeface="Segoe UI" panose="020B0502040204020203" charset="0"/>
              </a:rPr>
              <a:t>Add the Jenkins repository and key:</a:t>
            </a:r>
            <a:endParaRPr lang="en-US" sz="2400" b="1">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sudo wget -O /usr/share/keyrings/jenkins-keyring.asc \</a:t>
            </a:r>
            <a:endParaRPr lang="en-US" sz="2400">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    https://pkg.jenkins.io/debian-stable/jenkins.io-2023.key</a:t>
            </a: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 echo "deb [signed-by=/usr/share/keyrings/jenkins-keyring.asc]" \</a:t>
            </a:r>
            <a:endParaRPr lang="en-US" sz="2400">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    https://pkg.jenkins.io/debian-stable binary/ | sudo tee \</a:t>
            </a:r>
            <a:endParaRPr lang="en-US" sz="2400">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rPr>
              <a:t>    /etc/apt/sources.list.d/jenkins.list &gt; /dev/null</a:t>
            </a:r>
            <a:endParaRPr lang="en-US" sz="2400">
              <a:latin typeface="Segoe UI" panose="020B0502040204020203" charset="0"/>
              <a:cs typeface="Segoe UI" panose="020B0502040204020203" charset="0"/>
            </a:endParaRPr>
          </a:p>
          <a:p>
            <a:pPr marL="0" indent="0">
              <a:buNone/>
            </a:pPr>
            <a:r>
              <a:rPr lang="en-US" sz="2400" b="1">
                <a:sym typeface="+mn-ea"/>
              </a:rPr>
              <a:t>2.</a:t>
            </a:r>
            <a:r>
              <a:rPr lang="en-US" sz="2400" b="1">
                <a:latin typeface="Segoe UI" panose="020B0502040204020203" charset="0"/>
                <a:cs typeface="Segoe UI" panose="020B0502040204020203" charset="0"/>
                <a:sym typeface="+mn-ea"/>
              </a:rPr>
              <a:t> Update your package manager and install Jenkins:</a:t>
            </a:r>
            <a:endParaRPr lang="en-US" sz="2400" b="1">
              <a:latin typeface="Segoe UI" panose="020B0502040204020203" charset="0"/>
              <a:cs typeface="Segoe UI" panose="020B0502040204020203" charset="0"/>
            </a:endParaRPr>
          </a:p>
          <a:p>
            <a:pPr marL="0" indent="0">
              <a:buNone/>
            </a:pPr>
            <a:r>
              <a:rPr lang="en-IN" altLang="en-US" sz="2400" b="1">
                <a:sym typeface="+mn-ea"/>
              </a:rPr>
              <a:t>                   </a:t>
            </a:r>
            <a:r>
              <a:rPr lang="en-IN" altLang="en-US" sz="2400">
                <a:sym typeface="+mn-ea"/>
              </a:rPr>
              <a:t>     </a:t>
            </a:r>
            <a:r>
              <a:rPr lang="en-US" sz="2400">
                <a:latin typeface="Segoe UI" panose="020B0502040204020203" charset="0"/>
                <a:cs typeface="Segoe UI" panose="020B0502040204020203" charset="0"/>
                <a:sym typeface="+mn-ea"/>
              </a:rPr>
              <a:t>sudo apt-get update</a:t>
            </a:r>
            <a:endParaRPr lang="en-US" sz="2400">
              <a:latin typeface="Segoe UI" panose="020B0502040204020203" charset="0"/>
              <a:cs typeface="Segoe UI" panose="020B0502040204020203" charset="0"/>
            </a:endParaRPr>
          </a:p>
          <a:p>
            <a:pPr marL="0" indent="0">
              <a:buNone/>
            </a:pPr>
            <a:r>
              <a:rPr lang="en-IN" altLang="en-US" sz="2400" b="1">
                <a:sym typeface="+mn-ea"/>
              </a:rPr>
              <a:t>                      </a:t>
            </a:r>
            <a:r>
              <a:rPr lang="en-IN" altLang="en-US" sz="2400" b="1">
                <a:latin typeface="Segoe UI" panose="020B0502040204020203" charset="0"/>
                <a:cs typeface="Segoe UI" panose="020B0502040204020203" charset="0"/>
                <a:sym typeface="+mn-ea"/>
              </a:rPr>
              <a:t> </a:t>
            </a:r>
            <a:r>
              <a:rPr lang="en-IN" altLang="en-US" sz="2400">
                <a:latin typeface="Segoe UI" panose="020B0502040204020203" charset="0"/>
                <a:cs typeface="Segoe UI" panose="020B0502040204020203" charset="0"/>
                <a:sym typeface="+mn-ea"/>
              </a:rPr>
              <a:t> sudo apt-get install jenkins</a:t>
            </a:r>
            <a:endParaRPr lang="en-IN" altLang="en-US" sz="2400">
              <a:latin typeface="Segoe UI" panose="020B0502040204020203" charset="0"/>
              <a:cs typeface="Segoe UI" panose="020B0502040204020203" charset="0"/>
              <a:sym typeface="+mn-ea"/>
            </a:endParaRPr>
          </a:p>
          <a:p>
            <a:pPr marL="0" indent="0">
              <a:buNone/>
            </a:pPr>
            <a:endParaRPr lang="en-IN" altLang="en-US" sz="2400"/>
          </a:p>
          <a:p>
            <a:pPr marL="0" indent="0">
              <a:buNone/>
            </a:pPr>
            <a:endParaRPr lang="en-IN" altLang="en-US" sz="2400" b="1">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3395"/>
            <a:ext cx="10515600" cy="5683885"/>
          </a:xfrm>
        </p:spPr>
        <p:txBody>
          <a:bodyPr/>
          <a:p>
            <a:pPr marL="0" indent="0">
              <a:buNone/>
            </a:pPr>
            <a:r>
              <a:rPr lang="en-IN" altLang="en-US" b="1">
                <a:latin typeface="Segoe UI" panose="020B0502040204020203" charset="0"/>
                <a:cs typeface="Segoe UI" panose="020B0502040204020203" charset="0"/>
              </a:rPr>
              <a:t>3.Start Jenkins:</a:t>
            </a:r>
            <a:endParaRPr lang="en-IN" altLang="en-US" b="1">
              <a:latin typeface="Segoe UI" panose="020B0502040204020203" charset="0"/>
              <a:cs typeface="Segoe UI" panose="020B0502040204020203" charset="0"/>
            </a:endParaRPr>
          </a:p>
          <a:p>
            <a:pPr marL="0" indent="0">
              <a:buNone/>
            </a:pPr>
            <a:r>
              <a:rPr lang="en-IN" altLang="en-US">
                <a:latin typeface="Segoe UI" panose="020B0502040204020203" charset="0"/>
                <a:cs typeface="Segoe UI" panose="020B0502040204020203" charset="0"/>
                <a:sym typeface="+mn-ea"/>
              </a:rPr>
              <a:t>Start the Jenkins service:</a:t>
            </a:r>
            <a:endParaRPr lang="en-IN" altLang="en-US">
              <a:latin typeface="Segoe UI" panose="020B0502040204020203" charset="0"/>
              <a:cs typeface="Segoe UI" panose="020B0502040204020203" charset="0"/>
              <a:sym typeface="+mn-ea"/>
            </a:endParaRPr>
          </a:p>
          <a:p>
            <a:pPr marL="0" indent="0">
              <a:buNone/>
            </a:pPr>
            <a:r>
              <a:rPr lang="en-IN" altLang="en-US">
                <a:latin typeface="Segoe UI" panose="020B0502040204020203" charset="0"/>
                <a:cs typeface="Segoe UI" panose="020B0502040204020203" charset="0"/>
                <a:sym typeface="+mn-ea"/>
              </a:rPr>
              <a:t>                       </a:t>
            </a:r>
            <a:r>
              <a:rPr lang="en-IN" altLang="en-US" sz="2400">
                <a:latin typeface="Segoe UI" panose="020B0502040204020203" charset="0"/>
                <a:cs typeface="Segoe UI" panose="020B0502040204020203" charset="0"/>
                <a:sym typeface="+mn-ea"/>
              </a:rPr>
              <a:t>sudo systemctl start jenkins</a:t>
            </a:r>
            <a:endParaRPr lang="en-IN" altLang="en-US" sz="2400">
              <a:latin typeface="Segoe UI" panose="020B0502040204020203" charset="0"/>
              <a:cs typeface="Segoe UI" panose="020B0502040204020203" charset="0"/>
            </a:endParaRPr>
          </a:p>
          <a:p>
            <a:pPr marL="0" indent="0">
              <a:buNone/>
            </a:pPr>
            <a:r>
              <a:rPr lang="en-IN" altLang="en-US" sz="2400">
                <a:latin typeface="Segoe UI" panose="020B0502040204020203" charset="0"/>
                <a:cs typeface="Segoe UI" panose="020B0502040204020203" charset="0"/>
              </a:rPr>
              <a:t>Enable Jenkins to start at boot:</a:t>
            </a:r>
            <a:endParaRPr lang="en-IN" altLang="en-US" sz="2400">
              <a:latin typeface="Segoe UI" panose="020B0502040204020203" charset="0"/>
              <a:cs typeface="Segoe UI" panose="020B0502040204020203" charset="0"/>
            </a:endParaRPr>
          </a:p>
          <a:p>
            <a:pPr marL="0" indent="0">
              <a:buNone/>
            </a:pPr>
            <a:r>
              <a:rPr lang="en-IN" altLang="en-US" sz="2400">
                <a:latin typeface="Segoe UI" panose="020B0502040204020203" charset="0"/>
                <a:cs typeface="Segoe UI" panose="020B0502040204020203" charset="0"/>
              </a:rPr>
              <a:t>                           sudo systemctl enable jenkins</a:t>
            </a:r>
            <a:endParaRPr lang="en-IN" altLang="en-US" sz="2400">
              <a:latin typeface="Segoe UI" panose="020B0502040204020203" charset="0"/>
              <a:cs typeface="Segoe UI" panose="020B0502040204020203" charset="0"/>
            </a:endParaRPr>
          </a:p>
          <a:p>
            <a:pPr marL="0" indent="0">
              <a:buNone/>
            </a:pPr>
            <a:r>
              <a:rPr lang="en-IN" altLang="en-US" sz="2400">
                <a:latin typeface="Segoe UI" panose="020B0502040204020203" charset="0"/>
                <a:cs typeface="Segoe UI" panose="020B0502040204020203" charset="0"/>
              </a:rPr>
              <a:t>Check the Jenkins service status:</a:t>
            </a:r>
            <a:endParaRPr lang="en-IN" altLang="en-US" sz="2400">
              <a:latin typeface="Segoe UI" panose="020B0502040204020203" charset="0"/>
              <a:cs typeface="Segoe UI" panose="020B0502040204020203" charset="0"/>
            </a:endParaRPr>
          </a:p>
          <a:p>
            <a:pPr marL="0" indent="0">
              <a:buNone/>
            </a:pPr>
            <a:r>
              <a:rPr lang="en-IN" altLang="en-US" sz="2400">
                <a:latin typeface="Segoe UI" panose="020B0502040204020203" charset="0"/>
                <a:cs typeface="Segoe UI" panose="020B0502040204020203" charset="0"/>
              </a:rPr>
              <a:t>                           sudo systemctl status jenkins</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6" name="Picture 5"/>
          <p:cNvPicPr>
            <a:picLocks noChangeAspect="1"/>
          </p:cNvPicPr>
          <p:nvPr/>
        </p:nvPicPr>
        <p:blipFill>
          <a:blip r:embed="rId1"/>
          <a:stretch>
            <a:fillRect/>
          </a:stretch>
        </p:blipFill>
        <p:spPr>
          <a:xfrm>
            <a:off x="720725" y="3870325"/>
            <a:ext cx="10633075" cy="27070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55650" y="476250"/>
            <a:ext cx="10515600" cy="5603875"/>
          </a:xfrm>
        </p:spPr>
        <p:txBody>
          <a:bodyPr/>
          <a:p>
            <a:pPr marL="0" indent="0">
              <a:buNone/>
            </a:pPr>
            <a:r>
              <a:rPr lang="en-US" sz="2400">
                <a:latin typeface="Segoe UI" panose="020B0502040204020203" charset="0"/>
                <a:cs typeface="Segoe UI" panose="020B0502040204020203" charset="0"/>
              </a:rPr>
              <a:t>To verify the installation of Jenkins we can take the public IP of our EC2 Instance and paste it into our browser with default port of Jenkins 8080. The Jenkins page would be appear below.</a:t>
            </a:r>
            <a:endParaRPr 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756285" y="1695450"/>
            <a:ext cx="10283825" cy="43846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1195" y="645795"/>
            <a:ext cx="10515600" cy="5997575"/>
          </a:xfrm>
        </p:spPr>
        <p:txBody>
          <a:bodyPr/>
          <a:p>
            <a:r>
              <a:rPr lang="en-US" sz="2400">
                <a:latin typeface="Segoe UI" panose="020B0502040204020203" charset="0"/>
                <a:cs typeface="Segoe UI" panose="020B0502040204020203" charset="0"/>
              </a:rPr>
              <a:t>Now to unlock Jenkins we need to go to this path</a:t>
            </a:r>
            <a:r>
              <a:rPr lang="en-IN" altLang="en-US" sz="2400">
                <a:latin typeface="Segoe UI" panose="020B0502040204020203" charset="0"/>
                <a:cs typeface="Segoe UI" panose="020B0502040204020203" charset="0"/>
              </a:rPr>
              <a:t> </a:t>
            </a:r>
            <a:r>
              <a:rPr lang="en-US" sz="2400">
                <a:latin typeface="Segoe UI" panose="020B0502040204020203" charset="0"/>
                <a:cs typeface="Segoe UI" panose="020B0502040204020203" charset="0"/>
              </a:rPr>
              <a:t>/var/lib/jenkins/secrets/initialAdminPassword and copy the administrative password and paste it into the above screenshot.</a:t>
            </a:r>
            <a:endParaRPr lang="en-US" sz="2400">
              <a:latin typeface="Segoe UI" panose="020B0502040204020203" charset="0"/>
              <a:cs typeface="Segoe UI" panose="020B0502040204020203" charset="0"/>
            </a:endParaRPr>
          </a:p>
          <a:p>
            <a:r>
              <a:rPr lang="en-US" sz="2400">
                <a:latin typeface="Segoe UI" panose="020B0502040204020203" charset="0"/>
                <a:cs typeface="Segoe UI" panose="020B0502040204020203" charset="0"/>
              </a:rPr>
              <a:t>After pasting the password the below page will appear. Click on Install suggested plugins</a:t>
            </a:r>
            <a:r>
              <a:rPr lang="en-IN" altLang="en-US" sz="2400">
                <a:latin typeface="Segoe UI" panose="020B0502040204020203" charset="0"/>
                <a:cs typeface="Segoe UI" panose="020B0502040204020203" charset="0"/>
              </a:rPr>
              <a:t>.</a:t>
            </a: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838200" y="2569210"/>
            <a:ext cx="10181590" cy="859790"/>
          </a:xfrm>
          <a:prstGeom prst="rect">
            <a:avLst/>
          </a:prstGeom>
        </p:spPr>
      </p:pic>
      <p:sp>
        <p:nvSpPr>
          <p:cNvPr id="7" name="Text Box 6"/>
          <p:cNvSpPr txBox="1"/>
          <p:nvPr/>
        </p:nvSpPr>
        <p:spPr>
          <a:xfrm>
            <a:off x="838200" y="2292985"/>
            <a:ext cx="10516235" cy="859790"/>
          </a:xfrm>
          <a:prstGeom prst="rect">
            <a:avLst/>
          </a:prstGeom>
          <a:noFill/>
        </p:spPr>
        <p:txBody>
          <a:bodyPr wrap="square" rtlCol="0">
            <a:noAutofit/>
          </a:bodyPr>
          <a:p>
            <a:endParaRPr lang="en-US"/>
          </a:p>
        </p:txBody>
      </p:sp>
      <p:sp>
        <p:nvSpPr>
          <p:cNvPr id="10" name="Text Box 9"/>
          <p:cNvSpPr txBox="1"/>
          <p:nvPr/>
        </p:nvSpPr>
        <p:spPr>
          <a:xfrm>
            <a:off x="671195" y="3637280"/>
            <a:ext cx="10349230" cy="979170"/>
          </a:xfrm>
          <a:prstGeom prst="rect">
            <a:avLst/>
          </a:prstGeom>
          <a:noFill/>
        </p:spPr>
        <p:txBody>
          <a:bodyPr wrap="square" rtlCol="0">
            <a:noAutofit/>
          </a:bodyPr>
          <a:p>
            <a:pPr marL="342900" indent="-342900">
              <a:buFont typeface="Arial" panose="020B0604020202020204" pitchFamily="34" charset="0"/>
              <a:buChar char="•"/>
            </a:pPr>
            <a:r>
              <a:rPr lang="en-US" sz="2400">
                <a:latin typeface="Segoe UI" panose="020B0502040204020203" charset="0"/>
                <a:cs typeface="Segoe UI" panose="020B0502040204020203" charset="0"/>
              </a:rPr>
              <a:t>After the plugins are installed, you need to create the first Admin User. Fill in </a:t>
            </a:r>
            <a:r>
              <a:rPr lang="en-IN" altLang="en-US" sz="2400">
                <a:latin typeface="Segoe UI" panose="020B0502040204020203" charset="0"/>
                <a:cs typeface="Segoe UI" panose="020B0502040204020203" charset="0"/>
              </a:rPr>
              <a:t>  </a:t>
            </a:r>
            <a:r>
              <a:rPr lang="en-US" sz="2400">
                <a:latin typeface="Segoe UI" panose="020B0502040204020203" charset="0"/>
                <a:cs typeface="Segoe UI" panose="020B0502040204020203" charset="0"/>
              </a:rPr>
              <a:t>all the information and click on Save and Continue</a:t>
            </a:r>
            <a:r>
              <a:rPr lang="en-IN" altLang="en-US" sz="2400">
                <a:latin typeface="Segoe UI" panose="020B0502040204020203" charset="0"/>
                <a:cs typeface="Segoe UI" panose="020B0502040204020203" charset="0"/>
              </a:rPr>
              <a:t>.</a:t>
            </a:r>
            <a:endParaRPr lang="en-IN" altLang="en-US" sz="2400">
              <a:latin typeface="Segoe UI" panose="020B0502040204020203" charset="0"/>
              <a:cs typeface="Segoe UI" panose="020B0502040204020203" charset="0"/>
            </a:endParaRPr>
          </a:p>
        </p:txBody>
      </p:sp>
      <p:pic>
        <p:nvPicPr>
          <p:cNvPr id="11" name="Picture 10"/>
          <p:cNvPicPr>
            <a:picLocks noChangeAspect="1"/>
          </p:cNvPicPr>
          <p:nvPr/>
        </p:nvPicPr>
        <p:blipFill>
          <a:blip r:embed="rId2"/>
          <a:stretch>
            <a:fillRect/>
          </a:stretch>
        </p:blipFill>
        <p:spPr>
          <a:xfrm>
            <a:off x="838835" y="4432935"/>
            <a:ext cx="10180955" cy="2209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55040" y="421005"/>
            <a:ext cx="10515600" cy="6082030"/>
          </a:xfrm>
        </p:spPr>
        <p:txBody>
          <a:bodyPr/>
          <a:p>
            <a:r>
              <a:rPr lang="en-US" sz="2400">
                <a:latin typeface="Segoe UI" panose="020B0502040204020203" charset="0"/>
                <a:cs typeface="Segoe UI" panose="020B0502040204020203" charset="0"/>
              </a:rPr>
              <a:t>After successfully installation suggested we will get login page in that need to the enter below details</a:t>
            </a:r>
            <a:r>
              <a:rPr lang="en-IN" altLang="en-US" sz="2400">
                <a:latin typeface="Segoe UI" panose="020B0502040204020203" charset="0"/>
                <a:cs typeface="Segoe UI" panose="020B0502040204020203" charset="0"/>
              </a:rPr>
              <a:t>. </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Click on save and continue</a:t>
            </a:r>
            <a:endParaRPr lang="en-IN" alt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a:p>
            <a:pPr marL="0" indent="0">
              <a:buNone/>
            </a:pPr>
            <a:endParaRPr 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1188085" y="1925320"/>
            <a:ext cx="9315450" cy="43287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60095"/>
            <a:ext cx="10515600" cy="5417185"/>
          </a:xfrm>
        </p:spPr>
        <p:txBody>
          <a:bodyPr/>
          <a:p>
            <a:r>
              <a:rPr lang="en-US" sz="2400">
                <a:latin typeface="Segoe UI" panose="020B0502040204020203" charset="0"/>
                <a:cs typeface="Segoe UI" panose="020B0502040204020203" charset="0"/>
              </a:rPr>
              <a:t>Then the wizard will display the Jenkins URL through which you will be able to access the Jenkins Server. Click on Save and Finish and start using Jenkins</a:t>
            </a:r>
            <a:r>
              <a:rPr lang="en-IN" altLang="en-US" sz="2400">
                <a:latin typeface="Segoe UI" panose="020B0502040204020203" charset="0"/>
                <a:cs typeface="Segoe UI" panose="020B0502040204020203" charset="0"/>
              </a:rPr>
              <a:t>.</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955040" y="1977390"/>
            <a:ext cx="10280650" cy="41998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59740"/>
            <a:ext cx="10515600" cy="5717540"/>
          </a:xfrm>
        </p:spPr>
        <p:txBody>
          <a:bodyPr/>
          <a:p>
            <a:r>
              <a:rPr lang="en-IN" altLang="en-US" sz="2400">
                <a:latin typeface="Segoe UI" panose="020B0502040204020203" charset="0"/>
                <a:cs typeface="Segoe UI" panose="020B0502040204020203" charset="0"/>
              </a:rPr>
              <a:t>next open the </a:t>
            </a:r>
            <a:r>
              <a:rPr lang="en-US" sz="2400">
                <a:latin typeface="Segoe UI" panose="020B0502040204020203" charset="0"/>
                <a:cs typeface="Segoe UI" panose="020B0502040204020203" charset="0"/>
              </a:rPr>
              <a:t> Jenkins dashboard </a:t>
            </a:r>
            <a:r>
              <a:rPr lang="en-IN" altLang="en-US" sz="2400">
                <a:latin typeface="Segoe UI" panose="020B0502040204020203" charset="0"/>
                <a:cs typeface="Segoe UI" panose="020B0502040204020203" charset="0"/>
              </a:rPr>
              <a:t>page .</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693420" y="1281430"/>
            <a:ext cx="10817225" cy="46018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Segoe UI" panose="020B0502040204020203" charset="0"/>
                <a:cs typeface="Segoe UI" panose="020B0502040204020203" charset="0"/>
              </a:rPr>
              <a:t>Why use Jenkins:</a:t>
            </a:r>
            <a:endParaRPr lang="en-IN" altLang="en-US" b="1">
              <a:latin typeface="Segoe UI" panose="020B0502040204020203" charset="0"/>
              <a:cs typeface="Segoe UI" panose="020B0502040204020203" charset="0"/>
            </a:endParaRPr>
          </a:p>
        </p:txBody>
      </p:sp>
      <p:sp>
        <p:nvSpPr>
          <p:cNvPr id="3" name="Content Placeholder 2"/>
          <p:cNvSpPr>
            <a:spLocks noGrp="1"/>
          </p:cNvSpPr>
          <p:nvPr>
            <p:ph idx="1"/>
          </p:nvPr>
        </p:nvSpPr>
        <p:spPr/>
        <p:txBody>
          <a:bodyPr/>
          <a:p>
            <a:r>
              <a:rPr lang="en-US" sz="2400">
                <a:latin typeface="Segoe UI" panose="020B0502040204020203" charset="0"/>
                <a:cs typeface="Segoe UI" panose="020B0502040204020203" charset="0"/>
              </a:rPr>
              <a:t>Jenkins facilitates the automation of several stages of the software development lifecycle, including application development, testing, and deployment. </a:t>
            </a:r>
            <a:endParaRPr lang="en-US" sz="2400">
              <a:latin typeface="Segoe UI" panose="020B0502040204020203" charset="0"/>
              <a:cs typeface="Segoe UI" panose="020B0502040204020203" charset="0"/>
            </a:endParaRPr>
          </a:p>
          <a:p>
            <a:r>
              <a:rPr lang="en-US" sz="2400">
                <a:latin typeface="Segoe UI" panose="020B0502040204020203" charset="0"/>
                <a:cs typeface="Segoe UI" panose="020B0502040204020203" charset="0"/>
              </a:rPr>
              <a:t>Operating within servlet containers like Apache Tomcat, the technology is server-based.Continuous delivery (CD) and integration (CI) pipelines can be created and managed with Jenkins.</a:t>
            </a:r>
            <a:endParaRPr lang="en-US" sz="2400">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ym typeface="+mn-ea"/>
              </a:rPr>
              <a:t>J</a:t>
            </a:r>
            <a:r>
              <a:rPr lang="en-US" b="1">
                <a:sym typeface="+mn-ea"/>
              </a:rPr>
              <a:t>enkins </a:t>
            </a:r>
            <a:r>
              <a:rPr lang="en-IN" altLang="en-US" b="1">
                <a:sym typeface="+mn-ea"/>
              </a:rPr>
              <a:t>A</a:t>
            </a:r>
            <a:r>
              <a:rPr lang="en-US" b="1">
                <a:sym typeface="+mn-ea"/>
              </a:rPr>
              <a:t>rchitecture</a:t>
            </a:r>
            <a:r>
              <a:rPr lang="en-IN" altLang="en-US" b="1">
                <a:sym typeface="+mn-ea"/>
              </a:rPr>
              <a:t>:</a:t>
            </a:r>
            <a:endParaRPr lang="en-IN" altLang="en-US" b="1">
              <a:sym typeface="+mn-ea"/>
            </a:endParaRPr>
          </a:p>
        </p:txBody>
      </p:sp>
      <p:sp>
        <p:nvSpPr>
          <p:cNvPr id="3" name="Content Placeholder 2"/>
          <p:cNvSpPr>
            <a:spLocks noGrp="1"/>
          </p:cNvSpPr>
          <p:nvPr>
            <p:ph idx="1"/>
          </p:nvPr>
        </p:nvSpPr>
        <p:spPr/>
        <p:txBody>
          <a:bodyPr/>
          <a:p>
            <a:endParaRPr lang="en-US"/>
          </a:p>
        </p:txBody>
      </p:sp>
      <p:pic>
        <p:nvPicPr>
          <p:cNvPr id="6" name="Content Placeholder 5" descr="1665463999a7frAJC7zB"/>
          <p:cNvPicPr>
            <a:picLocks noChangeAspect="1"/>
          </p:cNvPicPr>
          <p:nvPr/>
        </p:nvPicPr>
        <p:blipFill>
          <a:blip r:embed="rId1"/>
          <a:stretch>
            <a:fillRect/>
          </a:stretch>
        </p:blipFill>
        <p:spPr>
          <a:xfrm>
            <a:off x="838200" y="1485265"/>
            <a:ext cx="10623550" cy="4692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8340" y="560705"/>
            <a:ext cx="10665460" cy="5616575"/>
          </a:xfrm>
        </p:spPr>
        <p:txBody>
          <a:bodyPr/>
          <a:p>
            <a:r>
              <a:rPr lang="en-IN" altLang="en-US" sz="2400">
                <a:latin typeface="Segoe UI" panose="020B0502040204020203" charset="0"/>
                <a:cs typeface="Segoe UI" panose="020B0502040204020203" charset="0"/>
              </a:rPr>
              <a:t>Jenkins master will distributed its workload to the slave.</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Jenkins slave will do the work provided by jenkins master.</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If slave is not avaliable , then master. will change as slave and will do slave work.</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for the communication between master and slave we have to install key.</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the work allocation will be done by lable i.e we call keys L1 , L2 , L3 And Slave 1, Slave 2, Slave 3.</a:t>
            </a:r>
            <a:endParaRPr lang="en-IN" altLang="en-US" sz="2400">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2880"/>
            <a:ext cx="10515600" cy="1092200"/>
          </a:xfrm>
        </p:spPr>
        <p:txBody>
          <a:bodyPr>
            <a:normAutofit fontScale="90000"/>
          </a:bodyPr>
          <a:p>
            <a:r>
              <a:rPr lang="en-US" sz="4890" b="1">
                <a:latin typeface="Segoe UI" panose="020B0502040204020203" charset="0"/>
                <a:cs typeface="Segoe UI" panose="020B0502040204020203" charset="0"/>
              </a:rPr>
              <a:t>installing and setting up Jenkins on AWS EC2</a:t>
            </a:r>
            <a:r>
              <a:rPr lang="en-IN" altLang="en-US" sz="4890" b="1">
                <a:latin typeface="Segoe UI" panose="020B0502040204020203" charset="0"/>
                <a:cs typeface="Segoe UI" panose="020B0502040204020203" charset="0"/>
              </a:rPr>
              <a:t>:-</a:t>
            </a:r>
            <a:endParaRPr lang="en-IN" altLang="en-US" sz="4890" b="1">
              <a:latin typeface="Segoe UI" panose="020B0502040204020203" charset="0"/>
              <a:cs typeface="Segoe UI" panose="020B0502040204020203" charset="0"/>
            </a:endParaRPr>
          </a:p>
        </p:txBody>
      </p:sp>
      <p:sp>
        <p:nvSpPr>
          <p:cNvPr id="3" name="Content Placeholder 2"/>
          <p:cNvSpPr>
            <a:spLocks noGrp="1"/>
          </p:cNvSpPr>
          <p:nvPr>
            <p:ph idx="1"/>
          </p:nvPr>
        </p:nvSpPr>
        <p:spPr>
          <a:xfrm>
            <a:off x="838200" y="1275080"/>
            <a:ext cx="10515600" cy="5450840"/>
          </a:xfrm>
        </p:spPr>
        <p:txBody>
          <a:bodyPr/>
          <a:p>
            <a:pPr marL="0" indent="0">
              <a:buNone/>
            </a:pPr>
            <a:r>
              <a:rPr lang="en-US" b="1">
                <a:latin typeface="Segoe UI" panose="020B0502040204020203" charset="0"/>
                <a:cs typeface="Segoe UI" panose="020B0502040204020203" charset="0"/>
              </a:rPr>
              <a:t>1. AWS Account</a:t>
            </a:r>
            <a:r>
              <a:rPr lang="en-IN" altLang="en-US" b="1">
                <a:latin typeface="Segoe UI" panose="020B0502040204020203" charset="0"/>
                <a:cs typeface="Segoe UI" panose="020B0502040204020203" charset="0"/>
              </a:rPr>
              <a:t>:</a:t>
            </a:r>
            <a:endParaRPr lang="en-US">
              <a:latin typeface="Segoe UI" panose="020B0502040204020203" charset="0"/>
              <a:cs typeface="Segoe UI" panose="020B0502040204020203" charset="0"/>
            </a:endParaRPr>
          </a:p>
          <a:p>
            <a:pPr marL="0" indent="0">
              <a:buNone/>
            </a:pPr>
            <a:r>
              <a:rPr lang="en-US" sz="2400" b="1">
                <a:latin typeface="Segoe UI" panose="020B0502040204020203" charset="0"/>
                <a:cs typeface="Segoe UI" panose="020B0502040204020203" charset="0"/>
              </a:rPr>
              <a:t>Sign up for an AWS account:</a:t>
            </a:r>
            <a:r>
              <a:rPr lang="en-US" sz="2400">
                <a:latin typeface="Segoe UI" panose="020B0502040204020203" charset="0"/>
                <a:cs typeface="Segoe UI" panose="020B0502040204020203" charset="0"/>
              </a:rPr>
              <a:t> If you don’t already have one, create an AWS account at aws.amazon.com.</a:t>
            </a:r>
            <a:endParaRPr lang="en-US" sz="2400">
              <a:latin typeface="Segoe UI" panose="020B0502040204020203" charset="0"/>
              <a:cs typeface="Segoe UI" panose="020B0502040204020203" charset="0"/>
            </a:endParaRPr>
          </a:p>
          <a:p>
            <a:pPr marL="0" indent="0">
              <a:buNone/>
            </a:pPr>
            <a:r>
              <a:rPr lang="en-US" b="1">
                <a:latin typeface="Segoe UI" panose="020B0502040204020203" charset="0"/>
                <a:cs typeface="Segoe UI" panose="020B0502040204020203" charset="0"/>
              </a:rPr>
              <a:t>2. AWS EC2 Instance</a:t>
            </a:r>
            <a:r>
              <a:rPr lang="en-IN" altLang="en-US" b="1">
                <a:latin typeface="Segoe UI" panose="020B0502040204020203" charset="0"/>
                <a:cs typeface="Segoe UI" panose="020B0502040204020203" charset="0"/>
              </a:rPr>
              <a:t>:</a:t>
            </a:r>
            <a:endParaRPr lang="en-US" b="1">
              <a:latin typeface="Segoe UI" panose="020B0502040204020203" charset="0"/>
              <a:cs typeface="Segoe UI" panose="020B0502040204020203" charset="0"/>
            </a:endParaRPr>
          </a:p>
          <a:p>
            <a:pPr marL="0" indent="0">
              <a:buNone/>
            </a:pPr>
            <a:r>
              <a:rPr lang="en-US" b="1">
                <a:latin typeface="Segoe UI" panose="020B0502040204020203" charset="0"/>
                <a:cs typeface="Segoe UI" panose="020B0502040204020203" charset="0"/>
              </a:rPr>
              <a:t>Launch an EC2 instance:</a:t>
            </a:r>
            <a:endParaRPr lang="en-US" b="1">
              <a:latin typeface="Segoe UI" panose="020B0502040204020203" charset="0"/>
              <a:cs typeface="Segoe UI" panose="020B0502040204020203" charset="0"/>
            </a:endParaRPr>
          </a:p>
          <a:p>
            <a:pPr marL="0" indent="0">
              <a:buNone/>
            </a:pPr>
            <a:r>
              <a:rPr lang="en-US">
                <a:latin typeface="Segoe UI" panose="020B0502040204020203" charset="0"/>
                <a:cs typeface="Segoe UI" panose="020B0502040204020203" charset="0"/>
              </a:rPr>
              <a:t>1.</a:t>
            </a:r>
            <a:r>
              <a:rPr lang="en-US" sz="2400">
                <a:latin typeface="Segoe UI" panose="020B0502040204020203" charset="0"/>
                <a:cs typeface="Segoe UI" panose="020B0502040204020203" charset="0"/>
              </a:rPr>
              <a:t>Go to the AWS console and navigate to the EC2 service</a:t>
            </a:r>
            <a:r>
              <a:rPr lang="en-US">
                <a:latin typeface="Segoe UI" panose="020B0502040204020203" charset="0"/>
                <a:cs typeface="Segoe UI" panose="020B0502040204020203" charset="0"/>
              </a:rPr>
              <a:t>.</a:t>
            </a:r>
            <a:endParaRPr lang="en-US">
              <a:latin typeface="Segoe UI" panose="020B0502040204020203" charset="0"/>
              <a:cs typeface="Segoe UI" panose="020B0502040204020203" charset="0"/>
            </a:endParaRPr>
          </a:p>
          <a:p>
            <a:pPr marL="0" indent="0">
              <a:buNone/>
            </a:pPr>
            <a:endParaRPr lang="en-US">
              <a:latin typeface="Segoe UI" panose="020B0502040204020203" charset="0"/>
              <a:cs typeface="Segoe UI" panose="020B0502040204020203" charset="0"/>
            </a:endParaRPr>
          </a:p>
        </p:txBody>
      </p:sp>
      <p:pic>
        <p:nvPicPr>
          <p:cNvPr id="5" name="Picture 4"/>
          <p:cNvPicPr>
            <a:picLocks noChangeAspect="1"/>
          </p:cNvPicPr>
          <p:nvPr/>
        </p:nvPicPr>
        <p:blipFill>
          <a:blip r:embed="rId1"/>
          <a:stretch>
            <a:fillRect/>
          </a:stretch>
        </p:blipFill>
        <p:spPr>
          <a:xfrm>
            <a:off x="838200" y="4110355"/>
            <a:ext cx="10058400" cy="2615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82930" y="476250"/>
            <a:ext cx="11126470" cy="5701030"/>
          </a:xfrm>
        </p:spPr>
        <p:txBody>
          <a:bodyPr/>
          <a:p>
            <a:r>
              <a:rPr lang="en-IN" altLang="en-US" sz="2400">
                <a:latin typeface="Segoe UI" panose="020B0502040204020203" charset="0"/>
                <a:cs typeface="Segoe UI" panose="020B0502040204020203" charset="0"/>
              </a:rPr>
              <a:t>Next Click on Launch Instance button.</a:t>
            </a:r>
            <a:endParaRPr lang="en-IN" altLang="en-US" sz="2400">
              <a:latin typeface="Segoe UI" panose="020B0502040204020203" charset="0"/>
              <a:cs typeface="Segoe UI" panose="020B0502040204020203" charset="0"/>
            </a:endParaRPr>
          </a:p>
          <a:p>
            <a:pPr marL="0" indent="0">
              <a:buNone/>
            </a:pPr>
            <a:endParaRPr lang="en-IN" altLang="en-US" sz="2400">
              <a:latin typeface="Segoe UI" panose="020B0502040204020203" charset="0"/>
              <a:cs typeface="Segoe UI" panose="020B0502040204020203" charset="0"/>
            </a:endParaRPr>
          </a:p>
        </p:txBody>
      </p:sp>
      <p:pic>
        <p:nvPicPr>
          <p:cNvPr id="4" name="Picture 3"/>
          <p:cNvPicPr>
            <a:picLocks noChangeAspect="1"/>
          </p:cNvPicPr>
          <p:nvPr/>
        </p:nvPicPr>
        <p:blipFill>
          <a:blip r:embed="rId1"/>
          <a:stretch>
            <a:fillRect/>
          </a:stretch>
        </p:blipFill>
        <p:spPr>
          <a:xfrm>
            <a:off x="583565" y="1315720"/>
            <a:ext cx="11126470" cy="4699635"/>
          </a:xfrm>
          <a:prstGeom prst="rect">
            <a:avLst/>
          </a:prstGeom>
        </p:spPr>
      </p:pic>
      <p:sp>
        <p:nvSpPr>
          <p:cNvPr id="5" name="Text Box 4"/>
          <p:cNvSpPr txBox="1"/>
          <p:nvPr/>
        </p:nvSpPr>
        <p:spPr>
          <a:xfrm>
            <a:off x="6078855" y="946785"/>
            <a:ext cx="4064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6250"/>
            <a:ext cx="10515600" cy="5701030"/>
          </a:xfrm>
        </p:spPr>
        <p:txBody>
          <a:bodyPr/>
          <a:p>
            <a:r>
              <a:rPr lang="en-IN" altLang="en-US"/>
              <a:t>Go to the names and tags and give the Name as Jenkins (Any Name). </a:t>
            </a:r>
            <a:endParaRPr lang="en-IN" altLang="en-US"/>
          </a:p>
          <a:p>
            <a:pPr marL="0" indent="0">
              <a:buNone/>
            </a:pPr>
            <a:endParaRPr lang="en-IN" altLang="en-US"/>
          </a:p>
          <a:p>
            <a:pPr marL="0" indent="0">
              <a:buNone/>
            </a:pPr>
            <a:endParaRPr lang="en-IN" altLang="en-US"/>
          </a:p>
        </p:txBody>
      </p:sp>
      <p:pic>
        <p:nvPicPr>
          <p:cNvPr id="4" name="Picture 3"/>
          <p:cNvPicPr>
            <a:picLocks noChangeAspect="1"/>
          </p:cNvPicPr>
          <p:nvPr/>
        </p:nvPicPr>
        <p:blipFill>
          <a:blip r:embed="rId1"/>
          <a:stretch>
            <a:fillRect/>
          </a:stretch>
        </p:blipFill>
        <p:spPr>
          <a:xfrm>
            <a:off x="822960" y="1687195"/>
            <a:ext cx="10530205" cy="4098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7050"/>
            <a:ext cx="10515600" cy="5650230"/>
          </a:xfrm>
        </p:spPr>
        <p:txBody>
          <a:bodyPr/>
          <a:p>
            <a:pPr marL="0" indent="0">
              <a:buNone/>
            </a:pPr>
            <a:r>
              <a:rPr lang="en-US" b="1"/>
              <a:t>Operating System:</a:t>
            </a:r>
            <a:r>
              <a:rPr lang="en-US"/>
              <a:t> </a:t>
            </a:r>
            <a:r>
              <a:rPr lang="en-US" sz="2400"/>
              <a:t>Ubuntu Server 20.04 or 22.04 LTS.</a:t>
            </a:r>
            <a:endParaRPr lang="en-US" sz="2400"/>
          </a:p>
        </p:txBody>
      </p:sp>
      <p:pic>
        <p:nvPicPr>
          <p:cNvPr id="5" name="Picture 4"/>
          <p:cNvPicPr>
            <a:picLocks noChangeAspect="1"/>
          </p:cNvPicPr>
          <p:nvPr/>
        </p:nvPicPr>
        <p:blipFill>
          <a:blip r:embed="rId1"/>
          <a:stretch>
            <a:fillRect/>
          </a:stretch>
        </p:blipFill>
        <p:spPr>
          <a:xfrm>
            <a:off x="1282700" y="1539875"/>
            <a:ext cx="9775825" cy="44996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4757</Words>
  <Application>WPS Presentation</Application>
  <PresentationFormat>Widescreen</PresentationFormat>
  <Paragraphs>143</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Segoe UI</vt:lpstr>
      <vt:lpstr>Calibri</vt:lpstr>
      <vt:lpstr>Microsoft YaHei</vt:lpstr>
      <vt:lpstr>Arial Unicode MS</vt:lpstr>
      <vt:lpstr>Calibri Light</vt:lpstr>
      <vt:lpstr>Office Theme</vt:lpstr>
      <vt:lpstr>install and set up Jenkins on an AWS EC2  instance</vt:lpstr>
      <vt:lpstr>What is jenkins:</vt:lpstr>
      <vt:lpstr>Why use Jenkins:</vt:lpstr>
      <vt:lpstr>Jenkins Architecture:</vt:lpstr>
      <vt:lpstr>PowerPoint 演示文稿</vt:lpstr>
      <vt:lpstr>installing and setting up Jenkins on AWS EC2:-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Installing and setting up Jenkins</vt:lpstr>
      <vt:lpstr>2.Install Jenkins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and set up Jenkins on an AWS EC2  instance</dc:title>
  <dc:creator>lenovo L480</dc:creator>
  <cp:lastModifiedBy>lenovo L480</cp:lastModifiedBy>
  <cp:revision>5</cp:revision>
  <dcterms:created xsi:type="dcterms:W3CDTF">2024-10-31T11:33:00Z</dcterms:created>
  <dcterms:modified xsi:type="dcterms:W3CDTF">2024-12-03T06:10:23Z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BA1C265C515B415C8DEA384A3848CF09_13</vt:lpwstr>
  </property>
  <property fmtid="{D5CDD505-2E9C-101B-9397-08002B2CF9AE}" pid="3" name="KSOProductBuildVer">
    <vt:lpwstr>1033-12.2.0.19307</vt:lpwstr>
  </property>
</Properties>
</file>