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F79D-177A-4701-B814-AC61BDAA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E1C8-BCCD-48E1-A3CD-8F3D7617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5D2BB-37AC-4096-8C42-06D4CF2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51B3-456A-440F-BA43-00DBAD5E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25B4F-D8BF-47D3-AEEA-3FC08968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34E7-218E-4259-B9BA-057A7C30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12A46-0659-4940-A6C4-0A1E59FC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B1C2-B4FB-402D-886C-18544669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FC3B-498D-42EC-8625-59EE5D6C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DB1E-6235-4FAD-8ADB-7EDDD775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6B539-0972-4186-8606-3A57313A8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4FFBD-D8F3-4CF8-BFBB-895636FD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4303-AE18-4D1B-8033-34D94AB6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90E81-FC21-4D37-855A-B2F1A2F2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89F2-D386-4FB8-AA11-A0DDF00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5A7A-5E66-432F-8F1E-680E9563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0223-A060-4D52-8080-B4876F0C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F5F4-AE28-48A2-B06A-0C885D34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BFAF-6BEE-42E1-96CC-AF3A9ACC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CE30-32A0-43F9-96F6-BE5FB541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D748-818C-4A23-B9CB-6FFFA590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3C20-1594-41DA-9E9E-9DB3BE848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3138-1C95-439D-9F77-0CF836AA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0019-C843-4758-9591-8A3AFE1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EB4C-610A-4207-9306-0AAA58B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AE8F-F2D4-47E8-83E2-17F3D081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E666-2503-4D27-B7A0-39B2D6AE1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5FA95-8068-4568-BE22-D99AAABF5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976C-7E21-482B-B19A-9E2281A7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6463-32F5-4A69-B1B7-2F0490E5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0398-05A2-427A-8246-F9F69709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C05C-45D0-4D05-9238-174BB48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59A04-1E8C-41BD-8238-D422532E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FF7E1-54BE-4139-A14C-7CE225A5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3A63F-E987-4641-BD0F-8083A6665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8D855-A891-4260-98EB-5312DAA75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DAEE1-31D9-4129-B43E-308AFAA4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F1C33D-50F3-4DF8-B228-744CA1D1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9BB85-5CC9-474E-BD2F-A020B9CA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677D-3E07-446A-90EB-B49CE1C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E3B51-FBC2-4BC1-BBE6-EE9A7703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D06D6-7DE4-4FA0-83B5-5CF30F6C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88D99-2210-413D-9F91-4E0BF02C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5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4579E-ABAC-417E-AF6B-F46D68D9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D5DB0-1863-4442-A2A9-F4B2D3C2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E2969-1700-4464-9BCB-32EDF2DB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C29-C60D-4A32-ACB4-416FABE5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C43C-0822-4EA9-9C67-18097C9F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09AF-B361-43CF-A653-D213BF31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2865-DB49-49F5-B4FD-BE3CF4A9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31D59-9C4C-4F9B-97F8-724AC5EA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20C9-39B1-42B4-8D6D-CD205456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5CF-9258-4972-81FE-859912E2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BD5B3-ED49-4BA7-8BF1-5BE578E99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513EA-7657-433C-B175-13BCED61F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73F2-BAF1-41A5-9F7F-09F2DCDE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01D5-CD1E-4A32-9C66-A32D287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A77EC-9858-4271-AA76-38A1E23B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011C8-D24A-46B2-B300-537E5379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00D-FEDF-4291-8F98-55BBD9B5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001A-7DBC-4599-A882-F0C42FDAF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E8A2-D580-4FFF-80DE-9C7786FAFB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8F2F-5FBC-4396-8016-850565EE5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8110-04D8-4849-AF6B-EDFD78873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D45F-72F6-450C-BF9A-E51CD7F08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3D40-DCD7-4386-BEBF-8A5135F0A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WITH 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18CD-511E-4922-99B0-FB0E4676A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6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9ADF-A003-439F-841A-F340CA41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3C7E-B7F9-48AF-918A-856AFFC0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931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4FDC-D837-4B91-A34C-E3C58B3F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EB7D-1C41-42B3-B0EB-E71E638F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 err="1"/>
              <a:t>RDS:Amazon</a:t>
            </a:r>
            <a:r>
              <a:rPr lang="en-US" dirty="0"/>
              <a:t> Relational Database Service (RDS) is a web service that helps users set up, operate, and scale relational databases in the cloud.</a:t>
            </a:r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4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336E-6A95-4207-A02B-CA399C9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4420-434D-4908-AFED-F227E729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Steps for Setting Up RDS with Terraform</a:t>
            </a:r>
          </a:p>
          <a:p>
            <a:r>
              <a:rPr lang="en-US" b="1" dirty="0"/>
              <a:t>Install Terraform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First, you need to install Terraform on your machine. You can download it from the official website: Terraform Downloads.</a:t>
            </a:r>
          </a:p>
          <a:p>
            <a:r>
              <a:rPr lang="en-US" b="1" dirty="0"/>
              <a:t>Configure AWS Provider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up the AWS provider in Terraform to authenticate and allow interaction with your AWS account.</a:t>
            </a:r>
          </a:p>
          <a:p>
            <a:r>
              <a:rPr lang="en-US" b="1" dirty="0"/>
              <a:t>Define an RDS Instance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Write a Terraform script to define the RDS instance resource.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7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E598-AE6E-4770-95E9-84A75E6B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Configuration for an RDS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628C-54EA-465F-B4D2-9B7FD86C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provider "</a:t>
            </a:r>
            <a:r>
              <a:rPr lang="en-US" dirty="0" err="1"/>
              <a:t>aws</a:t>
            </a:r>
            <a:r>
              <a:rPr lang="en-US" dirty="0"/>
              <a:t>" {</a:t>
            </a:r>
          </a:p>
          <a:p>
            <a:r>
              <a:rPr lang="en-US" dirty="0"/>
              <a:t>  region = "us-east-1"  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resource "</a:t>
            </a:r>
            <a:r>
              <a:rPr lang="en-US" dirty="0" err="1"/>
              <a:t>aws_db_instance</a:t>
            </a:r>
            <a:r>
              <a:rPr lang="en-US" dirty="0"/>
              <a:t>" "myinstance12" {</a:t>
            </a:r>
          </a:p>
          <a:p>
            <a:r>
              <a:rPr lang="en-US" dirty="0"/>
              <a:t>  engine               = "</a:t>
            </a:r>
            <a:r>
              <a:rPr lang="en-US" dirty="0" err="1"/>
              <a:t>mysql</a:t>
            </a:r>
            <a:r>
              <a:rPr lang="en-US" dirty="0"/>
              <a:t>"</a:t>
            </a:r>
          </a:p>
          <a:p>
            <a:r>
              <a:rPr lang="en-US" dirty="0"/>
              <a:t>  identifier           = "</a:t>
            </a:r>
            <a:r>
              <a:rPr lang="en-US" dirty="0" err="1"/>
              <a:t>myrdsinstance</a:t>
            </a:r>
            <a:r>
              <a:rPr lang="en-US" dirty="0"/>
              <a:t>"</a:t>
            </a:r>
          </a:p>
          <a:p>
            <a:r>
              <a:rPr lang="en-US" dirty="0"/>
              <a:t>  </a:t>
            </a:r>
            <a:r>
              <a:rPr lang="en-US" dirty="0" err="1"/>
              <a:t>allocated_storage</a:t>
            </a:r>
            <a:r>
              <a:rPr lang="en-US" dirty="0"/>
              <a:t>    =  20</a:t>
            </a:r>
          </a:p>
          <a:p>
            <a:r>
              <a:rPr lang="en-US" dirty="0"/>
              <a:t>  #</a:t>
            </a:r>
            <a:r>
              <a:rPr lang="en-US" dirty="0" err="1"/>
              <a:t>db_name</a:t>
            </a:r>
            <a:r>
              <a:rPr lang="en-US" dirty="0"/>
              <a:t> = </a:t>
            </a:r>
            <a:r>
              <a:rPr lang="en-US" dirty="0" err="1"/>
              <a:t>mydb</a:t>
            </a:r>
            <a:endParaRPr lang="en-US" dirty="0"/>
          </a:p>
          <a:p>
            <a:r>
              <a:rPr lang="en-US" dirty="0"/>
              <a:t>  </a:t>
            </a:r>
            <a:r>
              <a:rPr lang="en-US" dirty="0" err="1"/>
              <a:t>engine_version</a:t>
            </a:r>
            <a:r>
              <a:rPr lang="en-US" dirty="0"/>
              <a:t>       = "8.0.39"</a:t>
            </a:r>
          </a:p>
          <a:p>
            <a:r>
              <a:rPr lang="en-US" dirty="0"/>
              <a:t>  </a:t>
            </a:r>
            <a:r>
              <a:rPr lang="en-US" dirty="0" err="1"/>
              <a:t>instance_class</a:t>
            </a:r>
            <a:r>
              <a:rPr lang="en-US" dirty="0"/>
              <a:t>       = "db.t3.micro"</a:t>
            </a:r>
          </a:p>
          <a:p>
            <a:r>
              <a:rPr lang="en-US" dirty="0"/>
              <a:t>  username             = "</a:t>
            </a:r>
            <a:r>
              <a:rPr lang="en-US" dirty="0" err="1"/>
              <a:t>myrdsuser</a:t>
            </a:r>
            <a:r>
              <a:rPr lang="en-US" dirty="0"/>
              <a:t>"</a:t>
            </a:r>
          </a:p>
          <a:p>
            <a:r>
              <a:rPr lang="en-US" dirty="0"/>
              <a:t>  password             = "</a:t>
            </a:r>
            <a:r>
              <a:rPr lang="en-US" dirty="0" err="1"/>
              <a:t>myrdspassword</a:t>
            </a:r>
            <a:r>
              <a:rPr lang="en-US" dirty="0"/>
              <a:t>"</a:t>
            </a:r>
          </a:p>
          <a:p>
            <a:r>
              <a:rPr lang="en-US" dirty="0"/>
              <a:t>  </a:t>
            </a:r>
            <a:r>
              <a:rPr lang="en-US" dirty="0" err="1"/>
              <a:t>parameter_group_name</a:t>
            </a:r>
            <a:r>
              <a:rPr lang="en-US" dirty="0"/>
              <a:t> = "default.mysql8.0"</a:t>
            </a:r>
          </a:p>
          <a:p>
            <a:r>
              <a:rPr lang="en-US" dirty="0"/>
              <a:t>  </a:t>
            </a:r>
            <a:r>
              <a:rPr lang="en-US" dirty="0" err="1"/>
              <a:t>skip_final_snapshot</a:t>
            </a:r>
            <a:r>
              <a:rPr lang="en-US" dirty="0"/>
              <a:t>  = true</a:t>
            </a:r>
          </a:p>
          <a:p>
            <a:r>
              <a:rPr lang="en-US" dirty="0"/>
              <a:t>  </a:t>
            </a:r>
            <a:r>
              <a:rPr lang="en-US" dirty="0" err="1"/>
              <a:t>publicly_accessible</a:t>
            </a:r>
            <a:r>
              <a:rPr lang="en-US" dirty="0"/>
              <a:t>    = true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21CD-9D0D-4B67-9C1B-0CE3AA54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794EDD-55D3-495A-BB5D-92519D654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5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8A3-D8EC-4933-82EB-4734D81C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7B7D0-CFCA-4C5F-9CF1-074233F3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1C3E-E23C-44C1-8477-B89C115C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database and attach to the </a:t>
            </a:r>
            <a:r>
              <a:rPr lang="en-US" dirty="0" err="1"/>
              <a:t>mysqlworkbench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2CEBC-A283-4D80-A0E1-7CB11C567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6FA9-FAAD-46BB-B28E-7DD963F6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77E3-2757-4F4A-9607-18E4B37B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HAVE TO OPEN THE MYSQL WORKBENCH.</a:t>
            </a:r>
          </a:p>
          <a:p>
            <a:r>
              <a:rPr lang="en-US" dirty="0"/>
              <a:t>AND CHANGE THE ROOT PASSWORD&amp;USER.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4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56C9-D85C-4795-B7ED-C0F25642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D46DC2-949E-4332-90EA-0D132030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0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TERRAFORM WITH RDS</vt:lpstr>
      <vt:lpstr>Definition :</vt:lpstr>
      <vt:lpstr>PowerPoint Presentation</vt:lpstr>
      <vt:lpstr>Terraform Configuration for an RDS Instance</vt:lpstr>
      <vt:lpstr>PowerPoint Presentation</vt:lpstr>
      <vt:lpstr>PowerPoint Presentation</vt:lpstr>
      <vt:lpstr>Create database and attach to the mysqlworkbench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WITH RDS</dc:title>
  <dc:creator>Admin</dc:creator>
  <cp:lastModifiedBy>Admin</cp:lastModifiedBy>
  <cp:revision>2</cp:revision>
  <dcterms:created xsi:type="dcterms:W3CDTF">2024-12-09T06:54:19Z</dcterms:created>
  <dcterms:modified xsi:type="dcterms:W3CDTF">2024-12-09T07:03:27Z</dcterms:modified>
</cp:coreProperties>
</file>