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3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media/image40.svg" ContentType="image/svg+xml"/>
  <Override PartName="/ppt/media/image42.svg" ContentType="image/svg+xml"/>
  <Override PartName="/ppt/media/image4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4" r:id="rId14"/>
    <p:sldId id="275" r:id="rId15"/>
    <p:sldId id="270" r:id="rId16"/>
    <p:sldId id="271" r:id="rId17"/>
    <p:sldId id="272" r:id="rId18"/>
    <p:sldId id="266" r:id="rId19"/>
    <p:sldId id="267" r:id="rId20"/>
    <p:sldId id="268" r:id="rId21"/>
    <p:sldId id="26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svg"/><Relationship Id="rId7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5" Type="http://schemas.openxmlformats.org/officeDocument/2006/relationships/image" Target="../media/image31.png"/><Relationship Id="rId14" Type="http://schemas.openxmlformats.org/officeDocument/2006/relationships/image" Target="../media/image30.svg"/><Relationship Id="rId13" Type="http://schemas.openxmlformats.org/officeDocument/2006/relationships/image" Target="../media/image29.png"/><Relationship Id="rId12" Type="http://schemas.openxmlformats.org/officeDocument/2006/relationships/image" Target="../media/image28.svg"/><Relationship Id="rId11" Type="http://schemas.openxmlformats.org/officeDocument/2006/relationships/image" Target="../media/image27.png"/><Relationship Id="rId10" Type="http://schemas.openxmlformats.org/officeDocument/2006/relationships/image" Target="../media/image26.svg"/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svg"/><Relationship Id="rId7" Type="http://schemas.openxmlformats.org/officeDocument/2006/relationships/image" Target="../media/image39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2" Type="http://schemas.openxmlformats.org/officeDocument/2006/relationships/image" Target="../media/image44.svg"/><Relationship Id="rId11" Type="http://schemas.openxmlformats.org/officeDocument/2006/relationships/image" Target="../media/image43.png"/><Relationship Id="rId10" Type="http://schemas.openxmlformats.org/officeDocument/2006/relationships/image" Target="../media/image42.svg"/><Relationship Id="rId1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svg"/><Relationship Id="rId7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5" Type="http://schemas.openxmlformats.org/officeDocument/2006/relationships/image" Target="../media/image31.png"/><Relationship Id="rId14" Type="http://schemas.openxmlformats.org/officeDocument/2006/relationships/image" Target="../media/image30.svg"/><Relationship Id="rId13" Type="http://schemas.openxmlformats.org/officeDocument/2006/relationships/image" Target="../media/image29.png"/><Relationship Id="rId12" Type="http://schemas.openxmlformats.org/officeDocument/2006/relationships/image" Target="../media/image28.svg"/><Relationship Id="rId11" Type="http://schemas.openxmlformats.org/officeDocument/2006/relationships/image" Target="../media/image27.png"/><Relationship Id="rId10" Type="http://schemas.openxmlformats.org/officeDocument/2006/relationships/image" Target="../media/image26.sv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svg"/><Relationship Id="rId7" Type="http://schemas.openxmlformats.org/officeDocument/2006/relationships/image" Target="../media/image39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2" Type="http://schemas.openxmlformats.org/officeDocument/2006/relationships/image" Target="../media/image44.svg"/><Relationship Id="rId11" Type="http://schemas.openxmlformats.org/officeDocument/2006/relationships/image" Target="../media/image43.png"/><Relationship Id="rId10" Type="http://schemas.openxmlformats.org/officeDocument/2006/relationships/image" Target="../media/image42.sv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0B956-6271-4037-83F4-95DE0CEB37C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184859-D215-48CC-B71D-1528D891BD98}">
      <dgm:prSet/>
      <dgm:spPr/>
      <dgm:t>
        <a:bodyPr/>
        <a:lstStyle/>
        <a:p>
          <a:r>
            <a:rPr lang="en-US"/>
            <a:t>There are the following advantages of Docker -</a:t>
          </a:r>
        </a:p>
      </dgm:t>
    </dgm:pt>
    <dgm:pt modelId="{F3A8C3DE-8764-47C5-B9B1-F9EF9CB3B324}" cxnId="{8F82F3FC-EE73-458E-BA18-BAB67CDA33D2}" type="parTrans">
      <dgm:prSet/>
      <dgm:spPr/>
      <dgm:t>
        <a:bodyPr/>
        <a:lstStyle/>
        <a:p>
          <a:endParaRPr lang="en-US"/>
        </a:p>
      </dgm:t>
    </dgm:pt>
    <dgm:pt modelId="{57EA7A5E-27AC-4EF0-81A3-8731FD6734AF}" cxnId="{8F82F3FC-EE73-458E-BA18-BAB67CDA33D2}" type="sibTrans">
      <dgm:prSet/>
      <dgm:spPr/>
      <dgm:t>
        <a:bodyPr/>
        <a:lstStyle/>
        <a:p>
          <a:endParaRPr lang="en-US"/>
        </a:p>
      </dgm:t>
    </dgm:pt>
    <dgm:pt modelId="{110664CD-1D99-4599-A580-273110142C05}">
      <dgm:prSet/>
      <dgm:spPr/>
      <dgm:t>
        <a:bodyPr/>
        <a:lstStyle/>
        <a:p>
          <a:r>
            <a:rPr lang="en-US"/>
            <a:t>It runs the container in seconds instead of minutes.</a:t>
          </a:r>
        </a:p>
      </dgm:t>
    </dgm:pt>
    <dgm:pt modelId="{EC11B712-B8E8-4AE5-A24C-AC920E1AD43B}" cxnId="{9FB3F240-46E3-48DB-8F19-FA38839468C9}" type="parTrans">
      <dgm:prSet/>
      <dgm:spPr/>
      <dgm:t>
        <a:bodyPr/>
        <a:lstStyle/>
        <a:p>
          <a:endParaRPr lang="en-US"/>
        </a:p>
      </dgm:t>
    </dgm:pt>
    <dgm:pt modelId="{6F9B9D1B-9B1A-425B-8A47-F6FC19D925A6}" cxnId="{9FB3F240-46E3-48DB-8F19-FA38839468C9}" type="sibTrans">
      <dgm:prSet/>
      <dgm:spPr/>
      <dgm:t>
        <a:bodyPr/>
        <a:lstStyle/>
        <a:p>
          <a:endParaRPr lang="en-US"/>
        </a:p>
      </dgm:t>
    </dgm:pt>
    <dgm:pt modelId="{2C9FCABF-439C-4CAC-913D-7771BD9734DA}">
      <dgm:prSet/>
      <dgm:spPr/>
      <dgm:t>
        <a:bodyPr/>
        <a:lstStyle/>
        <a:p>
          <a:r>
            <a:rPr lang="en-US"/>
            <a:t>It uses less memory.</a:t>
          </a:r>
        </a:p>
      </dgm:t>
    </dgm:pt>
    <dgm:pt modelId="{0F9573AE-446F-426F-8EBB-88F8FF7DCBA4}" cxnId="{FD1EC176-7BA0-4A0B-8DC7-93C0C16A6204}" type="parTrans">
      <dgm:prSet/>
      <dgm:spPr/>
      <dgm:t>
        <a:bodyPr/>
        <a:lstStyle/>
        <a:p>
          <a:endParaRPr lang="en-US"/>
        </a:p>
      </dgm:t>
    </dgm:pt>
    <dgm:pt modelId="{3C8B664B-59E5-4D91-AFE7-E6295404F3EB}" cxnId="{FD1EC176-7BA0-4A0B-8DC7-93C0C16A6204}" type="sibTrans">
      <dgm:prSet/>
      <dgm:spPr/>
      <dgm:t>
        <a:bodyPr/>
        <a:lstStyle/>
        <a:p>
          <a:endParaRPr lang="en-US"/>
        </a:p>
      </dgm:t>
    </dgm:pt>
    <dgm:pt modelId="{EB2FAF32-23C7-41C2-9E90-6613CC7DFEB3}">
      <dgm:prSet/>
      <dgm:spPr/>
      <dgm:t>
        <a:bodyPr/>
        <a:lstStyle/>
        <a:p>
          <a:r>
            <a:rPr lang="en-US"/>
            <a:t>It provides lightweight virtualization.</a:t>
          </a:r>
        </a:p>
      </dgm:t>
    </dgm:pt>
    <dgm:pt modelId="{97E4AF25-2C99-459F-A78E-F894CF1E6476}" cxnId="{558CF75A-E618-42AC-811F-5E5A3FF41ADB}" type="parTrans">
      <dgm:prSet/>
      <dgm:spPr/>
      <dgm:t>
        <a:bodyPr/>
        <a:lstStyle/>
        <a:p>
          <a:endParaRPr lang="en-US"/>
        </a:p>
      </dgm:t>
    </dgm:pt>
    <dgm:pt modelId="{F14413BB-64ED-4344-A393-FDADD11229B7}" cxnId="{558CF75A-E618-42AC-811F-5E5A3FF41ADB}" type="sibTrans">
      <dgm:prSet/>
      <dgm:spPr/>
      <dgm:t>
        <a:bodyPr/>
        <a:lstStyle/>
        <a:p>
          <a:endParaRPr lang="en-US"/>
        </a:p>
      </dgm:t>
    </dgm:pt>
    <dgm:pt modelId="{FB6CF5BD-CC86-42F1-BDF4-8FA10AFEE140}">
      <dgm:prSet/>
      <dgm:spPr/>
      <dgm:t>
        <a:bodyPr/>
        <a:lstStyle/>
        <a:p>
          <a:r>
            <a:rPr lang="en-US"/>
            <a:t>It does not a require full operating system to run applications.</a:t>
          </a:r>
        </a:p>
      </dgm:t>
    </dgm:pt>
    <dgm:pt modelId="{A05719DE-D05E-499F-99AA-63739F9426A8}" cxnId="{380A4313-49B7-4F33-BA05-48789C789C03}" type="parTrans">
      <dgm:prSet/>
      <dgm:spPr/>
      <dgm:t>
        <a:bodyPr/>
        <a:lstStyle/>
        <a:p>
          <a:endParaRPr lang="en-US"/>
        </a:p>
      </dgm:t>
    </dgm:pt>
    <dgm:pt modelId="{72E5EE70-2385-4D29-B1EE-6AD1E38EEC3E}" cxnId="{380A4313-49B7-4F33-BA05-48789C789C03}" type="sibTrans">
      <dgm:prSet/>
      <dgm:spPr/>
      <dgm:t>
        <a:bodyPr/>
        <a:lstStyle/>
        <a:p>
          <a:endParaRPr lang="en-US"/>
        </a:p>
      </dgm:t>
    </dgm:pt>
    <dgm:pt modelId="{9691740E-8DAD-43FB-AEC0-86433AE876B9}">
      <dgm:prSet/>
      <dgm:spPr/>
      <dgm:t>
        <a:bodyPr/>
        <a:lstStyle/>
        <a:p>
          <a:r>
            <a:rPr lang="en-US"/>
            <a:t>It uses application dependencies to reduce the risk.</a:t>
          </a:r>
        </a:p>
      </dgm:t>
    </dgm:pt>
    <dgm:pt modelId="{969DE888-B3D2-417F-BE3E-A2197895924F}" cxnId="{90E89935-ED6D-43E7-9095-21ABC1A21D53}" type="parTrans">
      <dgm:prSet/>
      <dgm:spPr/>
      <dgm:t>
        <a:bodyPr/>
        <a:lstStyle/>
        <a:p>
          <a:endParaRPr lang="en-US"/>
        </a:p>
      </dgm:t>
    </dgm:pt>
    <dgm:pt modelId="{5E2A3D5C-7BF5-4171-B2D0-386E1FAB44B0}" cxnId="{90E89935-ED6D-43E7-9095-21ABC1A21D53}" type="sibTrans">
      <dgm:prSet/>
      <dgm:spPr/>
      <dgm:t>
        <a:bodyPr/>
        <a:lstStyle/>
        <a:p>
          <a:endParaRPr lang="en-US"/>
        </a:p>
      </dgm:t>
    </dgm:pt>
    <dgm:pt modelId="{446C3274-F25F-4016-8BA8-B4A23BE04300}">
      <dgm:prSet/>
      <dgm:spPr/>
      <dgm:t>
        <a:bodyPr/>
        <a:lstStyle/>
        <a:p>
          <a:r>
            <a:rPr lang="en-US"/>
            <a:t>Docker allows you to use a remote repository to share your container with others.</a:t>
          </a:r>
        </a:p>
      </dgm:t>
    </dgm:pt>
    <dgm:pt modelId="{B0B2633D-4288-4D2B-9E14-C11FF4CA2CD1}" cxnId="{41390FEC-04DC-4EB6-B183-7E2DBD065F63}" type="parTrans">
      <dgm:prSet/>
      <dgm:spPr/>
      <dgm:t>
        <a:bodyPr/>
        <a:lstStyle/>
        <a:p>
          <a:endParaRPr lang="en-US"/>
        </a:p>
      </dgm:t>
    </dgm:pt>
    <dgm:pt modelId="{CFC61090-17F7-4F0E-A969-840459A6E8A1}" cxnId="{41390FEC-04DC-4EB6-B183-7E2DBD065F63}" type="sibTrans">
      <dgm:prSet/>
      <dgm:spPr/>
      <dgm:t>
        <a:bodyPr/>
        <a:lstStyle/>
        <a:p>
          <a:endParaRPr lang="en-US"/>
        </a:p>
      </dgm:t>
    </dgm:pt>
    <dgm:pt modelId="{7ECBD24E-3DBD-4CA4-A76F-D39C79F56EE9}">
      <dgm:prSet/>
      <dgm:spPr/>
      <dgm:t>
        <a:bodyPr/>
        <a:lstStyle/>
        <a:p>
          <a:r>
            <a:rPr lang="en-US"/>
            <a:t>It provides continuous deployment and testing environment.</a:t>
          </a:r>
        </a:p>
      </dgm:t>
    </dgm:pt>
    <dgm:pt modelId="{AACA2092-428E-489B-A6D4-8011BB32703D}" cxnId="{21E75A6A-B683-4E60-B2F4-F0970FBC2A0F}" type="parTrans">
      <dgm:prSet/>
      <dgm:spPr/>
      <dgm:t>
        <a:bodyPr/>
        <a:lstStyle/>
        <a:p>
          <a:endParaRPr lang="en-US"/>
        </a:p>
      </dgm:t>
    </dgm:pt>
    <dgm:pt modelId="{15E478BA-6A4E-4CFC-A544-8152C5A70517}" cxnId="{21E75A6A-B683-4E60-B2F4-F0970FBC2A0F}" type="sibTrans">
      <dgm:prSet/>
      <dgm:spPr/>
      <dgm:t>
        <a:bodyPr/>
        <a:lstStyle/>
        <a:p>
          <a:endParaRPr lang="en-US"/>
        </a:p>
      </dgm:t>
    </dgm:pt>
    <dgm:pt modelId="{A2549631-BC39-47C2-A14D-DB51776D210C}" type="pres">
      <dgm:prSet presAssocID="{3C90B956-6271-4037-83F4-95DE0CEB37C9}" presName="linear" presStyleCnt="0">
        <dgm:presLayoutVars>
          <dgm:animLvl val="lvl"/>
          <dgm:resizeHandles val="exact"/>
        </dgm:presLayoutVars>
      </dgm:prSet>
      <dgm:spPr/>
    </dgm:pt>
    <dgm:pt modelId="{3F4FDE27-67B7-4BDA-9B31-F2F4ADFED2B3}" type="pres">
      <dgm:prSet presAssocID="{40184859-D215-48CC-B71D-1528D891BD9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723995E-EB09-4D89-8C7D-8C3BC88A6EEF}" type="pres">
      <dgm:prSet presAssocID="{57EA7A5E-27AC-4EF0-81A3-8731FD6734AF}" presName="spacer" presStyleCnt="0"/>
      <dgm:spPr/>
    </dgm:pt>
    <dgm:pt modelId="{E425DDAC-9729-4BC6-A8EE-7B6046372FD2}" type="pres">
      <dgm:prSet presAssocID="{110664CD-1D99-4599-A580-273110142C0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D1B4B69-8F98-4F8F-8894-F08190A4F835}" type="pres">
      <dgm:prSet presAssocID="{6F9B9D1B-9B1A-425B-8A47-F6FC19D925A6}" presName="spacer" presStyleCnt="0"/>
      <dgm:spPr/>
    </dgm:pt>
    <dgm:pt modelId="{B140DC28-6F19-4E11-8BCA-016D6282C6AE}" type="pres">
      <dgm:prSet presAssocID="{2C9FCABF-439C-4CAC-913D-7771BD9734D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B931D88-5793-4EA6-A175-211779514B10}" type="pres">
      <dgm:prSet presAssocID="{3C8B664B-59E5-4D91-AFE7-E6295404F3EB}" presName="spacer" presStyleCnt="0"/>
      <dgm:spPr/>
    </dgm:pt>
    <dgm:pt modelId="{C7EC9EFA-7868-464C-B712-6F6002B3E41A}" type="pres">
      <dgm:prSet presAssocID="{EB2FAF32-23C7-41C2-9E90-6613CC7DFE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74DC13D-56EC-40BC-9D19-D9A7A0F935AE}" type="pres">
      <dgm:prSet presAssocID="{F14413BB-64ED-4344-A393-FDADD11229B7}" presName="spacer" presStyleCnt="0"/>
      <dgm:spPr/>
    </dgm:pt>
    <dgm:pt modelId="{EF6F3A34-AAF7-4A93-B137-46E87859AF5E}" type="pres">
      <dgm:prSet presAssocID="{FB6CF5BD-CC86-42F1-BDF4-8FA10AFEE1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F5DF43E-EC70-4081-B6F8-869F5E08C658}" type="pres">
      <dgm:prSet presAssocID="{72E5EE70-2385-4D29-B1EE-6AD1E38EEC3E}" presName="spacer" presStyleCnt="0"/>
      <dgm:spPr/>
    </dgm:pt>
    <dgm:pt modelId="{E778B915-3B34-430E-8117-0517817C3659}" type="pres">
      <dgm:prSet presAssocID="{9691740E-8DAD-43FB-AEC0-86433AE876B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822EE57-1181-49DB-B26E-367711D2A95E}" type="pres">
      <dgm:prSet presAssocID="{5E2A3D5C-7BF5-4171-B2D0-386E1FAB44B0}" presName="spacer" presStyleCnt="0"/>
      <dgm:spPr/>
    </dgm:pt>
    <dgm:pt modelId="{A892C363-980D-4BE0-BDCE-65B36B5FAF06}" type="pres">
      <dgm:prSet presAssocID="{446C3274-F25F-4016-8BA8-B4A23BE0430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80208C7-E075-446E-B9C5-4D64E4A23E3D}" type="pres">
      <dgm:prSet presAssocID="{CFC61090-17F7-4F0E-A969-840459A6E8A1}" presName="spacer" presStyleCnt="0"/>
      <dgm:spPr/>
    </dgm:pt>
    <dgm:pt modelId="{91812A6C-CA35-4265-8BF5-5C524271ED09}" type="pres">
      <dgm:prSet presAssocID="{7ECBD24E-3DBD-4CA4-A76F-D39C79F56EE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80A4313-49B7-4F33-BA05-48789C789C03}" srcId="{3C90B956-6271-4037-83F4-95DE0CEB37C9}" destId="{FB6CF5BD-CC86-42F1-BDF4-8FA10AFEE140}" srcOrd="4" destOrd="0" parTransId="{A05719DE-D05E-499F-99AA-63739F9426A8}" sibTransId="{72E5EE70-2385-4D29-B1EE-6AD1E38EEC3E}"/>
    <dgm:cxn modelId="{E758671C-E92C-4015-8EA1-AD285D1693B4}" type="presOf" srcId="{3C90B956-6271-4037-83F4-95DE0CEB37C9}" destId="{A2549631-BC39-47C2-A14D-DB51776D210C}" srcOrd="0" destOrd="0" presId="urn:microsoft.com/office/officeart/2005/8/layout/vList2"/>
    <dgm:cxn modelId="{BD3C3F21-3B0F-4643-9CBF-4EE81EBEC468}" type="presOf" srcId="{110664CD-1D99-4599-A580-273110142C05}" destId="{E425DDAC-9729-4BC6-A8EE-7B6046372FD2}" srcOrd="0" destOrd="0" presId="urn:microsoft.com/office/officeart/2005/8/layout/vList2"/>
    <dgm:cxn modelId="{90E89935-ED6D-43E7-9095-21ABC1A21D53}" srcId="{3C90B956-6271-4037-83F4-95DE0CEB37C9}" destId="{9691740E-8DAD-43FB-AEC0-86433AE876B9}" srcOrd="5" destOrd="0" parTransId="{969DE888-B3D2-417F-BE3E-A2197895924F}" sibTransId="{5E2A3D5C-7BF5-4171-B2D0-386E1FAB44B0}"/>
    <dgm:cxn modelId="{9FB3F240-46E3-48DB-8F19-FA38839468C9}" srcId="{3C90B956-6271-4037-83F4-95DE0CEB37C9}" destId="{110664CD-1D99-4599-A580-273110142C05}" srcOrd="1" destOrd="0" parTransId="{EC11B712-B8E8-4AE5-A24C-AC920E1AD43B}" sibTransId="{6F9B9D1B-9B1A-425B-8A47-F6FC19D925A6}"/>
    <dgm:cxn modelId="{21E75A6A-B683-4E60-B2F4-F0970FBC2A0F}" srcId="{3C90B956-6271-4037-83F4-95DE0CEB37C9}" destId="{7ECBD24E-3DBD-4CA4-A76F-D39C79F56EE9}" srcOrd="7" destOrd="0" parTransId="{AACA2092-428E-489B-A6D4-8011BB32703D}" sibTransId="{15E478BA-6A4E-4CFC-A544-8152C5A70517}"/>
    <dgm:cxn modelId="{F300EF6E-E918-4F1A-A48C-85B990932B57}" type="presOf" srcId="{EB2FAF32-23C7-41C2-9E90-6613CC7DFEB3}" destId="{C7EC9EFA-7868-464C-B712-6F6002B3E41A}" srcOrd="0" destOrd="0" presId="urn:microsoft.com/office/officeart/2005/8/layout/vList2"/>
    <dgm:cxn modelId="{09B4B44F-25BA-48FE-86A2-2AB22B97D843}" type="presOf" srcId="{7ECBD24E-3DBD-4CA4-A76F-D39C79F56EE9}" destId="{91812A6C-CA35-4265-8BF5-5C524271ED09}" srcOrd="0" destOrd="0" presId="urn:microsoft.com/office/officeart/2005/8/layout/vList2"/>
    <dgm:cxn modelId="{DC209D71-A0D1-4055-9762-8EC3700E93ED}" type="presOf" srcId="{FB6CF5BD-CC86-42F1-BDF4-8FA10AFEE140}" destId="{EF6F3A34-AAF7-4A93-B137-46E87859AF5E}" srcOrd="0" destOrd="0" presId="urn:microsoft.com/office/officeart/2005/8/layout/vList2"/>
    <dgm:cxn modelId="{FDFF3D52-47FF-48D8-8DF0-F613A1B5D3A3}" type="presOf" srcId="{2C9FCABF-439C-4CAC-913D-7771BD9734DA}" destId="{B140DC28-6F19-4E11-8BCA-016D6282C6AE}" srcOrd="0" destOrd="0" presId="urn:microsoft.com/office/officeart/2005/8/layout/vList2"/>
    <dgm:cxn modelId="{C1F68653-4422-4065-9DB7-A73B31E710E4}" type="presOf" srcId="{446C3274-F25F-4016-8BA8-B4A23BE04300}" destId="{A892C363-980D-4BE0-BDCE-65B36B5FAF06}" srcOrd="0" destOrd="0" presId="urn:microsoft.com/office/officeart/2005/8/layout/vList2"/>
    <dgm:cxn modelId="{FD1EC176-7BA0-4A0B-8DC7-93C0C16A6204}" srcId="{3C90B956-6271-4037-83F4-95DE0CEB37C9}" destId="{2C9FCABF-439C-4CAC-913D-7771BD9734DA}" srcOrd="2" destOrd="0" parTransId="{0F9573AE-446F-426F-8EBB-88F8FF7DCBA4}" sibTransId="{3C8B664B-59E5-4D91-AFE7-E6295404F3EB}"/>
    <dgm:cxn modelId="{B498C679-A004-4043-BA3B-2397620B02C1}" type="presOf" srcId="{40184859-D215-48CC-B71D-1528D891BD98}" destId="{3F4FDE27-67B7-4BDA-9B31-F2F4ADFED2B3}" srcOrd="0" destOrd="0" presId="urn:microsoft.com/office/officeart/2005/8/layout/vList2"/>
    <dgm:cxn modelId="{558CF75A-E618-42AC-811F-5E5A3FF41ADB}" srcId="{3C90B956-6271-4037-83F4-95DE0CEB37C9}" destId="{EB2FAF32-23C7-41C2-9E90-6613CC7DFEB3}" srcOrd="3" destOrd="0" parTransId="{97E4AF25-2C99-459F-A78E-F894CF1E6476}" sibTransId="{F14413BB-64ED-4344-A393-FDADD11229B7}"/>
    <dgm:cxn modelId="{61E0EDA0-E79C-4AC8-A4E2-836B764A1FD5}" type="presOf" srcId="{9691740E-8DAD-43FB-AEC0-86433AE876B9}" destId="{E778B915-3B34-430E-8117-0517817C3659}" srcOrd="0" destOrd="0" presId="urn:microsoft.com/office/officeart/2005/8/layout/vList2"/>
    <dgm:cxn modelId="{41390FEC-04DC-4EB6-B183-7E2DBD065F63}" srcId="{3C90B956-6271-4037-83F4-95DE0CEB37C9}" destId="{446C3274-F25F-4016-8BA8-B4A23BE04300}" srcOrd="6" destOrd="0" parTransId="{B0B2633D-4288-4D2B-9E14-C11FF4CA2CD1}" sibTransId="{CFC61090-17F7-4F0E-A969-840459A6E8A1}"/>
    <dgm:cxn modelId="{8F82F3FC-EE73-458E-BA18-BAB67CDA33D2}" srcId="{3C90B956-6271-4037-83F4-95DE0CEB37C9}" destId="{40184859-D215-48CC-B71D-1528D891BD98}" srcOrd="0" destOrd="0" parTransId="{F3A8C3DE-8764-47C5-B9B1-F9EF9CB3B324}" sibTransId="{57EA7A5E-27AC-4EF0-81A3-8731FD6734AF}"/>
    <dgm:cxn modelId="{E6FB617A-06F8-4F1F-B47F-0184D6027896}" type="presParOf" srcId="{A2549631-BC39-47C2-A14D-DB51776D210C}" destId="{3F4FDE27-67B7-4BDA-9B31-F2F4ADFED2B3}" srcOrd="0" destOrd="0" presId="urn:microsoft.com/office/officeart/2005/8/layout/vList2"/>
    <dgm:cxn modelId="{FC97466D-7174-43F4-91F9-2FC486F76274}" type="presParOf" srcId="{A2549631-BC39-47C2-A14D-DB51776D210C}" destId="{F723995E-EB09-4D89-8C7D-8C3BC88A6EEF}" srcOrd="1" destOrd="0" presId="urn:microsoft.com/office/officeart/2005/8/layout/vList2"/>
    <dgm:cxn modelId="{BBBAD7FC-48CA-4AFE-A086-50796CCAB263}" type="presParOf" srcId="{A2549631-BC39-47C2-A14D-DB51776D210C}" destId="{E425DDAC-9729-4BC6-A8EE-7B6046372FD2}" srcOrd="2" destOrd="0" presId="urn:microsoft.com/office/officeart/2005/8/layout/vList2"/>
    <dgm:cxn modelId="{B587598D-525C-4F10-9E91-19B91FAEB09E}" type="presParOf" srcId="{A2549631-BC39-47C2-A14D-DB51776D210C}" destId="{3D1B4B69-8F98-4F8F-8894-F08190A4F835}" srcOrd="3" destOrd="0" presId="urn:microsoft.com/office/officeart/2005/8/layout/vList2"/>
    <dgm:cxn modelId="{681C00D1-FD2E-40D8-A446-984821FD9C9E}" type="presParOf" srcId="{A2549631-BC39-47C2-A14D-DB51776D210C}" destId="{B140DC28-6F19-4E11-8BCA-016D6282C6AE}" srcOrd="4" destOrd="0" presId="urn:microsoft.com/office/officeart/2005/8/layout/vList2"/>
    <dgm:cxn modelId="{E60A3962-734A-4AFD-962B-18D002A05F07}" type="presParOf" srcId="{A2549631-BC39-47C2-A14D-DB51776D210C}" destId="{AB931D88-5793-4EA6-A175-211779514B10}" srcOrd="5" destOrd="0" presId="urn:microsoft.com/office/officeart/2005/8/layout/vList2"/>
    <dgm:cxn modelId="{C5A30997-6A23-4607-BE09-B3B58B1C9E99}" type="presParOf" srcId="{A2549631-BC39-47C2-A14D-DB51776D210C}" destId="{C7EC9EFA-7868-464C-B712-6F6002B3E41A}" srcOrd="6" destOrd="0" presId="urn:microsoft.com/office/officeart/2005/8/layout/vList2"/>
    <dgm:cxn modelId="{763EAD2A-375D-4D3B-9F71-0222D1134F4B}" type="presParOf" srcId="{A2549631-BC39-47C2-A14D-DB51776D210C}" destId="{674DC13D-56EC-40BC-9D19-D9A7A0F935AE}" srcOrd="7" destOrd="0" presId="urn:microsoft.com/office/officeart/2005/8/layout/vList2"/>
    <dgm:cxn modelId="{A2303ABA-420B-4CA2-9C0B-393C745CB933}" type="presParOf" srcId="{A2549631-BC39-47C2-A14D-DB51776D210C}" destId="{EF6F3A34-AAF7-4A93-B137-46E87859AF5E}" srcOrd="8" destOrd="0" presId="urn:microsoft.com/office/officeart/2005/8/layout/vList2"/>
    <dgm:cxn modelId="{2815B094-30E2-4521-A9CB-9DBF7BA271BE}" type="presParOf" srcId="{A2549631-BC39-47C2-A14D-DB51776D210C}" destId="{EF5DF43E-EC70-4081-B6F8-869F5E08C658}" srcOrd="9" destOrd="0" presId="urn:microsoft.com/office/officeart/2005/8/layout/vList2"/>
    <dgm:cxn modelId="{CE925B05-AF67-4ED0-AE42-F01110943A53}" type="presParOf" srcId="{A2549631-BC39-47C2-A14D-DB51776D210C}" destId="{E778B915-3B34-430E-8117-0517817C3659}" srcOrd="10" destOrd="0" presId="urn:microsoft.com/office/officeart/2005/8/layout/vList2"/>
    <dgm:cxn modelId="{02B3CA4C-44F4-491B-BB34-9AC4B98A5058}" type="presParOf" srcId="{A2549631-BC39-47C2-A14D-DB51776D210C}" destId="{B822EE57-1181-49DB-B26E-367711D2A95E}" srcOrd="11" destOrd="0" presId="urn:microsoft.com/office/officeart/2005/8/layout/vList2"/>
    <dgm:cxn modelId="{8BD4ACF6-42B1-420D-90D9-48207B60B7FF}" type="presParOf" srcId="{A2549631-BC39-47C2-A14D-DB51776D210C}" destId="{A892C363-980D-4BE0-BDCE-65B36B5FAF06}" srcOrd="12" destOrd="0" presId="urn:microsoft.com/office/officeart/2005/8/layout/vList2"/>
    <dgm:cxn modelId="{12FE44D4-7FBB-4916-A6E4-630CAF40F140}" type="presParOf" srcId="{A2549631-BC39-47C2-A14D-DB51776D210C}" destId="{780208C7-E075-446E-B9C5-4D64E4A23E3D}" srcOrd="13" destOrd="0" presId="urn:microsoft.com/office/officeart/2005/8/layout/vList2"/>
    <dgm:cxn modelId="{F95EA3DD-F9A3-4212-99D5-50FC7AD84541}" type="presParOf" srcId="{A2549631-BC39-47C2-A14D-DB51776D210C}" destId="{91812A6C-CA35-4265-8BF5-5C524271ED0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4E6E8-6BD8-4A3B-B009-25766168855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4B1E2C-A9DD-40A0-B73D-477CC7E4CE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Although Docker provides lots of features, we are listing some major features which are given below.</a:t>
          </a:r>
        </a:p>
      </dgm:t>
    </dgm:pt>
    <dgm:pt modelId="{B657B922-3129-48BE-82D5-06BE252ADA2F}" cxnId="{C3C36FEC-3004-4561-99AC-7654AF064F46}" type="parTrans">
      <dgm:prSet/>
      <dgm:spPr/>
      <dgm:t>
        <a:bodyPr/>
        <a:lstStyle/>
        <a:p>
          <a:endParaRPr lang="en-US"/>
        </a:p>
      </dgm:t>
    </dgm:pt>
    <dgm:pt modelId="{4FCF2B36-A895-4BB1-B1B2-7ED4B1CF59CE}" cxnId="{C3C36FEC-3004-4561-99AC-7654AF064F46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C215A0-0331-4402-BAE6-8DA817001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and Faster Configuration</a:t>
          </a:r>
        </a:p>
      </dgm:t>
    </dgm:pt>
    <dgm:pt modelId="{9C328AB1-0B3F-46AD-9F82-4DFED25CFA4A}" cxnId="{1D22AB35-0376-4BFC-A530-68EB9B1E4D7D}" type="parTrans">
      <dgm:prSet/>
      <dgm:spPr/>
      <dgm:t>
        <a:bodyPr/>
        <a:lstStyle/>
        <a:p>
          <a:endParaRPr lang="en-US"/>
        </a:p>
      </dgm:t>
    </dgm:pt>
    <dgm:pt modelId="{41F2E8F3-DFDF-43D4-BE1C-FF844033F4E9}" cxnId="{1D22AB35-0376-4BFC-A530-68EB9B1E4D7D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8D956-2315-42C2-8491-EA19C5813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productivity</a:t>
          </a:r>
        </a:p>
      </dgm:t>
    </dgm:pt>
    <dgm:pt modelId="{04BCAD44-7168-4283-B6A4-A90089E8DCE7}" cxnId="{B1DD0F52-776D-4C8F-B720-804A78D78387}" type="parTrans">
      <dgm:prSet/>
      <dgm:spPr/>
      <dgm:t>
        <a:bodyPr/>
        <a:lstStyle/>
        <a:p>
          <a:endParaRPr lang="en-US"/>
        </a:p>
      </dgm:t>
    </dgm:pt>
    <dgm:pt modelId="{3BDADB17-8E11-4EC2-8164-F05C1E779422}" cxnId="{B1DD0F52-776D-4C8F-B720-804A78D78387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DE42D9-3E45-44F2-96F3-CAB6BFF6E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Isolation</a:t>
          </a:r>
        </a:p>
      </dgm:t>
    </dgm:pt>
    <dgm:pt modelId="{4A80D2A7-18EA-4FC1-8A0E-5F35C844CB47}" cxnId="{F64EF0F2-F20F-4853-A71D-EA61C407C89C}" type="parTrans">
      <dgm:prSet/>
      <dgm:spPr/>
      <dgm:t>
        <a:bodyPr/>
        <a:lstStyle/>
        <a:p>
          <a:endParaRPr lang="en-US"/>
        </a:p>
      </dgm:t>
    </dgm:pt>
    <dgm:pt modelId="{0A9EC075-9D5F-46E3-956C-113F28490D59}" cxnId="{F64EF0F2-F20F-4853-A71D-EA61C407C89C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30D208-8F60-4FAD-8974-EA031BACB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Swarm</a:t>
          </a:r>
        </a:p>
      </dgm:t>
    </dgm:pt>
    <dgm:pt modelId="{1DDCC70A-CB8F-4734-8340-02E887DEF197}" cxnId="{BB378BBE-33A5-458D-B551-4BC72AD3809B}" type="parTrans">
      <dgm:prSet/>
      <dgm:spPr/>
      <dgm:t>
        <a:bodyPr/>
        <a:lstStyle/>
        <a:p>
          <a:endParaRPr lang="en-US"/>
        </a:p>
      </dgm:t>
    </dgm:pt>
    <dgm:pt modelId="{3754365F-4579-47FD-8763-AA9E13B58E9A}" cxnId="{BB378BBE-33A5-458D-B551-4BC72AD3809B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1BD5FE-7B58-4FAA-8620-A59F2D695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Routing Mesh</a:t>
          </a:r>
        </a:p>
      </dgm:t>
    </dgm:pt>
    <dgm:pt modelId="{1D8F6F69-31D6-45A5-9AF2-4FB747E18873}" cxnId="{5C839158-034A-4A9C-BF08-5535191B1B0C}" type="parTrans">
      <dgm:prSet/>
      <dgm:spPr/>
      <dgm:t>
        <a:bodyPr/>
        <a:lstStyle/>
        <a:p>
          <a:endParaRPr lang="en-US"/>
        </a:p>
      </dgm:t>
    </dgm:pt>
    <dgm:pt modelId="{CA1E489F-93A1-4BE1-9E63-A71F85E5D9CA}" cxnId="{5C839158-034A-4A9C-BF08-5535191B1B0C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BB20F7-9B33-47B8-A581-5A74A21A53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Services</a:t>
          </a:r>
        </a:p>
      </dgm:t>
    </dgm:pt>
    <dgm:pt modelId="{D283E48A-A498-4239-A7F5-2505CB42F875}" cxnId="{04DCAA90-5A71-4DEB-85A9-D1A1381F4423}" type="parTrans">
      <dgm:prSet/>
      <dgm:spPr/>
      <dgm:t>
        <a:bodyPr/>
        <a:lstStyle/>
        <a:p>
          <a:endParaRPr lang="en-US"/>
        </a:p>
      </dgm:t>
    </dgm:pt>
    <dgm:pt modelId="{8A5DF191-3AE2-49C8-B69F-A270B2988CF0}" cxnId="{04DCAA90-5A71-4DEB-85A9-D1A1381F4423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9D5933-8C97-42E5-B736-2FB7885362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Management</a:t>
          </a:r>
        </a:p>
      </dgm:t>
    </dgm:pt>
    <dgm:pt modelId="{657B75CE-49A9-4014-BEC7-817BB701B582}" cxnId="{B7D74D5A-3F97-4934-858E-59964AAE947D}" type="parTrans">
      <dgm:prSet/>
      <dgm:spPr/>
      <dgm:t>
        <a:bodyPr/>
        <a:lstStyle/>
        <a:p>
          <a:endParaRPr lang="en-US"/>
        </a:p>
      </dgm:t>
    </dgm:pt>
    <dgm:pt modelId="{29D8D049-0A13-4EDC-A9C6-26A6347962B6}" cxnId="{B7D74D5A-3F97-4934-858E-59964AAE947D}" type="sibTrans">
      <dgm:prSet/>
      <dgm:spPr/>
      <dgm:t>
        <a:bodyPr/>
        <a:lstStyle/>
        <a:p>
          <a:endParaRPr lang="en-US"/>
        </a:p>
      </dgm:t>
    </dgm:pt>
    <dgm:pt modelId="{32C45AAC-0B69-44A6-8BA1-168E6F50C471}" type="pres">
      <dgm:prSet presAssocID="{5474E6E8-6BD8-4A3B-B009-257661688552}" presName="root" presStyleCnt="0">
        <dgm:presLayoutVars>
          <dgm:dir/>
          <dgm:resizeHandles val="exact"/>
        </dgm:presLayoutVars>
      </dgm:prSet>
      <dgm:spPr/>
    </dgm:pt>
    <dgm:pt modelId="{3929376E-88A3-4C55-A767-FD6DA33917AF}" type="pres">
      <dgm:prSet presAssocID="{5474E6E8-6BD8-4A3B-B009-257661688552}" presName="container" presStyleCnt="0">
        <dgm:presLayoutVars>
          <dgm:dir/>
          <dgm:resizeHandles val="exact"/>
        </dgm:presLayoutVars>
      </dgm:prSet>
      <dgm:spPr/>
    </dgm:pt>
    <dgm:pt modelId="{CAFD05B8-42AE-4098-AAED-6D79BA974682}" type="pres">
      <dgm:prSet presAssocID="{D54B1E2C-A9DD-40A0-B73D-477CC7E4CECD}" presName="compNode" presStyleCnt="0"/>
      <dgm:spPr/>
    </dgm:pt>
    <dgm:pt modelId="{1C55CC69-BFF5-4FA7-A5B6-E7F408A3FA15}" type="pres">
      <dgm:prSet presAssocID="{D54B1E2C-A9DD-40A0-B73D-477CC7E4CECD}" presName="iconBgRect" presStyleLbl="bgShp" presStyleIdx="0" presStyleCnt="8"/>
      <dgm:spPr/>
    </dgm:pt>
    <dgm:pt modelId="{E644DBF1-6867-4EA3-A8CA-5BDDCF415714}" type="pres">
      <dgm:prSet presAssocID="{D54B1E2C-A9DD-40A0-B73D-477CC7E4CEC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D0028A4-4C19-41D0-9117-A3124F414DE9}" type="pres">
      <dgm:prSet presAssocID="{D54B1E2C-A9DD-40A0-B73D-477CC7E4CECD}" presName="spaceRect" presStyleCnt="0"/>
      <dgm:spPr/>
    </dgm:pt>
    <dgm:pt modelId="{FAAB326B-D35A-42FA-9784-DCAEA63046AE}" type="pres">
      <dgm:prSet presAssocID="{D54B1E2C-A9DD-40A0-B73D-477CC7E4CECD}" presName="textRect" presStyleLbl="revTx" presStyleIdx="0" presStyleCnt="8">
        <dgm:presLayoutVars>
          <dgm:chMax val="1"/>
          <dgm:chPref val="1"/>
        </dgm:presLayoutVars>
      </dgm:prSet>
      <dgm:spPr/>
    </dgm:pt>
    <dgm:pt modelId="{CD6DF182-72DC-4FC7-985A-F02CDE037754}" type="pres">
      <dgm:prSet presAssocID="{4FCF2B36-A895-4BB1-B1B2-7ED4B1CF59CE}" presName="sibTrans" presStyleLbl="sibTrans2D1" presStyleIdx="0" presStyleCnt="0"/>
      <dgm:spPr/>
    </dgm:pt>
    <dgm:pt modelId="{1A10880D-8A42-4AD5-80BB-8EC9868AB759}" type="pres">
      <dgm:prSet presAssocID="{D9C215A0-0331-4402-BAE6-8DA8170010A6}" presName="compNode" presStyleCnt="0"/>
      <dgm:spPr/>
    </dgm:pt>
    <dgm:pt modelId="{2A5D4C55-89A3-4CEC-A06E-B0606CC231BB}" type="pres">
      <dgm:prSet presAssocID="{D9C215A0-0331-4402-BAE6-8DA8170010A6}" presName="iconBgRect" presStyleLbl="bgShp" presStyleIdx="1" presStyleCnt="8"/>
      <dgm:spPr/>
    </dgm:pt>
    <dgm:pt modelId="{201D850A-333C-4A56-B08A-2AF5CB35AF69}" type="pres">
      <dgm:prSet presAssocID="{D9C215A0-0331-4402-BAE6-8DA8170010A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D7AD12A7-236B-4B2C-AF9A-0373162D82F3}" type="pres">
      <dgm:prSet presAssocID="{D9C215A0-0331-4402-BAE6-8DA8170010A6}" presName="spaceRect" presStyleCnt="0"/>
      <dgm:spPr/>
    </dgm:pt>
    <dgm:pt modelId="{709672C4-2BAC-4BD7-8699-86ADFC89404F}" type="pres">
      <dgm:prSet presAssocID="{D9C215A0-0331-4402-BAE6-8DA8170010A6}" presName="textRect" presStyleLbl="revTx" presStyleIdx="1" presStyleCnt="8">
        <dgm:presLayoutVars>
          <dgm:chMax val="1"/>
          <dgm:chPref val="1"/>
        </dgm:presLayoutVars>
      </dgm:prSet>
      <dgm:spPr/>
    </dgm:pt>
    <dgm:pt modelId="{4B393FA2-4D2C-45E8-90B0-3C987C45B42C}" type="pres">
      <dgm:prSet presAssocID="{41F2E8F3-DFDF-43D4-BE1C-FF844033F4E9}" presName="sibTrans" presStyleLbl="sibTrans2D1" presStyleIdx="0" presStyleCnt="0"/>
      <dgm:spPr/>
    </dgm:pt>
    <dgm:pt modelId="{358510A7-F6D0-422D-8A9B-5FF389C9A407}" type="pres">
      <dgm:prSet presAssocID="{3718D956-2315-42C2-8491-EA19C5813248}" presName="compNode" presStyleCnt="0"/>
      <dgm:spPr/>
    </dgm:pt>
    <dgm:pt modelId="{FE1ABDA3-9632-4227-B801-FE40F5C005DE}" type="pres">
      <dgm:prSet presAssocID="{3718D956-2315-42C2-8491-EA19C5813248}" presName="iconBgRect" presStyleLbl="bgShp" presStyleIdx="2" presStyleCnt="8"/>
      <dgm:spPr/>
    </dgm:pt>
    <dgm:pt modelId="{3CD5CF11-9F01-4FA9-ADFA-210710319E8E}" type="pres">
      <dgm:prSet presAssocID="{3718D956-2315-42C2-8491-EA19C581324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9E2BC4A4-12A0-42B0-A014-A32FEC1EDDBD}" type="pres">
      <dgm:prSet presAssocID="{3718D956-2315-42C2-8491-EA19C5813248}" presName="spaceRect" presStyleCnt="0"/>
      <dgm:spPr/>
    </dgm:pt>
    <dgm:pt modelId="{63E351A5-CBBD-4817-83B6-7D39253070F9}" type="pres">
      <dgm:prSet presAssocID="{3718D956-2315-42C2-8491-EA19C5813248}" presName="textRect" presStyleLbl="revTx" presStyleIdx="2" presStyleCnt="8">
        <dgm:presLayoutVars>
          <dgm:chMax val="1"/>
          <dgm:chPref val="1"/>
        </dgm:presLayoutVars>
      </dgm:prSet>
      <dgm:spPr/>
    </dgm:pt>
    <dgm:pt modelId="{1DCB2E35-9BB5-4F07-A9B0-462B009A1DDD}" type="pres">
      <dgm:prSet presAssocID="{3BDADB17-8E11-4EC2-8164-F05C1E779422}" presName="sibTrans" presStyleLbl="sibTrans2D1" presStyleIdx="0" presStyleCnt="0"/>
      <dgm:spPr/>
    </dgm:pt>
    <dgm:pt modelId="{9D64F197-4BAA-4032-9B22-87D9C4D3F951}" type="pres">
      <dgm:prSet presAssocID="{C4DE42D9-3E45-44F2-96F3-CAB6BFF6E543}" presName="compNode" presStyleCnt="0"/>
      <dgm:spPr/>
    </dgm:pt>
    <dgm:pt modelId="{C86B6B53-DB88-41CE-9868-145D8AF37D28}" type="pres">
      <dgm:prSet presAssocID="{C4DE42D9-3E45-44F2-96F3-CAB6BFF6E543}" presName="iconBgRect" presStyleLbl="bgShp" presStyleIdx="3" presStyleCnt="8"/>
      <dgm:spPr/>
    </dgm:pt>
    <dgm:pt modelId="{4785510C-44A6-41D8-920D-5571B2216AC2}" type="pres">
      <dgm:prSet presAssocID="{C4DE42D9-3E45-44F2-96F3-CAB6BFF6E54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7443C09E-D851-4637-B2AE-F24E3847E69F}" type="pres">
      <dgm:prSet presAssocID="{C4DE42D9-3E45-44F2-96F3-CAB6BFF6E543}" presName="spaceRect" presStyleCnt="0"/>
      <dgm:spPr/>
    </dgm:pt>
    <dgm:pt modelId="{37830C40-84A5-457B-83D4-DF6D8DC57862}" type="pres">
      <dgm:prSet presAssocID="{C4DE42D9-3E45-44F2-96F3-CAB6BFF6E543}" presName="textRect" presStyleLbl="revTx" presStyleIdx="3" presStyleCnt="8">
        <dgm:presLayoutVars>
          <dgm:chMax val="1"/>
          <dgm:chPref val="1"/>
        </dgm:presLayoutVars>
      </dgm:prSet>
      <dgm:spPr/>
    </dgm:pt>
    <dgm:pt modelId="{4F173EE0-96A8-4FC7-943C-D3CDE927CDBF}" type="pres">
      <dgm:prSet presAssocID="{0A9EC075-9D5F-46E3-956C-113F28490D59}" presName="sibTrans" presStyleLbl="sibTrans2D1" presStyleIdx="0" presStyleCnt="0"/>
      <dgm:spPr/>
    </dgm:pt>
    <dgm:pt modelId="{87063B4F-B77B-41F7-B6AB-FE86E0A71FEF}" type="pres">
      <dgm:prSet presAssocID="{0B30D208-8F60-4FAD-8974-EA031BACB112}" presName="compNode" presStyleCnt="0"/>
      <dgm:spPr/>
    </dgm:pt>
    <dgm:pt modelId="{8B47853A-EE91-4EF2-8541-9D5DE26AC99F}" type="pres">
      <dgm:prSet presAssocID="{0B30D208-8F60-4FAD-8974-EA031BACB112}" presName="iconBgRect" presStyleLbl="bgShp" presStyleIdx="4" presStyleCnt="8"/>
      <dgm:spPr/>
    </dgm:pt>
    <dgm:pt modelId="{1320149A-2B78-49AB-8D6D-FE81E60CF428}" type="pres">
      <dgm:prSet presAssocID="{0B30D208-8F60-4FAD-8974-EA031BACB11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</dgm:pt>
    <dgm:pt modelId="{32DDF470-6A4D-48B2-9AF5-4310CD4C33C2}" type="pres">
      <dgm:prSet presAssocID="{0B30D208-8F60-4FAD-8974-EA031BACB112}" presName="spaceRect" presStyleCnt="0"/>
      <dgm:spPr/>
    </dgm:pt>
    <dgm:pt modelId="{3C87263E-8F5A-4D4C-A096-8CF708C500CD}" type="pres">
      <dgm:prSet presAssocID="{0B30D208-8F60-4FAD-8974-EA031BACB112}" presName="textRect" presStyleLbl="revTx" presStyleIdx="4" presStyleCnt="8">
        <dgm:presLayoutVars>
          <dgm:chMax val="1"/>
          <dgm:chPref val="1"/>
        </dgm:presLayoutVars>
      </dgm:prSet>
      <dgm:spPr/>
    </dgm:pt>
    <dgm:pt modelId="{4B508F8C-493F-4516-A2D9-85DA7C277689}" type="pres">
      <dgm:prSet presAssocID="{3754365F-4579-47FD-8763-AA9E13B58E9A}" presName="sibTrans" presStyleLbl="sibTrans2D1" presStyleIdx="0" presStyleCnt="0"/>
      <dgm:spPr/>
    </dgm:pt>
    <dgm:pt modelId="{9FD89C09-22E8-42EA-A1B0-665766CEC81B}" type="pres">
      <dgm:prSet presAssocID="{7A1BD5FE-7B58-4FAA-8620-A59F2D695003}" presName="compNode" presStyleCnt="0"/>
      <dgm:spPr/>
    </dgm:pt>
    <dgm:pt modelId="{1EF79617-9D25-47C0-8DBB-5BB8CFE39D4E}" type="pres">
      <dgm:prSet presAssocID="{7A1BD5FE-7B58-4FAA-8620-A59F2D695003}" presName="iconBgRect" presStyleLbl="bgShp" presStyleIdx="5" presStyleCnt="8"/>
      <dgm:spPr/>
    </dgm:pt>
    <dgm:pt modelId="{F368B9D8-A64A-476C-934C-E6977D3108B6}" type="pres">
      <dgm:prSet presAssocID="{7A1BD5FE-7B58-4FAA-8620-A59F2D69500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</dgm:pt>
    <dgm:pt modelId="{E65A6663-D2F0-422C-B870-4789E7372E1D}" type="pres">
      <dgm:prSet presAssocID="{7A1BD5FE-7B58-4FAA-8620-A59F2D695003}" presName="spaceRect" presStyleCnt="0"/>
      <dgm:spPr/>
    </dgm:pt>
    <dgm:pt modelId="{063F9ACA-F863-4270-B936-0ED17E0D49F9}" type="pres">
      <dgm:prSet presAssocID="{7A1BD5FE-7B58-4FAA-8620-A59F2D695003}" presName="textRect" presStyleLbl="revTx" presStyleIdx="5" presStyleCnt="8">
        <dgm:presLayoutVars>
          <dgm:chMax val="1"/>
          <dgm:chPref val="1"/>
        </dgm:presLayoutVars>
      </dgm:prSet>
      <dgm:spPr/>
    </dgm:pt>
    <dgm:pt modelId="{F55C9C1B-F53C-469F-B8E5-1ABD5D20AB4C}" type="pres">
      <dgm:prSet presAssocID="{CA1E489F-93A1-4BE1-9E63-A71F85E5D9CA}" presName="sibTrans" presStyleLbl="sibTrans2D1" presStyleIdx="0" presStyleCnt="0"/>
      <dgm:spPr/>
    </dgm:pt>
    <dgm:pt modelId="{F9A8D6A3-1759-4F1E-A7B7-5A4B6C3CEDD6}" type="pres">
      <dgm:prSet presAssocID="{F1BB20F7-9B33-47B8-A581-5A74A21A53FB}" presName="compNode" presStyleCnt="0"/>
      <dgm:spPr/>
    </dgm:pt>
    <dgm:pt modelId="{19D7C4A8-FAD7-453A-8620-67005DB9CC19}" type="pres">
      <dgm:prSet presAssocID="{F1BB20F7-9B33-47B8-A581-5A74A21A53FB}" presName="iconBgRect" presStyleLbl="bgShp" presStyleIdx="6" presStyleCnt="8"/>
      <dgm:spPr/>
    </dgm:pt>
    <dgm:pt modelId="{5D8CEE9B-4624-4ADF-8306-53A524F7FA47}" type="pres">
      <dgm:prSet presAssocID="{F1BB20F7-9B33-47B8-A581-5A74A21A53F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</dgm:pt>
    <dgm:pt modelId="{790FDFEF-C264-4189-8D64-E10D682348A0}" type="pres">
      <dgm:prSet presAssocID="{F1BB20F7-9B33-47B8-A581-5A74A21A53FB}" presName="spaceRect" presStyleCnt="0"/>
      <dgm:spPr/>
    </dgm:pt>
    <dgm:pt modelId="{309DC1B2-7CAE-4BB3-82D0-B54D665D3A46}" type="pres">
      <dgm:prSet presAssocID="{F1BB20F7-9B33-47B8-A581-5A74A21A53FB}" presName="textRect" presStyleLbl="revTx" presStyleIdx="6" presStyleCnt="8">
        <dgm:presLayoutVars>
          <dgm:chMax val="1"/>
          <dgm:chPref val="1"/>
        </dgm:presLayoutVars>
      </dgm:prSet>
      <dgm:spPr/>
    </dgm:pt>
    <dgm:pt modelId="{5142386F-EB15-41C5-BB24-67E805DA9404}" type="pres">
      <dgm:prSet presAssocID="{8A5DF191-3AE2-49C8-B69F-A270B2988CF0}" presName="sibTrans" presStyleLbl="sibTrans2D1" presStyleIdx="0" presStyleCnt="0"/>
      <dgm:spPr/>
    </dgm:pt>
    <dgm:pt modelId="{74B67DBA-DF97-4F0C-B130-5C658EBF75CC}" type="pres">
      <dgm:prSet presAssocID="{2D9D5933-8C97-42E5-B736-2FB7885362B0}" presName="compNode" presStyleCnt="0"/>
      <dgm:spPr/>
    </dgm:pt>
    <dgm:pt modelId="{9694F9C0-B9BE-45CE-B748-00CB4BD9317B}" type="pres">
      <dgm:prSet presAssocID="{2D9D5933-8C97-42E5-B736-2FB7885362B0}" presName="iconBgRect" presStyleLbl="bgShp" presStyleIdx="7" presStyleCnt="8"/>
      <dgm:spPr/>
    </dgm:pt>
    <dgm:pt modelId="{4589A8DF-037B-4246-A23C-E435AC608552}" type="pres">
      <dgm:prSet presAssocID="{2D9D5933-8C97-42E5-B736-2FB7885362B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</dgm:pt>
    <dgm:pt modelId="{43F5940B-B9A7-4F7A-905E-EE9B653F20C3}" type="pres">
      <dgm:prSet presAssocID="{2D9D5933-8C97-42E5-B736-2FB7885362B0}" presName="spaceRect" presStyleCnt="0"/>
      <dgm:spPr/>
    </dgm:pt>
    <dgm:pt modelId="{3BB10A3D-41A7-4FBB-A8D9-63932E4F314A}" type="pres">
      <dgm:prSet presAssocID="{2D9D5933-8C97-42E5-B736-2FB7885362B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030DE01-C16C-4EA2-B3AB-99617B0CC82C}" type="presOf" srcId="{7A1BD5FE-7B58-4FAA-8620-A59F2D695003}" destId="{063F9ACA-F863-4270-B936-0ED17E0D49F9}" srcOrd="0" destOrd="0" presId="urn:microsoft.com/office/officeart/2018/2/layout/IconCircleList"/>
    <dgm:cxn modelId="{AAFEE503-42A5-47CD-A60B-95B79758104E}" type="presOf" srcId="{8A5DF191-3AE2-49C8-B69F-A270B2988CF0}" destId="{5142386F-EB15-41C5-BB24-67E805DA9404}" srcOrd="0" destOrd="0" presId="urn:microsoft.com/office/officeart/2018/2/layout/IconCircleList"/>
    <dgm:cxn modelId="{34306917-0350-42FC-A0C2-4A3A055FF85E}" type="presOf" srcId="{D9C215A0-0331-4402-BAE6-8DA8170010A6}" destId="{709672C4-2BAC-4BD7-8699-86ADFC89404F}" srcOrd="0" destOrd="0" presId="urn:microsoft.com/office/officeart/2018/2/layout/IconCircleList"/>
    <dgm:cxn modelId="{3F451919-0DBA-4DA5-AA4E-1AA6391EDC59}" type="presOf" srcId="{D54B1E2C-A9DD-40A0-B73D-477CC7E4CECD}" destId="{FAAB326B-D35A-42FA-9784-DCAEA63046AE}" srcOrd="0" destOrd="0" presId="urn:microsoft.com/office/officeart/2018/2/layout/IconCircleList"/>
    <dgm:cxn modelId="{F7E05B22-E21E-49D5-839F-9DACE4D55FBE}" type="presOf" srcId="{3754365F-4579-47FD-8763-AA9E13B58E9A}" destId="{4B508F8C-493F-4516-A2D9-85DA7C277689}" srcOrd="0" destOrd="0" presId="urn:microsoft.com/office/officeart/2018/2/layout/IconCircleList"/>
    <dgm:cxn modelId="{62CFB72A-E227-4D8C-A72A-E2756758A91B}" type="presOf" srcId="{3718D956-2315-42C2-8491-EA19C5813248}" destId="{63E351A5-CBBD-4817-83B6-7D39253070F9}" srcOrd="0" destOrd="0" presId="urn:microsoft.com/office/officeart/2018/2/layout/IconCircleList"/>
    <dgm:cxn modelId="{1D22AB35-0376-4BFC-A530-68EB9B1E4D7D}" srcId="{5474E6E8-6BD8-4A3B-B009-257661688552}" destId="{D9C215A0-0331-4402-BAE6-8DA8170010A6}" srcOrd="1" destOrd="0" parTransId="{9C328AB1-0B3F-46AD-9F82-4DFED25CFA4A}" sibTransId="{41F2E8F3-DFDF-43D4-BE1C-FF844033F4E9}"/>
    <dgm:cxn modelId="{DDFD515B-A342-4167-B2AD-7EC5D99E9235}" type="presOf" srcId="{3BDADB17-8E11-4EC2-8164-F05C1E779422}" destId="{1DCB2E35-9BB5-4F07-A9B0-462B009A1DDD}" srcOrd="0" destOrd="0" presId="urn:microsoft.com/office/officeart/2018/2/layout/IconCircleList"/>
    <dgm:cxn modelId="{3369214A-FACA-4EFF-A5DD-AE4267076343}" type="presOf" srcId="{CA1E489F-93A1-4BE1-9E63-A71F85E5D9CA}" destId="{F55C9C1B-F53C-469F-B8E5-1ABD5D20AB4C}" srcOrd="0" destOrd="0" presId="urn:microsoft.com/office/officeart/2018/2/layout/IconCircleList"/>
    <dgm:cxn modelId="{B1DD0F52-776D-4C8F-B720-804A78D78387}" srcId="{5474E6E8-6BD8-4A3B-B009-257661688552}" destId="{3718D956-2315-42C2-8491-EA19C5813248}" srcOrd="2" destOrd="0" parTransId="{04BCAD44-7168-4283-B6A4-A90089E8DCE7}" sibTransId="{3BDADB17-8E11-4EC2-8164-F05C1E779422}"/>
    <dgm:cxn modelId="{5C839158-034A-4A9C-BF08-5535191B1B0C}" srcId="{5474E6E8-6BD8-4A3B-B009-257661688552}" destId="{7A1BD5FE-7B58-4FAA-8620-A59F2D695003}" srcOrd="5" destOrd="0" parTransId="{1D8F6F69-31D6-45A5-9AF2-4FB747E18873}" sibTransId="{CA1E489F-93A1-4BE1-9E63-A71F85E5D9CA}"/>
    <dgm:cxn modelId="{DF470259-C777-492A-8543-5002E2FFC6D4}" type="presOf" srcId="{2D9D5933-8C97-42E5-B736-2FB7885362B0}" destId="{3BB10A3D-41A7-4FBB-A8D9-63932E4F314A}" srcOrd="0" destOrd="0" presId="urn:microsoft.com/office/officeart/2018/2/layout/IconCircleList"/>
    <dgm:cxn modelId="{B7D74D5A-3F97-4934-858E-59964AAE947D}" srcId="{5474E6E8-6BD8-4A3B-B009-257661688552}" destId="{2D9D5933-8C97-42E5-B736-2FB7885362B0}" srcOrd="7" destOrd="0" parTransId="{657B75CE-49A9-4014-BEC7-817BB701B582}" sibTransId="{29D8D049-0A13-4EDC-A9C6-26A6347962B6}"/>
    <dgm:cxn modelId="{FE9EA983-17F3-4061-B0C2-8E3E53B085C7}" type="presOf" srcId="{C4DE42D9-3E45-44F2-96F3-CAB6BFF6E543}" destId="{37830C40-84A5-457B-83D4-DF6D8DC57862}" srcOrd="0" destOrd="0" presId="urn:microsoft.com/office/officeart/2018/2/layout/IconCircleList"/>
    <dgm:cxn modelId="{D27F228F-1BDC-4FBD-AC83-CD098CF9E529}" type="presOf" srcId="{4FCF2B36-A895-4BB1-B1B2-7ED4B1CF59CE}" destId="{CD6DF182-72DC-4FC7-985A-F02CDE037754}" srcOrd="0" destOrd="0" presId="urn:microsoft.com/office/officeart/2018/2/layout/IconCircleList"/>
    <dgm:cxn modelId="{04DCAA90-5A71-4DEB-85A9-D1A1381F4423}" srcId="{5474E6E8-6BD8-4A3B-B009-257661688552}" destId="{F1BB20F7-9B33-47B8-A581-5A74A21A53FB}" srcOrd="6" destOrd="0" parTransId="{D283E48A-A498-4239-A7F5-2505CB42F875}" sibTransId="{8A5DF191-3AE2-49C8-B69F-A270B2988CF0}"/>
    <dgm:cxn modelId="{43551B95-7CAB-4D7E-ADD0-4C76EB82E2C4}" type="presOf" srcId="{F1BB20F7-9B33-47B8-A581-5A74A21A53FB}" destId="{309DC1B2-7CAE-4BB3-82D0-B54D665D3A46}" srcOrd="0" destOrd="0" presId="urn:microsoft.com/office/officeart/2018/2/layout/IconCircleList"/>
    <dgm:cxn modelId="{B50BD5A1-2358-4CC7-BB75-0A8DA0744DEA}" type="presOf" srcId="{0A9EC075-9D5F-46E3-956C-113F28490D59}" destId="{4F173EE0-96A8-4FC7-943C-D3CDE927CDBF}" srcOrd="0" destOrd="0" presId="urn:microsoft.com/office/officeart/2018/2/layout/IconCircleList"/>
    <dgm:cxn modelId="{95B9B3AC-2A50-436D-8B45-850F714DC4E6}" type="presOf" srcId="{5474E6E8-6BD8-4A3B-B009-257661688552}" destId="{32C45AAC-0B69-44A6-8BA1-168E6F50C471}" srcOrd="0" destOrd="0" presId="urn:microsoft.com/office/officeart/2018/2/layout/IconCircleList"/>
    <dgm:cxn modelId="{BB378BBE-33A5-458D-B551-4BC72AD3809B}" srcId="{5474E6E8-6BD8-4A3B-B009-257661688552}" destId="{0B30D208-8F60-4FAD-8974-EA031BACB112}" srcOrd="4" destOrd="0" parTransId="{1DDCC70A-CB8F-4734-8340-02E887DEF197}" sibTransId="{3754365F-4579-47FD-8763-AA9E13B58E9A}"/>
    <dgm:cxn modelId="{C3C36FEC-3004-4561-99AC-7654AF064F46}" srcId="{5474E6E8-6BD8-4A3B-B009-257661688552}" destId="{D54B1E2C-A9DD-40A0-B73D-477CC7E4CECD}" srcOrd="0" destOrd="0" parTransId="{B657B922-3129-48BE-82D5-06BE252ADA2F}" sibTransId="{4FCF2B36-A895-4BB1-B1B2-7ED4B1CF59CE}"/>
    <dgm:cxn modelId="{F64EF0F2-F20F-4853-A71D-EA61C407C89C}" srcId="{5474E6E8-6BD8-4A3B-B009-257661688552}" destId="{C4DE42D9-3E45-44F2-96F3-CAB6BFF6E543}" srcOrd="3" destOrd="0" parTransId="{4A80D2A7-18EA-4FC1-8A0E-5F35C844CB47}" sibTransId="{0A9EC075-9D5F-46E3-956C-113F28490D59}"/>
    <dgm:cxn modelId="{EDDCCCFB-AE2C-41A7-8705-DA7AE4329F76}" type="presOf" srcId="{41F2E8F3-DFDF-43D4-BE1C-FF844033F4E9}" destId="{4B393FA2-4D2C-45E8-90B0-3C987C45B42C}" srcOrd="0" destOrd="0" presId="urn:microsoft.com/office/officeart/2018/2/layout/IconCircleList"/>
    <dgm:cxn modelId="{FF5351FD-EE9C-47CB-930A-F5AF243C5E3E}" type="presOf" srcId="{0B30D208-8F60-4FAD-8974-EA031BACB112}" destId="{3C87263E-8F5A-4D4C-A096-8CF708C500CD}" srcOrd="0" destOrd="0" presId="urn:microsoft.com/office/officeart/2018/2/layout/IconCircleList"/>
    <dgm:cxn modelId="{55364CC7-A4AE-48C3-84C2-412734FA7449}" type="presParOf" srcId="{32C45AAC-0B69-44A6-8BA1-168E6F50C471}" destId="{3929376E-88A3-4C55-A767-FD6DA33917AF}" srcOrd="0" destOrd="0" presId="urn:microsoft.com/office/officeart/2018/2/layout/IconCircleList"/>
    <dgm:cxn modelId="{9E12ADB1-E54A-402B-B38E-1FA7DAC340AB}" type="presParOf" srcId="{3929376E-88A3-4C55-A767-FD6DA33917AF}" destId="{CAFD05B8-42AE-4098-AAED-6D79BA974682}" srcOrd="0" destOrd="0" presId="urn:microsoft.com/office/officeart/2018/2/layout/IconCircleList"/>
    <dgm:cxn modelId="{A77B9490-7D2E-4CC6-B5A6-57AFE72A19FB}" type="presParOf" srcId="{CAFD05B8-42AE-4098-AAED-6D79BA974682}" destId="{1C55CC69-BFF5-4FA7-A5B6-E7F408A3FA15}" srcOrd="0" destOrd="0" presId="urn:microsoft.com/office/officeart/2018/2/layout/IconCircleList"/>
    <dgm:cxn modelId="{AE6587F5-5C33-4C89-BC23-4BE5EDE08421}" type="presParOf" srcId="{CAFD05B8-42AE-4098-AAED-6D79BA974682}" destId="{E644DBF1-6867-4EA3-A8CA-5BDDCF415714}" srcOrd="1" destOrd="0" presId="urn:microsoft.com/office/officeart/2018/2/layout/IconCircleList"/>
    <dgm:cxn modelId="{8B357A6D-9DE8-4F7B-9436-9B4946B0627A}" type="presParOf" srcId="{CAFD05B8-42AE-4098-AAED-6D79BA974682}" destId="{2D0028A4-4C19-41D0-9117-A3124F414DE9}" srcOrd="2" destOrd="0" presId="urn:microsoft.com/office/officeart/2018/2/layout/IconCircleList"/>
    <dgm:cxn modelId="{4211A18E-E1A3-40EC-8380-2D3D856407FD}" type="presParOf" srcId="{CAFD05B8-42AE-4098-AAED-6D79BA974682}" destId="{FAAB326B-D35A-42FA-9784-DCAEA63046AE}" srcOrd="3" destOrd="0" presId="urn:microsoft.com/office/officeart/2018/2/layout/IconCircleList"/>
    <dgm:cxn modelId="{015F6A8A-22B8-4C0E-BF6A-3D5F4D13D362}" type="presParOf" srcId="{3929376E-88A3-4C55-A767-FD6DA33917AF}" destId="{CD6DF182-72DC-4FC7-985A-F02CDE037754}" srcOrd="1" destOrd="0" presId="urn:microsoft.com/office/officeart/2018/2/layout/IconCircleList"/>
    <dgm:cxn modelId="{BAA0361E-202C-4EFC-8509-992BB25B29C1}" type="presParOf" srcId="{3929376E-88A3-4C55-A767-FD6DA33917AF}" destId="{1A10880D-8A42-4AD5-80BB-8EC9868AB759}" srcOrd="2" destOrd="0" presId="urn:microsoft.com/office/officeart/2018/2/layout/IconCircleList"/>
    <dgm:cxn modelId="{6DBE40BD-0049-4A6C-82D5-5ED4B5038BFF}" type="presParOf" srcId="{1A10880D-8A42-4AD5-80BB-8EC9868AB759}" destId="{2A5D4C55-89A3-4CEC-A06E-B0606CC231BB}" srcOrd="0" destOrd="0" presId="urn:microsoft.com/office/officeart/2018/2/layout/IconCircleList"/>
    <dgm:cxn modelId="{05882F79-4803-45CF-B34E-0A361D8C9351}" type="presParOf" srcId="{1A10880D-8A42-4AD5-80BB-8EC9868AB759}" destId="{201D850A-333C-4A56-B08A-2AF5CB35AF69}" srcOrd="1" destOrd="0" presId="urn:microsoft.com/office/officeart/2018/2/layout/IconCircleList"/>
    <dgm:cxn modelId="{CBC643EB-6938-4849-81BD-E8D55F55FC97}" type="presParOf" srcId="{1A10880D-8A42-4AD5-80BB-8EC9868AB759}" destId="{D7AD12A7-236B-4B2C-AF9A-0373162D82F3}" srcOrd="2" destOrd="0" presId="urn:microsoft.com/office/officeart/2018/2/layout/IconCircleList"/>
    <dgm:cxn modelId="{A08C0D3D-729C-4520-874D-78CD0104190C}" type="presParOf" srcId="{1A10880D-8A42-4AD5-80BB-8EC9868AB759}" destId="{709672C4-2BAC-4BD7-8699-86ADFC89404F}" srcOrd="3" destOrd="0" presId="urn:microsoft.com/office/officeart/2018/2/layout/IconCircleList"/>
    <dgm:cxn modelId="{D8F3E708-7D77-4FCA-8F77-355D055DB10D}" type="presParOf" srcId="{3929376E-88A3-4C55-A767-FD6DA33917AF}" destId="{4B393FA2-4D2C-45E8-90B0-3C987C45B42C}" srcOrd="3" destOrd="0" presId="urn:microsoft.com/office/officeart/2018/2/layout/IconCircleList"/>
    <dgm:cxn modelId="{85943ACB-9B9F-4E0E-8D83-B22F9A0B0B4A}" type="presParOf" srcId="{3929376E-88A3-4C55-A767-FD6DA33917AF}" destId="{358510A7-F6D0-422D-8A9B-5FF389C9A407}" srcOrd="4" destOrd="0" presId="urn:microsoft.com/office/officeart/2018/2/layout/IconCircleList"/>
    <dgm:cxn modelId="{4175FDD6-5DF0-48F2-8C4D-BDBA4CE4C929}" type="presParOf" srcId="{358510A7-F6D0-422D-8A9B-5FF389C9A407}" destId="{FE1ABDA3-9632-4227-B801-FE40F5C005DE}" srcOrd="0" destOrd="0" presId="urn:microsoft.com/office/officeart/2018/2/layout/IconCircleList"/>
    <dgm:cxn modelId="{D7CEB0A6-AF63-4D6C-A4AC-2B7104044C7F}" type="presParOf" srcId="{358510A7-F6D0-422D-8A9B-5FF389C9A407}" destId="{3CD5CF11-9F01-4FA9-ADFA-210710319E8E}" srcOrd="1" destOrd="0" presId="urn:microsoft.com/office/officeart/2018/2/layout/IconCircleList"/>
    <dgm:cxn modelId="{10807562-8B74-4D91-A522-622EF3A402EA}" type="presParOf" srcId="{358510A7-F6D0-422D-8A9B-5FF389C9A407}" destId="{9E2BC4A4-12A0-42B0-A014-A32FEC1EDDBD}" srcOrd="2" destOrd="0" presId="urn:microsoft.com/office/officeart/2018/2/layout/IconCircleList"/>
    <dgm:cxn modelId="{488FF55D-1744-4E3D-BB55-CB8C3CCBF3D6}" type="presParOf" srcId="{358510A7-F6D0-422D-8A9B-5FF389C9A407}" destId="{63E351A5-CBBD-4817-83B6-7D39253070F9}" srcOrd="3" destOrd="0" presId="urn:microsoft.com/office/officeart/2018/2/layout/IconCircleList"/>
    <dgm:cxn modelId="{DE5A9D50-F75F-4C2C-A0BB-98E87E368161}" type="presParOf" srcId="{3929376E-88A3-4C55-A767-FD6DA33917AF}" destId="{1DCB2E35-9BB5-4F07-A9B0-462B009A1DDD}" srcOrd="5" destOrd="0" presId="urn:microsoft.com/office/officeart/2018/2/layout/IconCircleList"/>
    <dgm:cxn modelId="{B3B9AC10-129C-47E6-BD68-F05BC36D5890}" type="presParOf" srcId="{3929376E-88A3-4C55-A767-FD6DA33917AF}" destId="{9D64F197-4BAA-4032-9B22-87D9C4D3F951}" srcOrd="6" destOrd="0" presId="urn:microsoft.com/office/officeart/2018/2/layout/IconCircleList"/>
    <dgm:cxn modelId="{75996858-A0E7-4F8F-BEDA-885F29335450}" type="presParOf" srcId="{9D64F197-4BAA-4032-9B22-87D9C4D3F951}" destId="{C86B6B53-DB88-41CE-9868-145D8AF37D28}" srcOrd="0" destOrd="0" presId="urn:microsoft.com/office/officeart/2018/2/layout/IconCircleList"/>
    <dgm:cxn modelId="{1942D53B-98F1-4E50-8557-518CA9AB4ED5}" type="presParOf" srcId="{9D64F197-4BAA-4032-9B22-87D9C4D3F951}" destId="{4785510C-44A6-41D8-920D-5571B2216AC2}" srcOrd="1" destOrd="0" presId="urn:microsoft.com/office/officeart/2018/2/layout/IconCircleList"/>
    <dgm:cxn modelId="{B2DA29C7-F07C-4EE6-9DE2-E4DA329C989B}" type="presParOf" srcId="{9D64F197-4BAA-4032-9B22-87D9C4D3F951}" destId="{7443C09E-D851-4637-B2AE-F24E3847E69F}" srcOrd="2" destOrd="0" presId="urn:microsoft.com/office/officeart/2018/2/layout/IconCircleList"/>
    <dgm:cxn modelId="{565DDBD1-C784-45C2-A586-FE4B1F23A7D3}" type="presParOf" srcId="{9D64F197-4BAA-4032-9B22-87D9C4D3F951}" destId="{37830C40-84A5-457B-83D4-DF6D8DC57862}" srcOrd="3" destOrd="0" presId="urn:microsoft.com/office/officeart/2018/2/layout/IconCircleList"/>
    <dgm:cxn modelId="{F981B15E-955E-490F-A451-359E1563F263}" type="presParOf" srcId="{3929376E-88A3-4C55-A767-FD6DA33917AF}" destId="{4F173EE0-96A8-4FC7-943C-D3CDE927CDBF}" srcOrd="7" destOrd="0" presId="urn:microsoft.com/office/officeart/2018/2/layout/IconCircleList"/>
    <dgm:cxn modelId="{DD80E630-79B7-41F2-9A40-DF7684314DE4}" type="presParOf" srcId="{3929376E-88A3-4C55-A767-FD6DA33917AF}" destId="{87063B4F-B77B-41F7-B6AB-FE86E0A71FEF}" srcOrd="8" destOrd="0" presId="urn:microsoft.com/office/officeart/2018/2/layout/IconCircleList"/>
    <dgm:cxn modelId="{77528A6A-8ECD-44F9-8A5F-647DC2E832AF}" type="presParOf" srcId="{87063B4F-B77B-41F7-B6AB-FE86E0A71FEF}" destId="{8B47853A-EE91-4EF2-8541-9D5DE26AC99F}" srcOrd="0" destOrd="0" presId="urn:microsoft.com/office/officeart/2018/2/layout/IconCircleList"/>
    <dgm:cxn modelId="{820E68D2-AEC8-40D5-90DB-92C0FE9CBBF7}" type="presParOf" srcId="{87063B4F-B77B-41F7-B6AB-FE86E0A71FEF}" destId="{1320149A-2B78-49AB-8D6D-FE81E60CF428}" srcOrd="1" destOrd="0" presId="urn:microsoft.com/office/officeart/2018/2/layout/IconCircleList"/>
    <dgm:cxn modelId="{21D8D1B3-A8E5-4CCC-81E0-F7F69457ED9F}" type="presParOf" srcId="{87063B4F-B77B-41F7-B6AB-FE86E0A71FEF}" destId="{32DDF470-6A4D-48B2-9AF5-4310CD4C33C2}" srcOrd="2" destOrd="0" presId="urn:microsoft.com/office/officeart/2018/2/layout/IconCircleList"/>
    <dgm:cxn modelId="{03A9948E-F853-420A-A38D-0397F13CEE82}" type="presParOf" srcId="{87063B4F-B77B-41F7-B6AB-FE86E0A71FEF}" destId="{3C87263E-8F5A-4D4C-A096-8CF708C500CD}" srcOrd="3" destOrd="0" presId="urn:microsoft.com/office/officeart/2018/2/layout/IconCircleList"/>
    <dgm:cxn modelId="{3F191AED-AE88-4166-A630-453F71F2403B}" type="presParOf" srcId="{3929376E-88A3-4C55-A767-FD6DA33917AF}" destId="{4B508F8C-493F-4516-A2D9-85DA7C277689}" srcOrd="9" destOrd="0" presId="urn:microsoft.com/office/officeart/2018/2/layout/IconCircleList"/>
    <dgm:cxn modelId="{48F8F17F-DA59-43BF-87C8-E88A337B6163}" type="presParOf" srcId="{3929376E-88A3-4C55-A767-FD6DA33917AF}" destId="{9FD89C09-22E8-42EA-A1B0-665766CEC81B}" srcOrd="10" destOrd="0" presId="urn:microsoft.com/office/officeart/2018/2/layout/IconCircleList"/>
    <dgm:cxn modelId="{75BBE630-0E8D-428C-9C1D-30A0E2551B29}" type="presParOf" srcId="{9FD89C09-22E8-42EA-A1B0-665766CEC81B}" destId="{1EF79617-9D25-47C0-8DBB-5BB8CFE39D4E}" srcOrd="0" destOrd="0" presId="urn:microsoft.com/office/officeart/2018/2/layout/IconCircleList"/>
    <dgm:cxn modelId="{66854CFC-8590-49FB-94E9-55F9AE187855}" type="presParOf" srcId="{9FD89C09-22E8-42EA-A1B0-665766CEC81B}" destId="{F368B9D8-A64A-476C-934C-E6977D3108B6}" srcOrd="1" destOrd="0" presId="urn:microsoft.com/office/officeart/2018/2/layout/IconCircleList"/>
    <dgm:cxn modelId="{E5512D63-00FA-48BB-989E-EF3CF61CD65A}" type="presParOf" srcId="{9FD89C09-22E8-42EA-A1B0-665766CEC81B}" destId="{E65A6663-D2F0-422C-B870-4789E7372E1D}" srcOrd="2" destOrd="0" presId="urn:microsoft.com/office/officeart/2018/2/layout/IconCircleList"/>
    <dgm:cxn modelId="{FB769A49-37E7-46F1-96DF-A2DD93FABA22}" type="presParOf" srcId="{9FD89C09-22E8-42EA-A1B0-665766CEC81B}" destId="{063F9ACA-F863-4270-B936-0ED17E0D49F9}" srcOrd="3" destOrd="0" presId="urn:microsoft.com/office/officeart/2018/2/layout/IconCircleList"/>
    <dgm:cxn modelId="{41B77B6D-B8D5-4475-9BC2-3DBDBC6C1F11}" type="presParOf" srcId="{3929376E-88A3-4C55-A767-FD6DA33917AF}" destId="{F55C9C1B-F53C-469F-B8E5-1ABD5D20AB4C}" srcOrd="11" destOrd="0" presId="urn:microsoft.com/office/officeart/2018/2/layout/IconCircleList"/>
    <dgm:cxn modelId="{52BC6E79-C2CE-4839-8AE4-ABACE83FF870}" type="presParOf" srcId="{3929376E-88A3-4C55-A767-FD6DA33917AF}" destId="{F9A8D6A3-1759-4F1E-A7B7-5A4B6C3CEDD6}" srcOrd="12" destOrd="0" presId="urn:microsoft.com/office/officeart/2018/2/layout/IconCircleList"/>
    <dgm:cxn modelId="{9A0C5FC4-FA09-460A-9FA8-1F09B35EBEFA}" type="presParOf" srcId="{F9A8D6A3-1759-4F1E-A7B7-5A4B6C3CEDD6}" destId="{19D7C4A8-FAD7-453A-8620-67005DB9CC19}" srcOrd="0" destOrd="0" presId="urn:microsoft.com/office/officeart/2018/2/layout/IconCircleList"/>
    <dgm:cxn modelId="{4DA5C7FE-7836-41C4-8CB8-E19E98D75079}" type="presParOf" srcId="{F9A8D6A3-1759-4F1E-A7B7-5A4B6C3CEDD6}" destId="{5D8CEE9B-4624-4ADF-8306-53A524F7FA47}" srcOrd="1" destOrd="0" presId="urn:microsoft.com/office/officeart/2018/2/layout/IconCircleList"/>
    <dgm:cxn modelId="{1171614A-A346-4F92-8608-E7868FF4F966}" type="presParOf" srcId="{F9A8D6A3-1759-4F1E-A7B7-5A4B6C3CEDD6}" destId="{790FDFEF-C264-4189-8D64-E10D682348A0}" srcOrd="2" destOrd="0" presId="urn:microsoft.com/office/officeart/2018/2/layout/IconCircleList"/>
    <dgm:cxn modelId="{D18984B8-E813-456E-B232-751CA03930F7}" type="presParOf" srcId="{F9A8D6A3-1759-4F1E-A7B7-5A4B6C3CEDD6}" destId="{309DC1B2-7CAE-4BB3-82D0-B54D665D3A46}" srcOrd="3" destOrd="0" presId="urn:microsoft.com/office/officeart/2018/2/layout/IconCircleList"/>
    <dgm:cxn modelId="{CD763315-7752-4E38-816F-8D845257324B}" type="presParOf" srcId="{3929376E-88A3-4C55-A767-FD6DA33917AF}" destId="{5142386F-EB15-41C5-BB24-67E805DA9404}" srcOrd="13" destOrd="0" presId="urn:microsoft.com/office/officeart/2018/2/layout/IconCircleList"/>
    <dgm:cxn modelId="{18CE544B-D41F-48BB-86FB-1165BD8F0C05}" type="presParOf" srcId="{3929376E-88A3-4C55-A767-FD6DA33917AF}" destId="{74B67DBA-DF97-4F0C-B130-5C658EBF75CC}" srcOrd="14" destOrd="0" presId="urn:microsoft.com/office/officeart/2018/2/layout/IconCircleList"/>
    <dgm:cxn modelId="{6BB5B079-5052-48C5-B8D7-6F67B9C0CE59}" type="presParOf" srcId="{74B67DBA-DF97-4F0C-B130-5C658EBF75CC}" destId="{9694F9C0-B9BE-45CE-B748-00CB4BD9317B}" srcOrd="0" destOrd="0" presId="urn:microsoft.com/office/officeart/2018/2/layout/IconCircleList"/>
    <dgm:cxn modelId="{BD2357D1-45D0-4512-92FA-FD9E1C367942}" type="presParOf" srcId="{74B67DBA-DF97-4F0C-B130-5C658EBF75CC}" destId="{4589A8DF-037B-4246-A23C-E435AC608552}" srcOrd="1" destOrd="0" presId="urn:microsoft.com/office/officeart/2018/2/layout/IconCircleList"/>
    <dgm:cxn modelId="{1CC75002-6583-4138-99B9-CDCC4E4C2F0A}" type="presParOf" srcId="{74B67DBA-DF97-4F0C-B130-5C658EBF75CC}" destId="{43F5940B-B9A7-4F7A-905E-EE9B653F20C3}" srcOrd="2" destOrd="0" presId="urn:microsoft.com/office/officeart/2018/2/layout/IconCircleList"/>
    <dgm:cxn modelId="{38F09EE0-9E7D-4784-B478-3853659B0EA8}" type="presParOf" srcId="{74B67DBA-DF97-4F0C-B130-5C658EBF75CC}" destId="{3BB10A3D-41A7-4FBB-A8D9-63932E4F31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C0655-A4AE-4145-B8BC-FD405F006B9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B05E3B-5DCD-49D5-B551-834966359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docker images:</a:t>
          </a:r>
          <a:r>
            <a:rPr lang="en-US"/>
            <a:t> Docker images will list all the images which are pulled or build in that docker host.</a:t>
          </a:r>
        </a:p>
      </dgm:t>
    </dgm:pt>
    <dgm:pt modelId="{13796AF6-7C41-48FE-B9B1-907570B12780}" cxnId="{E2549ABD-669F-4D22-ABA8-9F384F81FA2B}" type="parTrans">
      <dgm:prSet/>
      <dgm:spPr/>
      <dgm:t>
        <a:bodyPr/>
        <a:lstStyle/>
        <a:p>
          <a:endParaRPr lang="en-US"/>
        </a:p>
      </dgm:t>
    </dgm:pt>
    <dgm:pt modelId="{A5CECA11-E839-4F6B-A3FB-B0808CE52187}" cxnId="{E2549ABD-669F-4D22-ABA8-9F384F81FA2B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82999-C792-44BD-A288-3A374105B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docker pull: </a:t>
          </a:r>
          <a:r>
            <a:rPr lang="en-US"/>
            <a:t>Docker pull will the docker images from the dockerhub.</a:t>
          </a:r>
        </a:p>
      </dgm:t>
    </dgm:pt>
    <dgm:pt modelId="{AF78EAFC-B24A-4D83-BE6E-013ED3E7BE34}" cxnId="{79F638C5-BDB7-41A6-AFB9-67F571038EB1}" type="parTrans">
      <dgm:prSet/>
      <dgm:spPr/>
      <dgm:t>
        <a:bodyPr/>
        <a:lstStyle/>
        <a:p>
          <a:endParaRPr lang="en-US"/>
        </a:p>
      </dgm:t>
    </dgm:pt>
    <dgm:pt modelId="{C6319A23-09FA-4EDA-BCEF-FB83E9A2B44F}" cxnId="{79F638C5-BDB7-41A6-AFB9-67F571038EB1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5732F8-DA25-487F-B52E-246CC9BB4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docker run: </a:t>
          </a:r>
          <a:r>
            <a:rPr lang="en-US"/>
            <a:t>Docker run will run the docker image as an container.</a:t>
          </a:r>
        </a:p>
      </dgm:t>
    </dgm:pt>
    <dgm:pt modelId="{E92EC116-947D-4162-BAFE-B1FE23E535F5}" cxnId="{1882B2B3-A972-4809-9DD4-4CD85668C3AB}" type="parTrans">
      <dgm:prSet/>
      <dgm:spPr/>
      <dgm:t>
        <a:bodyPr/>
        <a:lstStyle/>
        <a:p>
          <a:endParaRPr lang="en-US"/>
        </a:p>
      </dgm:t>
    </dgm:pt>
    <dgm:pt modelId="{C270CA85-E031-47F3-B481-5261AF2B09CF}" cxnId="{1882B2B3-A972-4809-9DD4-4CD85668C3AB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E3E4AC-0258-41BF-9332-AA37E5D72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docker ps: </a:t>
          </a:r>
          <a:r>
            <a:rPr lang="en-US"/>
            <a:t>Docker run will list all the containers which are running in the docker host.</a:t>
          </a:r>
        </a:p>
      </dgm:t>
    </dgm:pt>
    <dgm:pt modelId="{258D73A3-656D-4C83-A38A-5737D7551647}" cxnId="{E4F490E7-9744-4FCF-AF0E-9FDB588C8098}" type="parTrans">
      <dgm:prSet/>
      <dgm:spPr/>
      <dgm:t>
        <a:bodyPr/>
        <a:lstStyle/>
        <a:p>
          <a:endParaRPr lang="en-US"/>
        </a:p>
      </dgm:t>
    </dgm:pt>
    <dgm:pt modelId="{381715C2-516D-4474-94D2-E17061B5FA66}" cxnId="{E4F490E7-9744-4FCF-AF0E-9FDB588C8098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C30617-820F-4092-B499-D4DE61403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docker stop: </a:t>
          </a:r>
          <a:r>
            <a:rPr lang="en-US"/>
            <a:t>Docker stop will stop the docker container which are already running.</a:t>
          </a:r>
        </a:p>
      </dgm:t>
    </dgm:pt>
    <dgm:pt modelId="{9BF43A4F-2A22-41C1-A7E5-217B0068DA77}" cxnId="{31324866-50FE-4291-B5C8-361EC6EBF848}" type="parTrans">
      <dgm:prSet/>
      <dgm:spPr/>
      <dgm:t>
        <a:bodyPr/>
        <a:lstStyle/>
        <a:p>
          <a:endParaRPr lang="en-US"/>
        </a:p>
      </dgm:t>
    </dgm:pt>
    <dgm:pt modelId="{70E9CEEA-2696-453E-A7AA-6D1E8B3EF863}" cxnId="{31324866-50FE-4291-B5C8-361EC6EBF848}" type="sibTrans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696116-B864-4E38-B954-1F0C93A37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docker rm: </a:t>
          </a:r>
          <a:r>
            <a:rPr lang="en-US"/>
            <a:t>Docker rm command will remove the containers which are in the stop condition.</a:t>
          </a:r>
        </a:p>
      </dgm:t>
    </dgm:pt>
    <dgm:pt modelId="{D4AB01F1-191A-4FFA-9894-D873AE37F245}" cxnId="{C468B28A-C9EC-400E-AB53-9A4C1F273399}" type="parTrans">
      <dgm:prSet/>
      <dgm:spPr/>
      <dgm:t>
        <a:bodyPr/>
        <a:lstStyle/>
        <a:p>
          <a:endParaRPr lang="en-US"/>
        </a:p>
      </dgm:t>
    </dgm:pt>
    <dgm:pt modelId="{1E696524-F5D6-42D0-A477-5D170D8CF963}" cxnId="{C468B28A-C9EC-400E-AB53-9A4C1F273399}" type="sibTrans">
      <dgm:prSet/>
      <dgm:spPr/>
      <dgm:t>
        <a:bodyPr/>
        <a:lstStyle/>
        <a:p>
          <a:endParaRPr lang="en-US"/>
        </a:p>
      </dgm:t>
    </dgm:pt>
    <dgm:pt modelId="{1B2F126F-C0D1-4525-9802-1B8BD9397065}" type="pres">
      <dgm:prSet presAssocID="{224C0655-A4AE-4145-B8BC-FD405F006B96}" presName="root" presStyleCnt="0">
        <dgm:presLayoutVars>
          <dgm:dir/>
          <dgm:resizeHandles val="exact"/>
        </dgm:presLayoutVars>
      </dgm:prSet>
      <dgm:spPr/>
    </dgm:pt>
    <dgm:pt modelId="{7431D0B5-C03E-42DC-A652-30B293B1F0C7}" type="pres">
      <dgm:prSet presAssocID="{224C0655-A4AE-4145-B8BC-FD405F006B96}" presName="container" presStyleCnt="0">
        <dgm:presLayoutVars>
          <dgm:dir/>
          <dgm:resizeHandles val="exact"/>
        </dgm:presLayoutVars>
      </dgm:prSet>
      <dgm:spPr/>
    </dgm:pt>
    <dgm:pt modelId="{6FB7CB8C-FFB8-46F2-97E1-B1927EED5404}" type="pres">
      <dgm:prSet presAssocID="{D0B05E3B-5DCD-49D5-B551-834966359ECB}" presName="compNode" presStyleCnt="0"/>
      <dgm:spPr/>
    </dgm:pt>
    <dgm:pt modelId="{17E5DF76-EF45-45F8-9501-25ADC0593039}" type="pres">
      <dgm:prSet presAssocID="{D0B05E3B-5DCD-49D5-B551-834966359ECB}" presName="iconBgRect" presStyleLbl="bgShp" presStyleIdx="0" presStyleCnt="6"/>
      <dgm:spPr/>
    </dgm:pt>
    <dgm:pt modelId="{A76CB53B-2950-4C52-9D10-831D5454E97A}" type="pres">
      <dgm:prSet presAssocID="{D0B05E3B-5DCD-49D5-B551-834966359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8D748921-3039-4EB2-B05C-57C8CE2760FC}" type="pres">
      <dgm:prSet presAssocID="{D0B05E3B-5DCD-49D5-B551-834966359ECB}" presName="spaceRect" presStyleCnt="0"/>
      <dgm:spPr/>
    </dgm:pt>
    <dgm:pt modelId="{5AC64737-797B-4590-A03F-68B93810C10D}" type="pres">
      <dgm:prSet presAssocID="{D0B05E3B-5DCD-49D5-B551-834966359ECB}" presName="textRect" presStyleLbl="revTx" presStyleIdx="0" presStyleCnt="6">
        <dgm:presLayoutVars>
          <dgm:chMax val="1"/>
          <dgm:chPref val="1"/>
        </dgm:presLayoutVars>
      </dgm:prSet>
      <dgm:spPr/>
    </dgm:pt>
    <dgm:pt modelId="{4105FF8E-5BCC-4F60-B795-0615B8074815}" type="pres">
      <dgm:prSet presAssocID="{A5CECA11-E839-4F6B-A3FB-B0808CE52187}" presName="sibTrans" presStyleLbl="sibTrans2D1" presStyleIdx="0" presStyleCnt="0"/>
      <dgm:spPr/>
    </dgm:pt>
    <dgm:pt modelId="{CBF5186F-D8B2-4821-930C-BE7059BB478D}" type="pres">
      <dgm:prSet presAssocID="{49282999-C792-44BD-A288-3A374105BE12}" presName="compNode" presStyleCnt="0"/>
      <dgm:spPr/>
    </dgm:pt>
    <dgm:pt modelId="{79DE7BA6-8313-4CEC-8C79-145AA60F2793}" type="pres">
      <dgm:prSet presAssocID="{49282999-C792-44BD-A288-3A374105BE12}" presName="iconBgRect" presStyleLbl="bgShp" presStyleIdx="1" presStyleCnt="6"/>
      <dgm:spPr/>
    </dgm:pt>
    <dgm:pt modelId="{537D6D85-41B9-4D92-A705-BD7BC84B1E0C}" type="pres">
      <dgm:prSet presAssocID="{49282999-C792-44BD-A288-3A374105BE1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485AE32-6D50-47E4-AD0B-192F98AA682A}" type="pres">
      <dgm:prSet presAssocID="{49282999-C792-44BD-A288-3A374105BE12}" presName="spaceRect" presStyleCnt="0"/>
      <dgm:spPr/>
    </dgm:pt>
    <dgm:pt modelId="{FAD7F2A9-7B23-4A99-8534-150702611E59}" type="pres">
      <dgm:prSet presAssocID="{49282999-C792-44BD-A288-3A374105BE12}" presName="textRect" presStyleLbl="revTx" presStyleIdx="1" presStyleCnt="6">
        <dgm:presLayoutVars>
          <dgm:chMax val="1"/>
          <dgm:chPref val="1"/>
        </dgm:presLayoutVars>
      </dgm:prSet>
      <dgm:spPr/>
    </dgm:pt>
    <dgm:pt modelId="{16A7DAC4-7797-4B95-A85A-18B7DDCA9012}" type="pres">
      <dgm:prSet presAssocID="{C6319A23-09FA-4EDA-BCEF-FB83E9A2B44F}" presName="sibTrans" presStyleLbl="sibTrans2D1" presStyleIdx="0" presStyleCnt="0"/>
      <dgm:spPr/>
    </dgm:pt>
    <dgm:pt modelId="{4ABC4FB6-21BD-48FE-88BC-C1A66962D520}" type="pres">
      <dgm:prSet presAssocID="{5B5732F8-DA25-487F-B52E-246CC9BB4CD7}" presName="compNode" presStyleCnt="0"/>
      <dgm:spPr/>
    </dgm:pt>
    <dgm:pt modelId="{68843628-86CA-4377-AB0B-EABA64CB3A5A}" type="pres">
      <dgm:prSet presAssocID="{5B5732F8-DA25-487F-B52E-246CC9BB4CD7}" presName="iconBgRect" presStyleLbl="bgShp" presStyleIdx="2" presStyleCnt="6"/>
      <dgm:spPr/>
    </dgm:pt>
    <dgm:pt modelId="{B0C8195E-0DB7-44B8-BF59-11EE6812BBCE}" type="pres">
      <dgm:prSet presAssocID="{5B5732F8-DA25-487F-B52E-246CC9BB4C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B216D7ED-4780-4717-9AC4-EFE81AD7A76C}" type="pres">
      <dgm:prSet presAssocID="{5B5732F8-DA25-487F-B52E-246CC9BB4CD7}" presName="spaceRect" presStyleCnt="0"/>
      <dgm:spPr/>
    </dgm:pt>
    <dgm:pt modelId="{078D640C-FF59-430A-B697-559F29403489}" type="pres">
      <dgm:prSet presAssocID="{5B5732F8-DA25-487F-B52E-246CC9BB4CD7}" presName="textRect" presStyleLbl="revTx" presStyleIdx="2" presStyleCnt="6">
        <dgm:presLayoutVars>
          <dgm:chMax val="1"/>
          <dgm:chPref val="1"/>
        </dgm:presLayoutVars>
      </dgm:prSet>
      <dgm:spPr/>
    </dgm:pt>
    <dgm:pt modelId="{5B6DA33E-EE91-4429-B3AE-FDBFCF0C7BCC}" type="pres">
      <dgm:prSet presAssocID="{C270CA85-E031-47F3-B481-5261AF2B09CF}" presName="sibTrans" presStyleLbl="sibTrans2D1" presStyleIdx="0" presStyleCnt="0"/>
      <dgm:spPr/>
    </dgm:pt>
    <dgm:pt modelId="{E6A13CC2-F270-47B0-819A-98A720960B54}" type="pres">
      <dgm:prSet presAssocID="{63E3E4AC-0258-41BF-9332-AA37E5D72718}" presName="compNode" presStyleCnt="0"/>
      <dgm:spPr/>
    </dgm:pt>
    <dgm:pt modelId="{7E93426F-1847-4AC6-AF77-ABE11C4F7BC2}" type="pres">
      <dgm:prSet presAssocID="{63E3E4AC-0258-41BF-9332-AA37E5D72718}" presName="iconBgRect" presStyleLbl="bgShp" presStyleIdx="3" presStyleCnt="6"/>
      <dgm:spPr/>
    </dgm:pt>
    <dgm:pt modelId="{C5B1D42A-C09A-4214-B98A-93EF20C99AB3}" type="pres">
      <dgm:prSet presAssocID="{63E3E4AC-0258-41BF-9332-AA37E5D7271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933DEE37-D818-499A-B4D6-2C9C2181FC6A}" type="pres">
      <dgm:prSet presAssocID="{63E3E4AC-0258-41BF-9332-AA37E5D72718}" presName="spaceRect" presStyleCnt="0"/>
      <dgm:spPr/>
    </dgm:pt>
    <dgm:pt modelId="{B2A4E811-0274-4F1B-8CCB-D9AC3EEF58FE}" type="pres">
      <dgm:prSet presAssocID="{63E3E4AC-0258-41BF-9332-AA37E5D72718}" presName="textRect" presStyleLbl="revTx" presStyleIdx="3" presStyleCnt="6">
        <dgm:presLayoutVars>
          <dgm:chMax val="1"/>
          <dgm:chPref val="1"/>
        </dgm:presLayoutVars>
      </dgm:prSet>
      <dgm:spPr/>
    </dgm:pt>
    <dgm:pt modelId="{C4E4697B-E415-4B48-98BD-AFB89B2DC300}" type="pres">
      <dgm:prSet presAssocID="{381715C2-516D-4474-94D2-E17061B5FA66}" presName="sibTrans" presStyleLbl="sibTrans2D1" presStyleIdx="0" presStyleCnt="0"/>
      <dgm:spPr/>
    </dgm:pt>
    <dgm:pt modelId="{B32B871D-0FA4-4C88-9402-4622FD65324C}" type="pres">
      <dgm:prSet presAssocID="{6BC30617-820F-4092-B499-D4DE61403004}" presName="compNode" presStyleCnt="0"/>
      <dgm:spPr/>
    </dgm:pt>
    <dgm:pt modelId="{7A5794EB-4013-4773-B0E5-EA2763A40EC5}" type="pres">
      <dgm:prSet presAssocID="{6BC30617-820F-4092-B499-D4DE61403004}" presName="iconBgRect" presStyleLbl="bgShp" presStyleIdx="4" presStyleCnt="6"/>
      <dgm:spPr/>
    </dgm:pt>
    <dgm:pt modelId="{DBA40254-F896-4A4A-B1A2-13A3D6079E8B}" type="pres">
      <dgm:prSet presAssocID="{6BC30617-820F-4092-B499-D4DE614030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</dgm:pt>
    <dgm:pt modelId="{32E8E60D-02F2-49B2-9548-E7B2BB28E4C6}" type="pres">
      <dgm:prSet presAssocID="{6BC30617-820F-4092-B499-D4DE61403004}" presName="spaceRect" presStyleCnt="0"/>
      <dgm:spPr/>
    </dgm:pt>
    <dgm:pt modelId="{ED0FF3D4-ED9E-4C82-A0EE-A2D2F6B18237}" type="pres">
      <dgm:prSet presAssocID="{6BC30617-820F-4092-B499-D4DE61403004}" presName="textRect" presStyleLbl="revTx" presStyleIdx="4" presStyleCnt="6">
        <dgm:presLayoutVars>
          <dgm:chMax val="1"/>
          <dgm:chPref val="1"/>
        </dgm:presLayoutVars>
      </dgm:prSet>
      <dgm:spPr/>
    </dgm:pt>
    <dgm:pt modelId="{56EE8D2E-B249-4369-99A6-E8BF13BEF77B}" type="pres">
      <dgm:prSet presAssocID="{70E9CEEA-2696-453E-A7AA-6D1E8B3EF863}" presName="sibTrans" presStyleLbl="sibTrans2D1" presStyleIdx="0" presStyleCnt="0"/>
      <dgm:spPr/>
    </dgm:pt>
    <dgm:pt modelId="{27B1F410-56D0-495E-966E-B39CFC4DDCC5}" type="pres">
      <dgm:prSet presAssocID="{23696116-B864-4E38-B954-1F0C93A37642}" presName="compNode" presStyleCnt="0"/>
      <dgm:spPr/>
    </dgm:pt>
    <dgm:pt modelId="{9185C0CD-A68A-4D87-9999-B66966FEF7F2}" type="pres">
      <dgm:prSet presAssocID="{23696116-B864-4E38-B954-1F0C93A37642}" presName="iconBgRect" presStyleLbl="bgShp" presStyleIdx="5" presStyleCnt="6"/>
      <dgm:spPr/>
    </dgm:pt>
    <dgm:pt modelId="{D69667A7-3630-4B2D-AB74-59805E06CF6E}" type="pres">
      <dgm:prSet presAssocID="{23696116-B864-4E38-B954-1F0C93A376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</dgm:pt>
    <dgm:pt modelId="{92D26614-C9D4-483E-9281-5E18F49C3703}" type="pres">
      <dgm:prSet presAssocID="{23696116-B864-4E38-B954-1F0C93A37642}" presName="spaceRect" presStyleCnt="0"/>
      <dgm:spPr/>
    </dgm:pt>
    <dgm:pt modelId="{C9534962-CD8C-4431-A866-B8CB959AE112}" type="pres">
      <dgm:prSet presAssocID="{23696116-B864-4E38-B954-1F0C93A376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BB46821-83AF-40EE-A1DA-07758CD9CC11}" type="presOf" srcId="{23696116-B864-4E38-B954-1F0C93A37642}" destId="{C9534962-CD8C-4431-A866-B8CB959AE112}" srcOrd="0" destOrd="0" presId="urn:microsoft.com/office/officeart/2018/2/layout/IconCircleList"/>
    <dgm:cxn modelId="{1E3B3422-ECB8-406D-A3A3-6B15574A6937}" type="presOf" srcId="{D0B05E3B-5DCD-49D5-B551-834966359ECB}" destId="{5AC64737-797B-4590-A03F-68B93810C10D}" srcOrd="0" destOrd="0" presId="urn:microsoft.com/office/officeart/2018/2/layout/IconCircleList"/>
    <dgm:cxn modelId="{31324866-50FE-4291-B5C8-361EC6EBF848}" srcId="{224C0655-A4AE-4145-B8BC-FD405F006B96}" destId="{6BC30617-820F-4092-B499-D4DE61403004}" srcOrd="4" destOrd="0" parTransId="{9BF43A4F-2A22-41C1-A7E5-217B0068DA77}" sibTransId="{70E9CEEA-2696-453E-A7AA-6D1E8B3EF863}"/>
    <dgm:cxn modelId="{A772F26D-DE2C-4667-8303-E31AEE8DCAA2}" type="presOf" srcId="{C6319A23-09FA-4EDA-BCEF-FB83E9A2B44F}" destId="{16A7DAC4-7797-4B95-A85A-18B7DDCA9012}" srcOrd="0" destOrd="0" presId="urn:microsoft.com/office/officeart/2018/2/layout/IconCircleList"/>
    <dgm:cxn modelId="{8A7CBF7B-ABFD-44BE-8FF2-C90AD51EF744}" type="presOf" srcId="{70E9CEEA-2696-453E-A7AA-6D1E8B3EF863}" destId="{56EE8D2E-B249-4369-99A6-E8BF13BEF77B}" srcOrd="0" destOrd="0" presId="urn:microsoft.com/office/officeart/2018/2/layout/IconCircleList"/>
    <dgm:cxn modelId="{8F8E787C-C494-4A0A-AF07-8FAC271F2AE0}" type="presOf" srcId="{C270CA85-E031-47F3-B481-5261AF2B09CF}" destId="{5B6DA33E-EE91-4429-B3AE-FDBFCF0C7BCC}" srcOrd="0" destOrd="0" presId="urn:microsoft.com/office/officeart/2018/2/layout/IconCircleList"/>
    <dgm:cxn modelId="{C468B28A-C9EC-400E-AB53-9A4C1F273399}" srcId="{224C0655-A4AE-4145-B8BC-FD405F006B96}" destId="{23696116-B864-4E38-B954-1F0C93A37642}" srcOrd="5" destOrd="0" parTransId="{D4AB01F1-191A-4FFA-9894-D873AE37F245}" sibTransId="{1E696524-F5D6-42D0-A477-5D170D8CF963}"/>
    <dgm:cxn modelId="{BE28EA8B-A213-4409-9335-5CF4FCCC3807}" type="presOf" srcId="{6BC30617-820F-4092-B499-D4DE61403004}" destId="{ED0FF3D4-ED9E-4C82-A0EE-A2D2F6B18237}" srcOrd="0" destOrd="0" presId="urn:microsoft.com/office/officeart/2018/2/layout/IconCircleList"/>
    <dgm:cxn modelId="{775AFB9D-B7FA-425F-8A91-85D9219A7716}" type="presOf" srcId="{49282999-C792-44BD-A288-3A374105BE12}" destId="{FAD7F2A9-7B23-4A99-8534-150702611E59}" srcOrd="0" destOrd="0" presId="urn:microsoft.com/office/officeart/2018/2/layout/IconCircleList"/>
    <dgm:cxn modelId="{1882B2B3-A972-4809-9DD4-4CD85668C3AB}" srcId="{224C0655-A4AE-4145-B8BC-FD405F006B96}" destId="{5B5732F8-DA25-487F-B52E-246CC9BB4CD7}" srcOrd="2" destOrd="0" parTransId="{E92EC116-947D-4162-BAFE-B1FE23E535F5}" sibTransId="{C270CA85-E031-47F3-B481-5261AF2B09CF}"/>
    <dgm:cxn modelId="{E2549ABD-669F-4D22-ABA8-9F384F81FA2B}" srcId="{224C0655-A4AE-4145-B8BC-FD405F006B96}" destId="{D0B05E3B-5DCD-49D5-B551-834966359ECB}" srcOrd="0" destOrd="0" parTransId="{13796AF6-7C41-48FE-B9B1-907570B12780}" sibTransId="{A5CECA11-E839-4F6B-A3FB-B0808CE52187}"/>
    <dgm:cxn modelId="{B6C6B8C4-871A-46DB-ACA9-50DEA0BFCC6B}" type="presOf" srcId="{63E3E4AC-0258-41BF-9332-AA37E5D72718}" destId="{B2A4E811-0274-4F1B-8CCB-D9AC3EEF58FE}" srcOrd="0" destOrd="0" presId="urn:microsoft.com/office/officeart/2018/2/layout/IconCircleList"/>
    <dgm:cxn modelId="{79F638C5-BDB7-41A6-AFB9-67F571038EB1}" srcId="{224C0655-A4AE-4145-B8BC-FD405F006B96}" destId="{49282999-C792-44BD-A288-3A374105BE12}" srcOrd="1" destOrd="0" parTransId="{AF78EAFC-B24A-4D83-BE6E-013ED3E7BE34}" sibTransId="{C6319A23-09FA-4EDA-BCEF-FB83E9A2B44F}"/>
    <dgm:cxn modelId="{D35063E4-0098-4B7E-9845-D68E87532E08}" type="presOf" srcId="{381715C2-516D-4474-94D2-E17061B5FA66}" destId="{C4E4697B-E415-4B48-98BD-AFB89B2DC300}" srcOrd="0" destOrd="0" presId="urn:microsoft.com/office/officeart/2018/2/layout/IconCircleList"/>
    <dgm:cxn modelId="{E4F490E7-9744-4FCF-AF0E-9FDB588C8098}" srcId="{224C0655-A4AE-4145-B8BC-FD405F006B96}" destId="{63E3E4AC-0258-41BF-9332-AA37E5D72718}" srcOrd="3" destOrd="0" parTransId="{258D73A3-656D-4C83-A38A-5737D7551647}" sibTransId="{381715C2-516D-4474-94D2-E17061B5FA66}"/>
    <dgm:cxn modelId="{896003EF-F1F4-499C-9BBF-C83F316B11CB}" type="presOf" srcId="{224C0655-A4AE-4145-B8BC-FD405F006B96}" destId="{1B2F126F-C0D1-4525-9802-1B8BD9397065}" srcOrd="0" destOrd="0" presId="urn:microsoft.com/office/officeart/2018/2/layout/IconCircleList"/>
    <dgm:cxn modelId="{132BFDF2-6497-4D9E-8B08-073678D3A557}" type="presOf" srcId="{5B5732F8-DA25-487F-B52E-246CC9BB4CD7}" destId="{078D640C-FF59-430A-B697-559F29403489}" srcOrd="0" destOrd="0" presId="urn:microsoft.com/office/officeart/2018/2/layout/IconCircleList"/>
    <dgm:cxn modelId="{2FF53BFC-871D-426A-94EC-65CE58E8A4B2}" type="presOf" srcId="{A5CECA11-E839-4F6B-A3FB-B0808CE52187}" destId="{4105FF8E-5BCC-4F60-B795-0615B8074815}" srcOrd="0" destOrd="0" presId="urn:microsoft.com/office/officeart/2018/2/layout/IconCircleList"/>
    <dgm:cxn modelId="{3E556B83-D7A1-4864-A088-B0892676665E}" type="presParOf" srcId="{1B2F126F-C0D1-4525-9802-1B8BD9397065}" destId="{7431D0B5-C03E-42DC-A652-30B293B1F0C7}" srcOrd="0" destOrd="0" presId="urn:microsoft.com/office/officeart/2018/2/layout/IconCircleList"/>
    <dgm:cxn modelId="{E212D44A-78D4-4F4E-AD6F-7B6F68F62311}" type="presParOf" srcId="{7431D0B5-C03E-42DC-A652-30B293B1F0C7}" destId="{6FB7CB8C-FFB8-46F2-97E1-B1927EED5404}" srcOrd="0" destOrd="0" presId="urn:microsoft.com/office/officeart/2018/2/layout/IconCircleList"/>
    <dgm:cxn modelId="{329620B4-7E36-4436-8B4A-ED75A549991C}" type="presParOf" srcId="{6FB7CB8C-FFB8-46F2-97E1-B1927EED5404}" destId="{17E5DF76-EF45-45F8-9501-25ADC0593039}" srcOrd="0" destOrd="0" presId="urn:microsoft.com/office/officeart/2018/2/layout/IconCircleList"/>
    <dgm:cxn modelId="{EF62F2EF-4D79-40D3-BF72-BF2D525D5AA8}" type="presParOf" srcId="{6FB7CB8C-FFB8-46F2-97E1-B1927EED5404}" destId="{A76CB53B-2950-4C52-9D10-831D5454E97A}" srcOrd="1" destOrd="0" presId="urn:microsoft.com/office/officeart/2018/2/layout/IconCircleList"/>
    <dgm:cxn modelId="{EB992D7D-FC7B-4641-A68D-9AD34DA1BEC6}" type="presParOf" srcId="{6FB7CB8C-FFB8-46F2-97E1-B1927EED5404}" destId="{8D748921-3039-4EB2-B05C-57C8CE2760FC}" srcOrd="2" destOrd="0" presId="urn:microsoft.com/office/officeart/2018/2/layout/IconCircleList"/>
    <dgm:cxn modelId="{3B411117-8F9A-40CC-B924-253E9B160F4B}" type="presParOf" srcId="{6FB7CB8C-FFB8-46F2-97E1-B1927EED5404}" destId="{5AC64737-797B-4590-A03F-68B93810C10D}" srcOrd="3" destOrd="0" presId="urn:microsoft.com/office/officeart/2018/2/layout/IconCircleList"/>
    <dgm:cxn modelId="{AE2A9B70-49F7-4151-8C6E-592B251172EA}" type="presParOf" srcId="{7431D0B5-C03E-42DC-A652-30B293B1F0C7}" destId="{4105FF8E-5BCC-4F60-B795-0615B8074815}" srcOrd="1" destOrd="0" presId="urn:microsoft.com/office/officeart/2018/2/layout/IconCircleList"/>
    <dgm:cxn modelId="{D02B3F7A-4547-4122-945E-A6DA400C4A38}" type="presParOf" srcId="{7431D0B5-C03E-42DC-A652-30B293B1F0C7}" destId="{CBF5186F-D8B2-4821-930C-BE7059BB478D}" srcOrd="2" destOrd="0" presId="urn:microsoft.com/office/officeart/2018/2/layout/IconCircleList"/>
    <dgm:cxn modelId="{614C2ECC-06AA-49E4-9D44-B5D1E6E4259E}" type="presParOf" srcId="{CBF5186F-D8B2-4821-930C-BE7059BB478D}" destId="{79DE7BA6-8313-4CEC-8C79-145AA60F2793}" srcOrd="0" destOrd="0" presId="urn:microsoft.com/office/officeart/2018/2/layout/IconCircleList"/>
    <dgm:cxn modelId="{5104B434-3CE4-4854-BFFA-6056841F019C}" type="presParOf" srcId="{CBF5186F-D8B2-4821-930C-BE7059BB478D}" destId="{537D6D85-41B9-4D92-A705-BD7BC84B1E0C}" srcOrd="1" destOrd="0" presId="urn:microsoft.com/office/officeart/2018/2/layout/IconCircleList"/>
    <dgm:cxn modelId="{31E52A9F-DF1F-4ABE-8388-F888D712C49A}" type="presParOf" srcId="{CBF5186F-D8B2-4821-930C-BE7059BB478D}" destId="{8485AE32-6D50-47E4-AD0B-192F98AA682A}" srcOrd="2" destOrd="0" presId="urn:microsoft.com/office/officeart/2018/2/layout/IconCircleList"/>
    <dgm:cxn modelId="{B340101A-2AC1-4DB6-BCF0-F8F96D9F062C}" type="presParOf" srcId="{CBF5186F-D8B2-4821-930C-BE7059BB478D}" destId="{FAD7F2A9-7B23-4A99-8534-150702611E59}" srcOrd="3" destOrd="0" presId="urn:microsoft.com/office/officeart/2018/2/layout/IconCircleList"/>
    <dgm:cxn modelId="{C90DFB1A-B47F-472B-A149-EDC21B683BFF}" type="presParOf" srcId="{7431D0B5-C03E-42DC-A652-30B293B1F0C7}" destId="{16A7DAC4-7797-4B95-A85A-18B7DDCA9012}" srcOrd="3" destOrd="0" presId="urn:microsoft.com/office/officeart/2018/2/layout/IconCircleList"/>
    <dgm:cxn modelId="{DDD30729-E3CD-45F8-A945-D8F7C43488AC}" type="presParOf" srcId="{7431D0B5-C03E-42DC-A652-30B293B1F0C7}" destId="{4ABC4FB6-21BD-48FE-88BC-C1A66962D520}" srcOrd="4" destOrd="0" presId="urn:microsoft.com/office/officeart/2018/2/layout/IconCircleList"/>
    <dgm:cxn modelId="{F08090DB-F05E-4DF8-8B1C-018A2DFDBBC6}" type="presParOf" srcId="{4ABC4FB6-21BD-48FE-88BC-C1A66962D520}" destId="{68843628-86CA-4377-AB0B-EABA64CB3A5A}" srcOrd="0" destOrd="0" presId="urn:microsoft.com/office/officeart/2018/2/layout/IconCircleList"/>
    <dgm:cxn modelId="{7BF11EE6-85C8-46A5-BD48-B7644E19CA77}" type="presParOf" srcId="{4ABC4FB6-21BD-48FE-88BC-C1A66962D520}" destId="{B0C8195E-0DB7-44B8-BF59-11EE6812BBCE}" srcOrd="1" destOrd="0" presId="urn:microsoft.com/office/officeart/2018/2/layout/IconCircleList"/>
    <dgm:cxn modelId="{CBB4C8BF-69E4-4869-A0A7-E4C52F2A937A}" type="presParOf" srcId="{4ABC4FB6-21BD-48FE-88BC-C1A66962D520}" destId="{B216D7ED-4780-4717-9AC4-EFE81AD7A76C}" srcOrd="2" destOrd="0" presId="urn:microsoft.com/office/officeart/2018/2/layout/IconCircleList"/>
    <dgm:cxn modelId="{E37F3046-42CA-4FB9-8F0D-550ACB719205}" type="presParOf" srcId="{4ABC4FB6-21BD-48FE-88BC-C1A66962D520}" destId="{078D640C-FF59-430A-B697-559F29403489}" srcOrd="3" destOrd="0" presId="urn:microsoft.com/office/officeart/2018/2/layout/IconCircleList"/>
    <dgm:cxn modelId="{22CD35C8-B127-4F86-A9FE-793799C8E55D}" type="presParOf" srcId="{7431D0B5-C03E-42DC-A652-30B293B1F0C7}" destId="{5B6DA33E-EE91-4429-B3AE-FDBFCF0C7BCC}" srcOrd="5" destOrd="0" presId="urn:microsoft.com/office/officeart/2018/2/layout/IconCircleList"/>
    <dgm:cxn modelId="{BC4F9851-72B6-4E96-8BF1-F496DBE471B9}" type="presParOf" srcId="{7431D0B5-C03E-42DC-A652-30B293B1F0C7}" destId="{E6A13CC2-F270-47B0-819A-98A720960B54}" srcOrd="6" destOrd="0" presId="urn:microsoft.com/office/officeart/2018/2/layout/IconCircleList"/>
    <dgm:cxn modelId="{983A8EA5-BA30-462F-83D1-BB18BD8B25AE}" type="presParOf" srcId="{E6A13CC2-F270-47B0-819A-98A720960B54}" destId="{7E93426F-1847-4AC6-AF77-ABE11C4F7BC2}" srcOrd="0" destOrd="0" presId="urn:microsoft.com/office/officeart/2018/2/layout/IconCircleList"/>
    <dgm:cxn modelId="{402F2AFC-F37C-494F-B337-C564B0FCF044}" type="presParOf" srcId="{E6A13CC2-F270-47B0-819A-98A720960B54}" destId="{C5B1D42A-C09A-4214-B98A-93EF20C99AB3}" srcOrd="1" destOrd="0" presId="urn:microsoft.com/office/officeart/2018/2/layout/IconCircleList"/>
    <dgm:cxn modelId="{D06F3E60-7BFC-4CA2-A0F8-08C677888C2B}" type="presParOf" srcId="{E6A13CC2-F270-47B0-819A-98A720960B54}" destId="{933DEE37-D818-499A-B4D6-2C9C2181FC6A}" srcOrd="2" destOrd="0" presId="urn:microsoft.com/office/officeart/2018/2/layout/IconCircleList"/>
    <dgm:cxn modelId="{C4341A44-9D81-4D4F-AD62-F6EA058110D0}" type="presParOf" srcId="{E6A13CC2-F270-47B0-819A-98A720960B54}" destId="{B2A4E811-0274-4F1B-8CCB-D9AC3EEF58FE}" srcOrd="3" destOrd="0" presId="urn:microsoft.com/office/officeart/2018/2/layout/IconCircleList"/>
    <dgm:cxn modelId="{46972525-E411-4150-A3F3-2EB2A8FF7C6F}" type="presParOf" srcId="{7431D0B5-C03E-42DC-A652-30B293B1F0C7}" destId="{C4E4697B-E415-4B48-98BD-AFB89B2DC300}" srcOrd="7" destOrd="0" presId="urn:microsoft.com/office/officeart/2018/2/layout/IconCircleList"/>
    <dgm:cxn modelId="{9FBCD3FE-3A09-435B-9D9A-5AB9C33E3F1D}" type="presParOf" srcId="{7431D0B5-C03E-42DC-A652-30B293B1F0C7}" destId="{B32B871D-0FA4-4C88-9402-4622FD65324C}" srcOrd="8" destOrd="0" presId="urn:microsoft.com/office/officeart/2018/2/layout/IconCircleList"/>
    <dgm:cxn modelId="{51825100-27C5-4E20-84D8-D9F4DA7B99F8}" type="presParOf" srcId="{B32B871D-0FA4-4C88-9402-4622FD65324C}" destId="{7A5794EB-4013-4773-B0E5-EA2763A40EC5}" srcOrd="0" destOrd="0" presId="urn:microsoft.com/office/officeart/2018/2/layout/IconCircleList"/>
    <dgm:cxn modelId="{0A454378-D48F-476B-8686-BCF9F1B960B5}" type="presParOf" srcId="{B32B871D-0FA4-4C88-9402-4622FD65324C}" destId="{DBA40254-F896-4A4A-B1A2-13A3D6079E8B}" srcOrd="1" destOrd="0" presId="urn:microsoft.com/office/officeart/2018/2/layout/IconCircleList"/>
    <dgm:cxn modelId="{A674B1E3-3606-4327-8B2B-F38B9DAF2E83}" type="presParOf" srcId="{B32B871D-0FA4-4C88-9402-4622FD65324C}" destId="{32E8E60D-02F2-49B2-9548-E7B2BB28E4C6}" srcOrd="2" destOrd="0" presId="urn:microsoft.com/office/officeart/2018/2/layout/IconCircleList"/>
    <dgm:cxn modelId="{6848F41C-DE7B-4981-AB5E-A6984E33540A}" type="presParOf" srcId="{B32B871D-0FA4-4C88-9402-4622FD65324C}" destId="{ED0FF3D4-ED9E-4C82-A0EE-A2D2F6B18237}" srcOrd="3" destOrd="0" presId="urn:microsoft.com/office/officeart/2018/2/layout/IconCircleList"/>
    <dgm:cxn modelId="{F04FB0E5-138F-4155-BE97-940A22FAABB3}" type="presParOf" srcId="{7431D0B5-C03E-42DC-A652-30B293B1F0C7}" destId="{56EE8D2E-B249-4369-99A6-E8BF13BEF77B}" srcOrd="9" destOrd="0" presId="urn:microsoft.com/office/officeart/2018/2/layout/IconCircleList"/>
    <dgm:cxn modelId="{253BAF8D-CD00-4C86-96BB-1CA2EA62A35B}" type="presParOf" srcId="{7431D0B5-C03E-42DC-A652-30B293B1F0C7}" destId="{27B1F410-56D0-495E-966E-B39CFC4DDCC5}" srcOrd="10" destOrd="0" presId="urn:microsoft.com/office/officeart/2018/2/layout/IconCircleList"/>
    <dgm:cxn modelId="{73F10B3C-977D-4AD7-BE3B-21AD02F5ED21}" type="presParOf" srcId="{27B1F410-56D0-495E-966E-B39CFC4DDCC5}" destId="{9185C0CD-A68A-4D87-9999-B66966FEF7F2}" srcOrd="0" destOrd="0" presId="urn:microsoft.com/office/officeart/2018/2/layout/IconCircleList"/>
    <dgm:cxn modelId="{1703BA1D-CA0A-4C19-8D40-820EC2198452}" type="presParOf" srcId="{27B1F410-56D0-495E-966E-B39CFC4DDCC5}" destId="{D69667A7-3630-4B2D-AB74-59805E06CF6E}" srcOrd="1" destOrd="0" presId="urn:microsoft.com/office/officeart/2018/2/layout/IconCircleList"/>
    <dgm:cxn modelId="{819A908D-F3A9-4D97-A899-F6760C2FC2CC}" type="presParOf" srcId="{27B1F410-56D0-495E-966E-B39CFC4DDCC5}" destId="{92D26614-C9D4-483E-9281-5E18F49C3703}" srcOrd="2" destOrd="0" presId="urn:microsoft.com/office/officeart/2018/2/layout/IconCircleList"/>
    <dgm:cxn modelId="{99AB9561-6233-4542-8A2D-CF0D32A34DAC}" type="presParOf" srcId="{27B1F410-56D0-495E-966E-B39CFC4DDCC5}" destId="{C9534962-CD8C-4431-A866-B8CB959AE1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828172" cy="5651955"/>
        <a:chOff x="0" y="0"/>
        <a:chExt cx="4828172" cy="5651955"/>
      </a:xfrm>
    </dsp:grpSpPr>
    <dsp:sp modelId="{3F4FDE27-67B7-4BDA-9B31-F2F4ADFED2B3}">
      <dsp:nvSpPr>
        <dsp:cNvPr id="3" name="Rounded Rectangle 2"/>
        <dsp:cNvSpPr/>
      </dsp:nvSpPr>
      <dsp:spPr bwMode="white">
        <a:xfrm>
          <a:off x="0" y="104217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There are the following advantages of Docker -</a:t>
          </a:r>
        </a:p>
      </dsp:txBody>
      <dsp:txXfrm>
        <a:off x="0" y="104217"/>
        <a:ext cx="4828172" cy="645160"/>
      </dsp:txXfrm>
    </dsp:sp>
    <dsp:sp modelId="{E425DDAC-9729-4BC6-A8EE-7B6046372FD2}">
      <dsp:nvSpPr>
        <dsp:cNvPr id="4" name="Rounded Rectangle 3"/>
        <dsp:cNvSpPr/>
      </dsp:nvSpPr>
      <dsp:spPr bwMode="white">
        <a:xfrm>
          <a:off x="0" y="789697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731428"/>
            <a:satOff val="-111"/>
            <a:lumOff val="2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 runs the container in seconds instead of minutes.</a:t>
          </a:r>
        </a:p>
      </dsp:txBody>
      <dsp:txXfrm>
        <a:off x="0" y="789697"/>
        <a:ext cx="4828172" cy="645160"/>
      </dsp:txXfrm>
    </dsp:sp>
    <dsp:sp modelId="{B140DC28-6F19-4E11-8BCA-016D6282C6AE}">
      <dsp:nvSpPr>
        <dsp:cNvPr id="5" name="Rounded Rectangle 4"/>
        <dsp:cNvSpPr/>
      </dsp:nvSpPr>
      <dsp:spPr bwMode="white">
        <a:xfrm>
          <a:off x="0" y="1475177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3462857"/>
            <a:satOff val="-223"/>
            <a:lumOff val="5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 uses less memory.</a:t>
          </a:r>
        </a:p>
      </dsp:txBody>
      <dsp:txXfrm>
        <a:off x="0" y="1475177"/>
        <a:ext cx="4828172" cy="645160"/>
      </dsp:txXfrm>
    </dsp:sp>
    <dsp:sp modelId="{C7EC9EFA-7868-464C-B712-6F6002B3E41A}">
      <dsp:nvSpPr>
        <dsp:cNvPr id="6" name="Rounded Rectangle 5"/>
        <dsp:cNvSpPr/>
      </dsp:nvSpPr>
      <dsp:spPr bwMode="white">
        <a:xfrm>
          <a:off x="0" y="2160657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5194285"/>
            <a:satOff val="-335"/>
            <a:lumOff val="8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 provides lightweight virtualization.</a:t>
          </a:r>
        </a:p>
      </dsp:txBody>
      <dsp:txXfrm>
        <a:off x="0" y="2160657"/>
        <a:ext cx="4828172" cy="645160"/>
      </dsp:txXfrm>
    </dsp:sp>
    <dsp:sp modelId="{EF6F3A34-AAF7-4A93-B137-46E87859AF5E}">
      <dsp:nvSpPr>
        <dsp:cNvPr id="7" name="Rounded Rectangle 6"/>
        <dsp:cNvSpPr/>
      </dsp:nvSpPr>
      <dsp:spPr bwMode="white">
        <a:xfrm>
          <a:off x="0" y="2846138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6925714"/>
            <a:satOff val="-447"/>
            <a:lumOff val="112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 does not a require full operating system to run applications.</a:t>
          </a:r>
        </a:p>
      </dsp:txBody>
      <dsp:txXfrm>
        <a:off x="0" y="2846138"/>
        <a:ext cx="4828172" cy="645160"/>
      </dsp:txXfrm>
    </dsp:sp>
    <dsp:sp modelId="{E778B915-3B34-430E-8117-0517817C3659}">
      <dsp:nvSpPr>
        <dsp:cNvPr id="8" name="Rounded Rectangle 7"/>
        <dsp:cNvSpPr/>
      </dsp:nvSpPr>
      <dsp:spPr bwMode="white">
        <a:xfrm>
          <a:off x="0" y="3531618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8657142"/>
            <a:satOff val="-559"/>
            <a:lumOff val="14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 uses application dependencies to reduce the risk.</a:t>
          </a:r>
        </a:p>
      </dsp:txBody>
      <dsp:txXfrm>
        <a:off x="0" y="3531618"/>
        <a:ext cx="4828172" cy="645160"/>
      </dsp:txXfrm>
    </dsp:sp>
    <dsp:sp modelId="{A892C363-980D-4BE0-BDCE-65B36B5FAF06}">
      <dsp:nvSpPr>
        <dsp:cNvPr id="9" name="Rounded Rectangle 8"/>
        <dsp:cNvSpPr/>
      </dsp:nvSpPr>
      <dsp:spPr bwMode="white">
        <a:xfrm>
          <a:off x="0" y="4217098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0388571"/>
            <a:satOff val="-671"/>
            <a:lumOff val="168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Docker allows you to use a remote repository to share your container with others.</a:t>
          </a:r>
        </a:p>
      </dsp:txBody>
      <dsp:txXfrm>
        <a:off x="0" y="4217098"/>
        <a:ext cx="4828172" cy="645160"/>
      </dsp:txXfrm>
    </dsp:sp>
    <dsp:sp modelId="{91812A6C-CA35-4265-8BF5-5C524271ED09}">
      <dsp:nvSpPr>
        <dsp:cNvPr id="10" name="Rounded Rectangle 9"/>
        <dsp:cNvSpPr/>
      </dsp:nvSpPr>
      <dsp:spPr bwMode="white">
        <a:xfrm>
          <a:off x="0" y="4902578"/>
          <a:ext cx="4828172" cy="645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12120000"/>
            <a:satOff val="-783"/>
            <a:lumOff val="196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It provides continuous deployment and testing environment.</a:t>
          </a:r>
        </a:p>
      </dsp:txBody>
      <dsp:txXfrm>
        <a:off x="0" y="4902578"/>
        <a:ext cx="4828172" cy="645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5CC69-BFF5-4FA7-A5B6-E7F408A3FA15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4DBF1-6867-4EA3-A8CA-5BDDCF415714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B326B-D35A-42FA-9784-DCAEA63046AE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Although Docker provides lots of features, we are listing some major features which are given below.</a:t>
          </a:r>
        </a:p>
      </dsp:txBody>
      <dsp:txXfrm>
        <a:off x="1172126" y="90072"/>
        <a:ext cx="2114937" cy="897246"/>
      </dsp:txXfrm>
    </dsp:sp>
    <dsp:sp modelId="{2A5D4C55-89A3-4CEC-A06E-B0606CC231BB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D850A-333C-4A56-B08A-2AF5CB35AF69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672C4-2BAC-4BD7-8699-86ADFC89404F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Easy and Faster Configuration</a:t>
          </a:r>
        </a:p>
      </dsp:txBody>
      <dsp:txXfrm>
        <a:off x="4745088" y="90072"/>
        <a:ext cx="2114937" cy="897246"/>
      </dsp:txXfrm>
    </dsp:sp>
    <dsp:sp modelId="{FE1ABDA3-9632-4227-B801-FE40F5C005DE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5CF11-9F01-4FA9-ADFA-210710319E8E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351A5-CBBD-4817-83B6-7D39253070F9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 productivity</a:t>
          </a:r>
        </a:p>
      </dsp:txBody>
      <dsp:txXfrm>
        <a:off x="8318049" y="90072"/>
        <a:ext cx="2114937" cy="897246"/>
      </dsp:txXfrm>
    </dsp:sp>
    <dsp:sp modelId="{C86B6B53-DB88-41CE-9868-145D8AF37D28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5510C-44A6-41D8-920D-5571B2216AC2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30C40-84A5-457B-83D4-DF6D8DC57862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Application Isolation</a:t>
          </a:r>
        </a:p>
      </dsp:txBody>
      <dsp:txXfrm>
        <a:off x="1172126" y="1727045"/>
        <a:ext cx="2114937" cy="897246"/>
      </dsp:txXfrm>
    </dsp:sp>
    <dsp:sp modelId="{8B47853A-EE91-4EF2-8541-9D5DE26AC99F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0149A-2B78-49AB-8D6D-FE81E60CF428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7263E-8F5A-4D4C-A096-8CF708C500CD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Swarm</a:t>
          </a:r>
        </a:p>
      </dsp:txBody>
      <dsp:txXfrm>
        <a:off x="4745088" y="1727045"/>
        <a:ext cx="2114937" cy="897246"/>
      </dsp:txXfrm>
    </dsp:sp>
    <dsp:sp modelId="{1EF79617-9D25-47C0-8DBB-5BB8CFE39D4E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8B9D8-A64A-476C-934C-E6977D3108B6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F9ACA-F863-4270-B936-0ED17E0D49F9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Routing Mesh</a:t>
          </a:r>
        </a:p>
      </dsp:txBody>
      <dsp:txXfrm>
        <a:off x="8318049" y="1727045"/>
        <a:ext cx="2114937" cy="897246"/>
      </dsp:txXfrm>
    </dsp:sp>
    <dsp:sp modelId="{19D7C4A8-FAD7-453A-8620-67005DB9CC19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CEE9B-4624-4ADF-8306-53A524F7FA47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DC1B2-7CAE-4BB3-82D0-B54D665D3A46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</a:t>
          </a:r>
        </a:p>
      </dsp:txBody>
      <dsp:txXfrm>
        <a:off x="1172126" y="3364019"/>
        <a:ext cx="2114937" cy="897246"/>
      </dsp:txXfrm>
    </dsp:sp>
    <dsp:sp modelId="{9694F9C0-B9BE-45CE-B748-00CB4BD9317B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9A8DF-037B-4246-A23C-E435AC608552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10A3D-41A7-4FBB-A8D9-63932E4F314A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 Management</a:t>
          </a:r>
        </a:p>
      </dsp:txBody>
      <dsp:txXfrm>
        <a:off x="4745088" y="3364019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5DF76-EF45-45F8-9501-25ADC059303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CB53B-2950-4C52-9D10-831D5454E97A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64737-797B-4590-A03F-68B93810C10D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docker images:</a:t>
          </a:r>
          <a:r>
            <a:rPr lang="en-US" sz="1400" kern="1200"/>
            <a:t> Docker images will list all the images which are pulled or build in that docker host.</a:t>
          </a:r>
        </a:p>
      </dsp:txBody>
      <dsp:txXfrm>
        <a:off x="1172126" y="908559"/>
        <a:ext cx="2114937" cy="897246"/>
      </dsp:txXfrm>
    </dsp:sp>
    <dsp:sp modelId="{79DE7BA6-8313-4CEC-8C79-145AA60F2793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D6D85-41B9-4D92-A705-BD7BC84B1E0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7F2A9-7B23-4A99-8534-150702611E5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docker pull: </a:t>
          </a:r>
          <a:r>
            <a:rPr lang="en-US" sz="1400" kern="1200"/>
            <a:t>Docker pull will the docker images from the dockerhub.</a:t>
          </a:r>
        </a:p>
      </dsp:txBody>
      <dsp:txXfrm>
        <a:off x="4745088" y="908559"/>
        <a:ext cx="2114937" cy="897246"/>
      </dsp:txXfrm>
    </dsp:sp>
    <dsp:sp modelId="{68843628-86CA-4377-AB0B-EABA64CB3A5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8195E-0DB7-44B8-BF59-11EE6812BBC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640C-FF59-430A-B697-559F29403489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docker run: </a:t>
          </a:r>
          <a:r>
            <a:rPr lang="en-US" sz="1400" kern="1200"/>
            <a:t>Docker run will run the docker image as an container.</a:t>
          </a:r>
        </a:p>
      </dsp:txBody>
      <dsp:txXfrm>
        <a:off x="8318049" y="908559"/>
        <a:ext cx="2114937" cy="897246"/>
      </dsp:txXfrm>
    </dsp:sp>
    <dsp:sp modelId="{7E93426F-1847-4AC6-AF77-ABE11C4F7BC2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1D42A-C09A-4214-B98A-93EF20C99AB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4E811-0274-4F1B-8CCB-D9AC3EEF58FE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docker ps: </a:t>
          </a:r>
          <a:r>
            <a:rPr lang="en-US" sz="1400" kern="1200"/>
            <a:t>Docker run will list all the containers which are running in the docker host.</a:t>
          </a:r>
        </a:p>
      </dsp:txBody>
      <dsp:txXfrm>
        <a:off x="1172126" y="2545532"/>
        <a:ext cx="2114937" cy="897246"/>
      </dsp:txXfrm>
    </dsp:sp>
    <dsp:sp modelId="{7A5794EB-4013-4773-B0E5-EA2763A40EC5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40254-F896-4A4A-B1A2-13A3D6079E8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F3D4-ED9E-4C82-A0EE-A2D2F6B18237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docker stop: </a:t>
          </a:r>
          <a:r>
            <a:rPr lang="en-US" sz="1400" kern="1200"/>
            <a:t>Docker stop will stop the docker container which are already running.</a:t>
          </a:r>
        </a:p>
      </dsp:txBody>
      <dsp:txXfrm>
        <a:off x="4745088" y="2545532"/>
        <a:ext cx="2114937" cy="897246"/>
      </dsp:txXfrm>
    </dsp:sp>
    <dsp:sp modelId="{9185C0CD-A68A-4D87-9999-B66966FEF7F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667A7-3630-4B2D-AB74-59805E06CF6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34962-CD8C-4431-A866-B8CB959AE112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docker rm: </a:t>
          </a:r>
          <a:r>
            <a:rPr lang="en-US" sz="1400" kern="1200"/>
            <a:t>Docker rm command will remove the containers which are in the stop condition.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whale with a container on it&#10;&#10;Description automatically generated"/>
          <p:cNvPicPr>
            <a:picLocks noChangeAspect="1"/>
          </p:cNvPicPr>
          <p:nvPr/>
        </p:nvPicPr>
        <p:blipFill>
          <a:blip r:embed="rId1"/>
          <a:srcRect r="2666"/>
          <a:stretch>
            <a:fillRect/>
          </a:stretch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64" y="1508116"/>
            <a:ext cx="4486915" cy="8625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Bookman Old Style"/>
              </a:rPr>
              <a:t>I</a:t>
            </a:r>
            <a:r>
              <a:rPr lang="en-US" sz="4000" b="1" dirty="0">
                <a:solidFill>
                  <a:srgbClr val="C00000"/>
                </a:solidFill>
                <a:latin typeface="Bookman Old Style"/>
              </a:rPr>
              <a:t>NTRODUCTION</a:t>
            </a:r>
            <a:br>
              <a:rPr lang="en-US" sz="4000" b="1" dirty="0">
                <a:latin typeface="Bookman Old Style"/>
              </a:rPr>
            </a:br>
            <a:r>
              <a:rPr lang="en-US" sz="4000" b="1" dirty="0">
                <a:solidFill>
                  <a:srgbClr val="C00000"/>
                </a:solidFill>
                <a:latin typeface="Bookman Old Style"/>
              </a:rPr>
              <a:t> TO</a:t>
            </a:r>
            <a:br>
              <a:rPr lang="en-US" sz="4000" b="1" dirty="0">
                <a:latin typeface="Bookman Old Style"/>
              </a:rPr>
            </a:br>
            <a:r>
              <a:rPr lang="en-US" sz="4000" b="1" dirty="0">
                <a:solidFill>
                  <a:srgbClr val="C00000"/>
                </a:solidFill>
                <a:latin typeface="Bookman Old Style"/>
              </a:rPr>
              <a:t> DOCKER</a:t>
            </a:r>
            <a:endParaRPr lang="en-US" sz="4000" b="1" dirty="0">
              <a:solidFill>
                <a:srgbClr val="C00000"/>
              </a:solidFill>
              <a:latin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Now here we have create nginx image 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een logo with letter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900" y="2595780"/>
            <a:ext cx="10744200" cy="34650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lor Cove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D9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5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0011" y="4072931"/>
            <a:ext cx="7262372" cy="1561409"/>
          </a:xfrm>
          <a:prstGeom prst="rect">
            <a:avLst/>
          </a:prstGeom>
        </p:spPr>
      </p:pic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007" y="546341"/>
            <a:ext cx="7262372" cy="23545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Here are a few steps we can follow to create a docker image with Nginx :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Install Nginx into EC2 instance :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Here , lauch one EC2 instance on AWS cloud.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b="1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/>
            <p:cNvSpPr/>
            <p:nvPr/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/>
            <p:cNvSpPr/>
            <p:nvPr/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770" y="1552669"/>
            <a:ext cx="3952579" cy="37451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Connect to our EC2 instance via SSH.</a:t>
            </a: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Update the package list and upgrade the system: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$ sudo apt update</a:t>
            </a:r>
            <a:br>
              <a:rPr lang="en-US" sz="2200" b="1">
                <a:ea typeface="+mn-lt"/>
                <a:cs typeface="+mn-lt"/>
              </a:rPr>
            </a:br>
            <a:r>
              <a:rPr lang="en-US" sz="2200" b="1">
                <a:ea typeface="+mn-lt"/>
                <a:cs typeface="+mn-lt"/>
              </a:rPr>
              <a:t>$ sudo apt upgrade</a:t>
            </a:r>
            <a:endParaRPr lang="en-US" sz="2200" b="1">
              <a:ea typeface="+mn-lt"/>
              <a:cs typeface="+mn-lt"/>
            </a:endParaRPr>
          </a:p>
          <a:p>
            <a:endParaRPr lang="en-US" sz="2200" b="1"/>
          </a:p>
        </p:txBody>
      </p:sp>
      <p:pic>
        <p:nvPicPr>
          <p:cNvPr id="4" name="Picture 3" descr="A computer screen shot of a black scree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296" y="1916233"/>
            <a:ext cx="6903720" cy="30255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ea typeface="+mj-lt"/>
                <a:cs typeface="+mj-lt"/>
              </a:rPr>
              <a:t> Install Nginx using the following command: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$ sudo apt install nginx</a:t>
            </a:r>
            <a:endParaRPr lang="en-US" sz="1800" b="1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black screen with white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8" y="3986837"/>
            <a:ext cx="4954693" cy="9190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75"/>
            <a:ext cx="10515600" cy="6033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solidFill>
                  <a:srgbClr val="242424"/>
                </a:solidFill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rgbClr val="242424"/>
                </a:solidFill>
                <a:ea typeface="+mn-lt"/>
                <a:cs typeface="+mn-lt"/>
              </a:rPr>
              <a:t>Once the installation is complete, start the Nginx service using the following command:</a:t>
            </a:r>
            <a:endParaRPr lang="en-US" sz="2400" dirty="0">
              <a:solidFill>
                <a:srgbClr val="242424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$ </a:t>
            </a:r>
            <a:r>
              <a:rPr lang="en-US" sz="2400" b="1" err="1">
                <a:solidFill>
                  <a:srgbClr val="242424"/>
                </a:solidFill>
                <a:ea typeface="+mn-lt"/>
                <a:cs typeface="+mn-lt"/>
              </a:rPr>
              <a:t>sudo</a:t>
            </a:r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242424"/>
                </a:solidFill>
                <a:ea typeface="+mn-lt"/>
                <a:cs typeface="+mn-lt"/>
              </a:rPr>
              <a:t>systemctl</a:t>
            </a:r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solidFill>
                  <a:srgbClr val="AA0D91"/>
                </a:solidFill>
                <a:ea typeface="+mn-lt"/>
                <a:cs typeface="+mn-lt"/>
              </a:rPr>
              <a:t>start</a:t>
            </a:r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 nginx</a:t>
            </a:r>
            <a:endParaRPr lang="en-US" sz="2400" b="1" dirty="0">
              <a:solidFill>
                <a:srgbClr val="242424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$</a:t>
            </a:r>
            <a:r>
              <a:rPr lang="en-US" sz="2400" b="1" err="1">
                <a:solidFill>
                  <a:srgbClr val="242424"/>
                </a:solidFill>
                <a:ea typeface="+mn-lt"/>
                <a:cs typeface="+mn-lt"/>
              </a:rPr>
              <a:t>sudo</a:t>
            </a:r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242424"/>
                </a:solidFill>
                <a:ea typeface="+mn-lt"/>
                <a:cs typeface="+mn-lt"/>
              </a:rPr>
              <a:t>systemctl</a:t>
            </a:r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solidFill>
                  <a:srgbClr val="5C2699"/>
                </a:solidFill>
                <a:ea typeface="+mn-lt"/>
                <a:cs typeface="+mn-lt"/>
              </a:rPr>
              <a:t>enable</a:t>
            </a:r>
            <a:r>
              <a:rPr lang="en-US" sz="2400" b="1" dirty="0">
                <a:solidFill>
                  <a:srgbClr val="242424"/>
                </a:solidFill>
                <a:ea typeface="+mn-lt"/>
                <a:cs typeface="+mn-lt"/>
              </a:rPr>
              <a:t> nginx</a:t>
            </a:r>
            <a:endParaRPr lang="en-US" sz="2400" b="1" dirty="0">
              <a:solidFill>
                <a:srgbClr val="242424"/>
              </a:solidFill>
              <a:ea typeface="+mn-lt"/>
              <a:cs typeface="+mn-lt"/>
            </a:endParaRPr>
          </a:p>
          <a:p>
            <a:endParaRPr lang="en-US" sz="2400" b="1" dirty="0">
              <a:solidFill>
                <a:srgbClr val="242424"/>
              </a:solidFill>
            </a:endParaRPr>
          </a:p>
          <a:p>
            <a:endParaRPr lang="en-US" sz="2400" b="1" dirty="0">
              <a:solidFill>
                <a:srgbClr val="242424"/>
              </a:solidFill>
            </a:endParaRPr>
          </a:p>
        </p:txBody>
      </p:sp>
      <p:pic>
        <p:nvPicPr>
          <p:cNvPr id="4" name="Picture 3" descr="A screen 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2995613"/>
            <a:ext cx="9096375" cy="86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9258" y="4456777"/>
            <a:ext cx="66862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i="1" dirty="0">
                <a:solidFill>
                  <a:srgbClr val="242424"/>
                </a:solidFill>
                <a:latin typeface="source-serif-pro"/>
              </a:rPr>
              <a:t>That’s it! Nginx is now installed and running on the EC2 instance.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Now install Install Docker on the EC2 instance: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4" name="Freeform: Shape 13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Install Docker using the following command: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$ sudo apt install docker.io</a:t>
            </a:r>
            <a:endParaRPr lang="en-US" sz="1800" b="1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 b="1">
              <a:solidFill>
                <a:schemeClr val="tx2"/>
              </a:solidFill>
            </a:endParaRPr>
          </a:p>
        </p:txBody>
      </p: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screen 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8" y="4043810"/>
            <a:ext cx="4954693" cy="8051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Once the installation is complete, start the Docker service using the following command: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$ sudo systemctl start docker</a:t>
            </a:r>
            <a:endParaRPr lang="en-US" sz="1800" b="1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Verify that Docker is running by running the following command: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$ sudo docker info</a:t>
            </a:r>
            <a:endParaRPr lang="en-US" sz="1800" b="1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 b="1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7344" y="1700784"/>
            <a:ext cx="4084327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By default, the </a:t>
            </a:r>
            <a:r>
              <a:rPr lang="en-US" sz="1800">
                <a:solidFill>
                  <a:schemeClr val="tx2"/>
                </a:solidFill>
                <a:latin typeface="Consolas" panose="020B0609020204030204"/>
              </a:rPr>
              <a:t>docker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the command can only be run by the </a:t>
            </a:r>
            <a:r>
              <a:rPr lang="en-US" sz="1800">
                <a:solidFill>
                  <a:schemeClr val="tx2"/>
                </a:solidFill>
                <a:latin typeface="Consolas" panose="020B0609020204030204"/>
              </a:rPr>
              <a:t>root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user. To run Docker commands as a non-root user, we can add our user to the </a:t>
            </a:r>
            <a:r>
              <a:rPr lang="en-US" sz="1800">
                <a:solidFill>
                  <a:schemeClr val="tx2"/>
                </a:solidFill>
                <a:latin typeface="Consolas" panose="020B0609020204030204"/>
              </a:rPr>
              <a:t>docker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group using the following command: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$ sudo usermod -aG docker $USER</a:t>
            </a:r>
            <a:endParaRPr lang="en-US" sz="1800" b="1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Replace </a:t>
            </a:r>
            <a:r>
              <a:rPr lang="en-US" sz="1800">
                <a:solidFill>
                  <a:schemeClr val="tx2"/>
                </a:solidFill>
                <a:latin typeface="Consolas" panose="020B0609020204030204"/>
              </a:rPr>
              <a:t>$USER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with the actual username.</a:t>
            </a:r>
            <a:endParaRPr lang="en-US" sz="1800" b="1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5. To apply the changes, log out and log back into our EC2 instance.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i="1">
                <a:solidFill>
                  <a:schemeClr val="tx2"/>
                </a:solidFill>
                <a:ea typeface="+mn-lt"/>
                <a:cs typeface="+mn-lt"/>
              </a:rPr>
              <a:t>That’s it! Docker is now installed and running on the EC2 instance.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 b="1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ptop Secur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7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242424"/>
                </a:solidFill>
                <a:ea typeface="+mj-lt"/>
                <a:cs typeface="+mj-lt"/>
              </a:rPr>
              <a:t>Now Configure Docker Image with Nginx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078"/>
            <a:ext cx="10515600" cy="4638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242424"/>
                </a:solidFill>
                <a:ea typeface="+mn-lt"/>
                <a:cs typeface="+mn-lt"/>
              </a:rPr>
              <a:t>Once Docker is installed, we can create a new </a:t>
            </a:r>
            <a:r>
              <a:rPr lang="en-US" sz="2000" err="1">
                <a:solidFill>
                  <a:srgbClr val="242424"/>
                </a:solidFill>
                <a:ea typeface="+mn-lt"/>
                <a:cs typeface="+mn-lt"/>
              </a:rPr>
              <a:t>Dockerfile</a:t>
            </a:r>
            <a:r>
              <a:rPr lang="en-US" sz="2000" dirty="0">
                <a:solidFill>
                  <a:srgbClr val="242424"/>
                </a:solidFill>
                <a:ea typeface="+mn-lt"/>
                <a:cs typeface="+mn-lt"/>
              </a:rPr>
              <a:t> that describes how to build our Nginx image. We can use a text editor to create a file called “</a:t>
            </a:r>
            <a:r>
              <a:rPr lang="en-US" sz="2000" err="1">
                <a:solidFill>
                  <a:srgbClr val="242424"/>
                </a:solidFill>
                <a:ea typeface="+mn-lt"/>
                <a:cs typeface="+mn-lt"/>
              </a:rPr>
              <a:t>Dockerfile</a:t>
            </a:r>
            <a:r>
              <a:rPr lang="en-US" sz="2000" dirty="0">
                <a:solidFill>
                  <a:srgbClr val="242424"/>
                </a:solidFill>
                <a:ea typeface="+mn-lt"/>
                <a:cs typeface="+mn-lt"/>
              </a:rPr>
              <a:t>” in a directory of our choice, with the following contents:</a:t>
            </a:r>
            <a:endParaRPr lang="en-US" sz="2000"/>
          </a:p>
          <a:p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FROM nginx</a:t>
            </a:r>
            <a:b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</a:br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COPY /path/to/nginx/conf /</a:t>
            </a:r>
            <a:r>
              <a:rPr lang="en-US" sz="2000" b="1" err="1">
                <a:solidFill>
                  <a:srgbClr val="C00000"/>
                </a:solidFill>
                <a:ea typeface="+mn-lt"/>
                <a:cs typeface="+mn-lt"/>
              </a:rPr>
              <a:t>etc</a:t>
            </a:r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/nginx/</a:t>
            </a:r>
            <a:endParaRPr lang="en-US" sz="2000" b="1" dirty="0">
              <a:solidFill>
                <a:srgbClr val="C00000"/>
              </a:solidFill>
              <a:ea typeface="+mn-lt"/>
              <a:cs typeface="+mn-lt"/>
            </a:endParaRPr>
          </a:p>
          <a:p>
            <a:endParaRPr lang="en-US" sz="2000" b="1" dirty="0"/>
          </a:p>
        </p:txBody>
      </p:sp>
      <p:pic>
        <p:nvPicPr>
          <p:cNvPr id="4" name="Picture 3" descr="A black screen with white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684" y="3432504"/>
            <a:ext cx="4827916" cy="1531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7068" y="5256590"/>
            <a:ext cx="75208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This Dockerfile will create a new image based on the official Nginx image and copy the Nginx configuration files into the image.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What is Docker  ?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 </a:t>
            </a:r>
            <a:r>
              <a:rPr lang="en-US" sz="2400" dirty="0">
                <a:solidFill>
                  <a:schemeClr val="tx2"/>
                </a:solidFill>
              </a:rPr>
              <a:t>Docker is  a containerization tool.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To create , run and deploy the applications into the containers.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 Container is package of code, libraries and dependencies required for application to   run.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Docker makes it easy to create, run and deploy applications in the form of containers.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 Using Docker containers you can run applications on-premises , local host on cloud anywhere.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100" b="1">
                <a:solidFill>
                  <a:srgbClr val="FFFFFF"/>
                </a:solidFill>
                <a:ea typeface="+mj-lt"/>
                <a:cs typeface="+mj-lt"/>
              </a:rPr>
              <a:t>Build the Docker image by running the following command in the directory where our Dockerfile is located:</a:t>
            </a:r>
            <a:endParaRPr lang="en-US" sz="3100" b="1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$ docker build -t my-nginx-image </a:t>
            </a:r>
            <a:endParaRPr lang="en-US" sz="1700" b="1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This command will build the Docker image using the Dockerfile and tag it with the name “demo-test-image”.</a:t>
            </a:r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Once the image is built, we can run a Docker container based on the image using the following command:</a:t>
            </a:r>
            <a:endParaRPr lang="en-US" sz="1700">
              <a:ea typeface="+mn-lt"/>
              <a:cs typeface="+mn-lt"/>
            </a:endParaRPr>
          </a:p>
          <a:p>
            <a:r>
              <a:rPr lang="en-US" sz="1700" b="1">
                <a:ea typeface="+mn-lt"/>
                <a:cs typeface="+mn-lt"/>
              </a:rPr>
              <a:t>$ docker run -d -p 80:80 demo-test-image</a:t>
            </a:r>
            <a:endParaRPr lang="en-US" sz="1700" b="1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</a:rPr>
              <a:t>This command will start a Docker container based on the demo-test-image image and map port 80 on the container to port 80 on the host machine.</a:t>
            </a:r>
            <a:endParaRPr lang="en-US" sz="1700" b="1"/>
          </a:p>
          <a:p>
            <a:r>
              <a:rPr lang="en-US" sz="1700">
                <a:ea typeface="+mn-lt"/>
                <a:cs typeface="+mn-lt"/>
              </a:rPr>
              <a:t>4. Finally, we can verify that the Nginx server is running by accessing the public IP address of our EC2 instance in a web browser.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If everything is working correctly, we should see the default Nginx welcome page.</a:t>
            </a:r>
            <a:endParaRPr lang="en-US" sz="1700"/>
          </a:p>
          <a:p>
            <a:endParaRPr lang="en-US" sz="1700" b="1"/>
          </a:p>
          <a:p>
            <a:endParaRPr lang="en-US" sz="17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581405"/>
            <a:ext cx="11277600" cy="56951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Finally, we have done the NGINX image using docker  on aws cloud .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Rot="1" noChangeAspect="1" noMove="1" noResize="1" noUngrp="1"/>
          </p:cNvGrpSpPr>
          <p:nvPr/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Content Placeholder 3" descr="A close-up of people shaking hand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alphaModFix amt="59000"/>
          </a:blip>
          <a:srcRect r="869" b="-1"/>
          <a:stretch>
            <a:fillRect/>
          </a:stretch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artoon character with question marks on his head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rcRect t="11347" r="-1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1610" y="406994"/>
            <a:ext cx="4239132" cy="5769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Docker is designed to benefit both the Developer and System Administrator. There are the following reasons to use Docker -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Docker allows us to easily install and run software without worrying about setup or dependencies.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Developers use Docker to eliminate machine problems, i.e. "but code is worked on my laptop." when working on code together with co-workers.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Operators use Docker to run and manage apps in isolated containers for better compute density.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Enterprises use Docker to securely built agile software delivery pipelines to ship new application features faster and more securely.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Since docker is not only used for the deployment, but it is also a great platform for development, that's why we can efficiently increase our customer's satisfaction.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Docker Advantages</a:t>
            </a:r>
            <a:r>
              <a:rPr lang="en-US" sz="4800">
                <a:solidFill>
                  <a:schemeClr val="bg1"/>
                </a:solidFill>
              </a:rPr>
              <a:t>  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Disadvantages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latin typeface="Montserrat"/>
            </a:endParaRPr>
          </a:p>
          <a:p>
            <a:r>
              <a:rPr lang="en-US" sz="1800" dirty="0">
                <a:latin typeface="Montserrat"/>
              </a:rPr>
              <a:t>It increases complexity due to an additional layer.</a:t>
            </a:r>
            <a:endParaRPr lang="en-US" sz="1800"/>
          </a:p>
          <a:p>
            <a:r>
              <a:rPr lang="en-US" sz="1800" dirty="0">
                <a:latin typeface="Montserrat"/>
              </a:rPr>
              <a:t>In Docker, it is difficult to manage large amount of containers.</a:t>
            </a:r>
            <a:endParaRPr lang="en-US" sz="1800"/>
          </a:p>
          <a:p>
            <a:r>
              <a:rPr lang="en-US" sz="1800" dirty="0">
                <a:latin typeface="Montserrat"/>
              </a:rPr>
              <a:t>Some features such as container self -registration, containers self-inspects, copying files form host to the container, and more are missing in the Docker.</a:t>
            </a:r>
            <a:endParaRPr lang="en-US" sz="1800"/>
          </a:p>
          <a:p>
            <a:r>
              <a:rPr lang="en-US" sz="1800" dirty="0">
                <a:latin typeface="Montserrat"/>
              </a:rPr>
              <a:t>Docker is not a good solution for applications that require rich graphical interface.</a:t>
            </a:r>
            <a:endParaRPr lang="en-US" sz="1800"/>
          </a:p>
          <a:p>
            <a:r>
              <a:rPr lang="en-US" sz="1800" dirty="0">
                <a:latin typeface="Montserrat"/>
              </a:rPr>
              <a:t>Docker provides cross-platform compatibility means if an application is designed to run in a Docker container on Windows, then it can't run on Linux or vice versa</a:t>
            </a:r>
            <a:r>
              <a:rPr lang="en-US" sz="1500" dirty="0">
                <a:latin typeface="Montserrat"/>
              </a:rPr>
              <a:t>.</a:t>
            </a:r>
            <a:endParaRPr lang="en-US" sz="1500" dirty="0"/>
          </a:p>
          <a:p>
            <a:endParaRPr lang="en-US" sz="1500"/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Features</a:t>
            </a:r>
            <a:endParaRPr lang="en-US" b="1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Architecture</a:t>
            </a:r>
            <a:endParaRPr lang="en-US" sz="2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of a docker hos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8600" y="1405277"/>
            <a:ext cx="7188199" cy="4044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Montserrat"/>
            </a:endParaRPr>
          </a:p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Docker follows Client-Server architecture, which includes the three main components that are </a:t>
            </a: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Docker Client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, </a:t>
            </a: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Docker Host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, and </a:t>
            </a: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Docker Registry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When developers build the software application, they install it on dev servers to test it. Then it is handed over test team, it is again installed on a test environment, and the test team tests the application. Finally, once everything is “go green” it is installed and deployed to the production environment.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/>
            </a:endParaRPr>
          </a:p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In this process, the same application was getting configured and set up in different environments which is time-consuming and tedious. That is where Docker comes into the picture.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With the help of Docker, we can create a software package of our application called an </a:t>
            </a: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/>
              </a:rPr>
              <a:t>image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and this image can be deployed just with a single command on different environments as long as the environment also has Docker installed on it. This saves a lot of time deploying the Application in different environments.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Georgia" panose="020405020504050203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Commands</a:t>
            </a:r>
            <a:endParaRPr lang="en-US" b="1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5245</Words>
  <Application>WPS Presentation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SimSun</vt:lpstr>
      <vt:lpstr>Wingdings</vt:lpstr>
      <vt:lpstr>Bookman Old Style</vt:lpstr>
      <vt:lpstr>Segoe Print</vt:lpstr>
      <vt:lpstr>Montserrat</vt:lpstr>
      <vt:lpstr>Georgia</vt:lpstr>
      <vt:lpstr>Consolas</vt:lpstr>
      <vt:lpstr>Aptos</vt:lpstr>
      <vt:lpstr>Microsoft YaHei</vt:lpstr>
      <vt:lpstr>Arial Unicode MS</vt:lpstr>
      <vt:lpstr>Aptos Display</vt:lpstr>
      <vt:lpstr>Calibri</vt:lpstr>
      <vt:lpstr>source-serif-pro</vt:lpstr>
      <vt:lpstr>office theme</vt:lpstr>
      <vt:lpstr>INTRODUCTION  TO  DOCKER</vt:lpstr>
      <vt:lpstr>What is Docker  ?</vt:lpstr>
      <vt:lpstr>PowerPoint 演示文稿</vt:lpstr>
      <vt:lpstr>Docker Advantages  </vt:lpstr>
      <vt:lpstr>Disadvantages</vt:lpstr>
      <vt:lpstr>Docker Features</vt:lpstr>
      <vt:lpstr>Docker Architecture</vt:lpstr>
      <vt:lpstr>PowerPoint 演示文稿</vt:lpstr>
      <vt:lpstr>Docker Commands</vt:lpstr>
      <vt:lpstr>Now here we have create nginx image </vt:lpstr>
      <vt:lpstr>PowerPoint 演示文稿</vt:lpstr>
      <vt:lpstr>PowerPoint 演示文稿</vt:lpstr>
      <vt:lpstr>PowerPoint 演示文稿</vt:lpstr>
      <vt:lpstr> Install Nginx using the following command:</vt:lpstr>
      <vt:lpstr>PowerPoint 演示文稿</vt:lpstr>
      <vt:lpstr>Now install Install Docker on the EC2 instance:</vt:lpstr>
      <vt:lpstr>PowerPoint 演示文稿</vt:lpstr>
      <vt:lpstr>PowerPoint 演示文稿</vt:lpstr>
      <vt:lpstr>Now Configure Docker Image with Nginx :</vt:lpstr>
      <vt:lpstr> Build the Docker image by running the following command in the directory where our Dockerfile is located: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speshway</cp:lastModifiedBy>
  <cp:revision>409</cp:revision>
  <dcterms:created xsi:type="dcterms:W3CDTF">2024-11-20T06:34:00Z</dcterms:created>
  <dcterms:modified xsi:type="dcterms:W3CDTF">2024-12-03T06:48:02Z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441B5BAE6ED44C44804176D28BEB8B5D_13</vt:lpwstr>
  </property>
  <property fmtid="{D5CDD505-2E9C-101B-9397-08002B2CF9AE}" pid="3" name="KSOProductBuildVer">
    <vt:lpwstr>1033-12.2.0.18911</vt:lpwstr>
  </property>
</Properties>
</file>