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84" r:id="rId2"/>
    <p:sldId id="257" r:id="rId3"/>
    <p:sldId id="282" r:id="rId4"/>
    <p:sldId id="283" r:id="rId5"/>
    <p:sldId id="258" r:id="rId6"/>
    <p:sldId id="259" r:id="rId7"/>
    <p:sldId id="260" r:id="rId8"/>
    <p:sldId id="261" r:id="rId9"/>
    <p:sldId id="281" r:id="rId10"/>
    <p:sldId id="262" r:id="rId11"/>
    <p:sldId id="278" r:id="rId12"/>
    <p:sldId id="263" r:id="rId13"/>
    <p:sldId id="264" r:id="rId14"/>
    <p:sldId id="265" r:id="rId15"/>
    <p:sldId id="266" r:id="rId16"/>
    <p:sldId id="267" r:id="rId17"/>
    <p:sldId id="268" r:id="rId18"/>
    <p:sldId id="279" r:id="rId19"/>
    <p:sldId id="269" r:id="rId20"/>
    <p:sldId id="270" r:id="rId21"/>
    <p:sldId id="271" r:id="rId22"/>
    <p:sldId id="280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2A60-451A-42F5-BB99-AB715E78B167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F210B5-2AEB-4563-ADA1-B795FC31ABD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0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2A60-451A-42F5-BB99-AB715E78B167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0B5-2AEB-4563-ADA1-B795FC31ABD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89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2A60-451A-42F5-BB99-AB715E78B167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0B5-2AEB-4563-ADA1-B795FC31ABD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8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2A60-451A-42F5-BB99-AB715E78B167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0B5-2AEB-4563-ADA1-B795FC31ABD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0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2A60-451A-42F5-BB99-AB715E78B167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0B5-2AEB-4563-ADA1-B795FC31ABD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46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2A60-451A-42F5-BB99-AB715E78B167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0B5-2AEB-4563-ADA1-B795FC31ABD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67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2A60-451A-42F5-BB99-AB715E78B167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0B5-2AEB-4563-ADA1-B795FC31ABD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4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2A60-451A-42F5-BB99-AB715E78B167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0B5-2AEB-4563-ADA1-B795FC31ABD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0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2A60-451A-42F5-BB99-AB715E78B167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0B5-2AEB-4563-ADA1-B795FC31A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84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2A60-451A-42F5-BB99-AB715E78B167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0B5-2AEB-4563-ADA1-B795FC31ABD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1C2A60-451A-42F5-BB99-AB715E78B167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0B5-2AEB-4563-ADA1-B795FC31ABD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97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2A60-451A-42F5-BB99-AB715E78B167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F210B5-2AEB-4563-ADA1-B795FC31ABD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81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s.adoptium.net/artifactory/deb" TargetMode="External"/><Relationship Id="rId2" Type="http://schemas.openxmlformats.org/officeDocument/2006/relationships/hyperlink" Target="https://packages.adoptium.net/artifactory/api/gpg/key/publi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debian-stable%20binary/" TargetMode="External"/><Relationship Id="rId2" Type="http://schemas.openxmlformats.org/officeDocument/2006/relationships/hyperlink" Target="https://pkg.jenkins.io/debian-stable/jenkins.io-2023.ke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devexp.eu/2014/09/23/automate-jenkin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93DF-6C3C-419E-B200-6A0DEDB8577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21111" y="801688"/>
            <a:ext cx="11670890" cy="254158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	JENKINS PORT NUMBER CHANGED </a:t>
            </a:r>
            <a:br>
              <a:rPr lang="en-US" sz="4400" b="1" dirty="0">
                <a:latin typeface="Algerian" panose="04020705040A02060702" pitchFamily="82" charset="0"/>
              </a:rPr>
            </a:br>
            <a:r>
              <a:rPr lang="en-US" sz="4400" b="1" dirty="0">
                <a:latin typeface="Algerian" panose="04020705040A02060702" pitchFamily="82" charset="0"/>
              </a:rPr>
              <a:t>			8080 T0 8090</a:t>
            </a:r>
            <a:endParaRPr lang="en-GB" sz="4400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CFAEB-2279-42FF-971E-3910C212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81" y="2072481"/>
            <a:ext cx="8898193" cy="345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1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9EEE-15C0-4F5A-B59B-48DE6ADC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After the Instance Created then Connect the instance with any tool(Git , </a:t>
            </a:r>
            <a:r>
              <a:rPr lang="en-US" sz="2800" dirty="0" err="1">
                <a:latin typeface="Algerian" panose="04020705040A02060702" pitchFamily="82" charset="0"/>
              </a:rPr>
              <a:t>Mobexterm</a:t>
            </a:r>
            <a:r>
              <a:rPr lang="en-US" sz="2800" dirty="0">
                <a:latin typeface="Algerian" panose="04020705040A02060702" pitchFamily="82" charset="0"/>
              </a:rPr>
              <a:t> etc..,) with SSH Key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4209A8-1DCE-4711-B94B-B697A2AC8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920" y="1960466"/>
            <a:ext cx="9300805" cy="396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1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CCF209-D5CE-4456-98BD-F4AFA5B6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27" y="510166"/>
            <a:ext cx="9150512" cy="510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0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49C9-D0AF-4252-BCE0-F9817592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>
                <a:latin typeface="Algerian" panose="04020705040A02060702" pitchFamily="82" charset="0"/>
              </a:rPr>
              <a:t>After Copy the SSH link paste that in any tool ( Git, </a:t>
            </a:r>
            <a:r>
              <a:rPr lang="en-US" sz="3100" dirty="0" err="1">
                <a:latin typeface="Algerian" panose="04020705040A02060702" pitchFamily="82" charset="0"/>
              </a:rPr>
              <a:t>Mobexterm</a:t>
            </a:r>
            <a:r>
              <a:rPr lang="en-US" sz="3100" dirty="0">
                <a:latin typeface="Algerian" panose="04020705040A02060702" pitchFamily="82" charset="0"/>
              </a:rPr>
              <a:t>  etc.,) to connect with AWS</a:t>
            </a:r>
            <a:r>
              <a:rPr lang="en-US" dirty="0">
                <a:latin typeface="Algerian" panose="04020705040A02060702" pitchFamily="82" charset="0"/>
              </a:rPr>
              <a:t>.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619F2F-FDCD-47FC-BBF1-04833BEFF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44563"/>
            <a:ext cx="9865894" cy="4037356"/>
          </a:xfrm>
        </p:spPr>
      </p:pic>
    </p:spTree>
    <p:extLst>
      <p:ext uri="{BB962C8B-B14F-4D97-AF65-F5344CB8AC3E}">
        <p14:creationId xmlns:p14="http://schemas.microsoft.com/office/powerpoint/2010/main" val="2794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D300-F68D-4588-96DC-AB442CB1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To Install Jenkins follow below commands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1A0D-738B-400E-B118-6DCBB29B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 update -y 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 upgrade -y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wget -O -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https://packages.adoptium.net/artifactory/api/gpg/key/public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tee /etc/apt/keyrings/adoptium.asc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"deb [signed-by=/etc/apt/keyrings/adoptium.asc]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https://packages.adoptium.net/artifactory/deb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$(awk -F= '/^VERSION_CODENAME/{print$2}' /etc/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-release) main" | tee /etc/apt/sources.list.d/adoptium.list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 update -y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need to Install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Instance for that use 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 install temurin-17-jdk -y 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84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0CE8-230C-48F4-9856-F1FD5D84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64" y="120664"/>
            <a:ext cx="10346635" cy="142564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After Installing </a:t>
            </a:r>
            <a:r>
              <a:rPr lang="en-US" sz="3600" dirty="0" err="1">
                <a:latin typeface="Algerian" panose="04020705040A02060702" pitchFamily="82" charset="0"/>
              </a:rPr>
              <a:t>jdk</a:t>
            </a:r>
            <a:r>
              <a:rPr lang="en-US" sz="3600" dirty="0">
                <a:latin typeface="Algerian" panose="04020705040A02060702" pitchFamily="82" charset="0"/>
              </a:rPr>
              <a:t> check </a:t>
            </a:r>
            <a:r>
              <a:rPr lang="en-US" sz="3600" dirty="0" err="1">
                <a:latin typeface="Algerian" panose="04020705040A02060702" pitchFamily="82" charset="0"/>
              </a:rPr>
              <a:t>jdk</a:t>
            </a:r>
            <a:r>
              <a:rPr lang="en-US" sz="3600" dirty="0">
                <a:latin typeface="Algerian" panose="04020705040A02060702" pitchFamily="82" charset="0"/>
              </a:rPr>
              <a:t> version by using </a:t>
            </a:r>
            <a:r>
              <a:rPr lang="en-US" sz="3600" b="1" dirty="0">
                <a:latin typeface="Algerian" panose="04020705040A02060702" pitchFamily="82" charset="0"/>
              </a:rPr>
              <a:t>java --version</a:t>
            </a:r>
            <a:br>
              <a:rPr lang="en-IN" dirty="0"/>
            </a:b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952313-D455-4684-AF8B-CE4B073C0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877" y="1332854"/>
            <a:ext cx="9940245" cy="44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7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EA43-B086-4FE7-B002-7418B257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215" y="34708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dirty="0">
                <a:latin typeface="Algerian" panose="04020705040A02060702" pitchFamily="82" charset="0"/>
              </a:rPr>
              <a:t>Then need to Install Jenkins before install need to add Keys for Jenkins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15A2-608F-4325-8088-8D65699B7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082" y="1860297"/>
            <a:ext cx="9603275" cy="3450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 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fsSL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https://pkg.jenkins.io/debian-stable/jenkins.io-2023.key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sudo tee \ 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/share/keyrings/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jenkins-keyring.asc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/dev/null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deb [signed-by=/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/share/keyrings/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jenkins-keyring.asc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\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https://pkg.jenkins.io/debian-stable binary/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sudo tee /etc/apt/sources.list.d/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jenkins.list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/dev/null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Adding the keys need to install the Jenkins by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apt-get install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09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6DD534-87DE-4D2B-890E-58FC9E28B653}"/>
              </a:ext>
            </a:extLst>
          </p:cNvPr>
          <p:cNvSpPr/>
          <p:nvPr/>
        </p:nvSpPr>
        <p:spPr>
          <a:xfrm>
            <a:off x="1687048" y="354515"/>
            <a:ext cx="6750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  <a:tabLst>
                <a:tab pos="198120" algn="l"/>
              </a:tabLst>
            </a:pPr>
            <a:r>
              <a:rPr lang="en-US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After Jenkins Installed need to check Jenkins version</a:t>
            </a:r>
            <a:endParaRPr lang="en-IN" sz="1100" dirty="0">
              <a:effectLst/>
              <a:latin typeface="Algerian" panose="04020705040A02060702" pitchFamily="8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D99DAE-A173-477F-9A77-CAD23C1D16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5992" y="883490"/>
            <a:ext cx="6910929" cy="65803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583D9D-E225-49CA-85A8-B2D634540B9D}"/>
              </a:ext>
            </a:extLst>
          </p:cNvPr>
          <p:cNvSpPr/>
          <p:nvPr/>
        </p:nvSpPr>
        <p:spPr>
          <a:xfrm>
            <a:off x="1356874" y="1860811"/>
            <a:ext cx="87861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9812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start the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jenkins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using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sudo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systemctl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start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jenkins</a:t>
            </a:r>
            <a:endParaRPr lang="en-IN" sz="1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starting the Jenkins need to check status of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Jnekins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is active or not by using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sudo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systemctl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status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jenkins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F8DBD-2E68-4B39-AAA7-7C004B43F3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60241" y="2860250"/>
            <a:ext cx="8786191" cy="31142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90088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8064A5-137A-4946-A663-65425A7E503A}"/>
              </a:ext>
            </a:extLst>
          </p:cNvPr>
          <p:cNvSpPr/>
          <p:nvPr/>
        </p:nvSpPr>
        <p:spPr>
          <a:xfrm>
            <a:off x="784455" y="202317"/>
            <a:ext cx="94094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198120" algn="l"/>
              </a:tabLst>
            </a:pPr>
            <a:r>
              <a:rPr lang="en-US" sz="2400" dirty="0">
                <a:latin typeface="Algerian" panose="04020705040A02060702" pitchFamily="82" charset="0"/>
                <a:ea typeface="DengXian" panose="02010600030101010101" pitchFamily="2" charset="-122"/>
                <a:cs typeface="Times New Roman" panose="02020603050405020304" pitchFamily="18" charset="0"/>
              </a:rPr>
              <a:t>Then connect to the Jenkins dashboard by using instance public IPV4 address:8080</a:t>
            </a:r>
            <a:endParaRPr lang="en-IN" sz="1400" dirty="0">
              <a:effectLst/>
              <a:latin typeface="Algerian" panose="04020705040A02060702" pitchFamily="8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50DFCC-0B5D-467D-A0C6-AF06B2CB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55" y="1371868"/>
            <a:ext cx="10635998" cy="441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4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7E258-CB4F-433C-9085-5512558F659D}"/>
              </a:ext>
            </a:extLst>
          </p:cNvPr>
          <p:cNvSpPr/>
          <p:nvPr/>
        </p:nvSpPr>
        <p:spPr>
          <a:xfrm>
            <a:off x="1319917" y="1049572"/>
            <a:ext cx="85020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Once Jenkins is installed and connected to dashboard then for this Application case, we are running Jenkins on another port. so change the port to 8090</a:t>
            </a:r>
            <a:endParaRPr lang="en-IN" sz="24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IN" sz="24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For changing to 8090 port first need to stop Jenkins by using </a:t>
            </a:r>
            <a:r>
              <a:rPr lang="en-US" sz="2400" b="1" dirty="0" err="1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Sudo</a:t>
            </a:r>
            <a:r>
              <a:rPr lang="en-US" sz="2400" b="1" dirty="0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systemctl</a:t>
            </a:r>
            <a:r>
              <a:rPr lang="en-US" sz="2400" b="1" dirty="0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 stop </a:t>
            </a:r>
            <a:r>
              <a:rPr lang="en-US" sz="2400" b="1" dirty="0" err="1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jenkins</a:t>
            </a:r>
            <a:endParaRPr lang="en-IN" sz="24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IN" sz="24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Then check the status of </a:t>
            </a:r>
            <a:r>
              <a:rPr lang="en-US" sz="2400" dirty="0" err="1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jenkins</a:t>
            </a:r>
            <a:r>
              <a:rPr lang="en-US" sz="2400" dirty="0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 it is inactive or not by using </a:t>
            </a:r>
            <a:r>
              <a:rPr lang="en-US" sz="2400" b="1" dirty="0" err="1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sudo</a:t>
            </a:r>
            <a:r>
              <a:rPr lang="en-US" sz="2400" b="1" dirty="0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systemctl</a:t>
            </a:r>
            <a:r>
              <a:rPr lang="en-US" sz="2400" b="1" dirty="0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 status </a:t>
            </a:r>
            <a:r>
              <a:rPr lang="en-US" sz="2400" b="1" dirty="0" err="1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jenkins</a:t>
            </a:r>
            <a:endParaRPr lang="en-IN" sz="24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IN" sz="24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98120" algn="l"/>
              </a:tabLst>
            </a:pPr>
            <a:r>
              <a:rPr lang="en-US" sz="2400" dirty="0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Now we need to change the port to 8090 for that need to change the directory by using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 /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/default</a:t>
            </a:r>
            <a:endParaRPr lang="en-IN" sz="2400" b="1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459E4-460E-4AF6-8DD3-B1D57DF07D0E}"/>
              </a:ext>
            </a:extLst>
          </p:cNvPr>
          <p:cNvSpPr/>
          <p:nvPr/>
        </p:nvSpPr>
        <p:spPr>
          <a:xfrm>
            <a:off x="1444487" y="619160"/>
            <a:ext cx="8375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198120" algn="l"/>
              </a:tabLst>
            </a:pPr>
            <a:r>
              <a:rPr lang="en-US" sz="2400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After changing into directory need to go vi editor to change the port number by using </a:t>
            </a:r>
            <a:r>
              <a:rPr lang="en-US" sz="2400" b="1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sudo vi </a:t>
            </a:r>
            <a:r>
              <a:rPr lang="en-US" sz="2400" b="1" dirty="0" err="1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jenkins</a:t>
            </a:r>
            <a:endParaRPr lang="en-IN" sz="1400" dirty="0">
              <a:effectLst/>
              <a:latin typeface="Algerian" panose="04020705040A02060702" pitchFamily="8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2AB47C-CBFE-430A-880F-CFEFC450A46E}"/>
              </a:ext>
            </a:extLst>
          </p:cNvPr>
          <p:cNvSpPr/>
          <p:nvPr/>
        </p:nvSpPr>
        <p:spPr>
          <a:xfrm>
            <a:off x="2991534" y="5605065"/>
            <a:ext cx="5063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 exit form vi editor need to enter </a:t>
            </a:r>
            <a:r>
              <a:rPr lang="en-US" sz="24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4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wq</a:t>
            </a:r>
            <a:endParaRPr lang="en-IN" sz="24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93F0E-C4B4-4F5C-A3B6-1241A4AD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99" y="1861167"/>
            <a:ext cx="9531234" cy="374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4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EB42-E3EB-426B-A47D-C1A6A854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2" y="867037"/>
            <a:ext cx="9894847" cy="104923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WHAT IS JENKINS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D1FC-7FE6-43BF-9666-46DE3D707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is an open source automation tool written in java-programming language that allows continous integration.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will build and test the code. It supports continuous integration (CI) and continuous delivery (CD) pipelines, allowing  teams to quickly integrate changes into a project and automate the deployment process.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33E69-6371-4D97-84A3-A70C01A4849E}"/>
              </a:ext>
            </a:extLst>
          </p:cNvPr>
          <p:cNvSpPr txBox="1"/>
          <p:nvPr/>
        </p:nvSpPr>
        <p:spPr>
          <a:xfrm>
            <a:off x="9798247" y="6979425"/>
            <a:ext cx="316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2" tooltip="https://www.devexp.eu/2014/09/23/automate-jenkin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3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8392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46A40-7221-4411-9B3C-C180508085BF}"/>
              </a:ext>
            </a:extLst>
          </p:cNvPr>
          <p:cNvSpPr/>
          <p:nvPr/>
        </p:nvSpPr>
        <p:spPr>
          <a:xfrm>
            <a:off x="1802297" y="457993"/>
            <a:ext cx="81765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After exit from vi editor need to change to another directory by using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 /lib/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systemd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/system</a:t>
            </a:r>
            <a:endParaRPr lang="en-IN" sz="2000" b="1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After changing into above directory need to got vi editor again by using </a:t>
            </a:r>
            <a:r>
              <a:rPr lang="en-US" sz="2000" b="1" dirty="0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sudo vi </a:t>
            </a:r>
            <a:r>
              <a:rPr lang="en-US" sz="2000" b="1" dirty="0" err="1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jenkins.service</a:t>
            </a:r>
            <a:r>
              <a:rPr lang="en-US" sz="2000" b="1" dirty="0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in this need to change the </a:t>
            </a:r>
            <a:r>
              <a:rPr lang="en-US" sz="2000" dirty="0" err="1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jenkins</a:t>
            </a:r>
            <a:r>
              <a:rPr lang="en-US" sz="2000" dirty="0"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 port to 8090 and then exit form vi editor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972B5-9A85-41F5-AD1F-94433BF6D640}"/>
              </a:ext>
            </a:extLst>
          </p:cNvPr>
          <p:cNvSpPr/>
          <p:nvPr/>
        </p:nvSpPr>
        <p:spPr>
          <a:xfrm>
            <a:off x="1802297" y="5466920"/>
            <a:ext cx="7087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98120" algn="l"/>
              </a:tabLst>
            </a:pPr>
            <a:r>
              <a:rPr lang="en-US" sz="2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After exit from vi editor need to reload the </a:t>
            </a:r>
            <a:r>
              <a:rPr lang="en-US" sz="20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jenkins</a:t>
            </a:r>
            <a:r>
              <a:rPr lang="en-US" sz="2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server by using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sudo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systemctl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daemon-reload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F9E6A-5B9D-4C6A-8B89-F58CDDC5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96" y="2029942"/>
            <a:ext cx="8335824" cy="33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50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E9F8A5-2259-415F-979B-52490FA1039C}"/>
              </a:ext>
            </a:extLst>
          </p:cNvPr>
          <p:cNvSpPr/>
          <p:nvPr/>
        </p:nvSpPr>
        <p:spPr>
          <a:xfrm>
            <a:off x="1559075" y="691578"/>
            <a:ext cx="7076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Step-3: </a:t>
            </a:r>
            <a:r>
              <a:rPr lang="en-US" sz="2800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Jenkins dashboard creation</a:t>
            </a:r>
            <a:endParaRPr lang="en-IN" sz="2800" dirty="0">
              <a:latin typeface="Algerian" panose="04020705040A02060702" pitchFamily="8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10B4D-2FBD-415A-9E10-917D1ECCA89A}"/>
              </a:ext>
            </a:extLst>
          </p:cNvPr>
          <p:cNvSpPr/>
          <p:nvPr/>
        </p:nvSpPr>
        <p:spPr>
          <a:xfrm>
            <a:off x="1391478" y="1696100"/>
            <a:ext cx="89849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restart the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jenkins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by using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systemctl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restart Jenkins</a:t>
            </a:r>
            <a:endParaRPr lang="en-IN" sz="2000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After restarting the service then connect the with 8090 port</a:t>
            </a:r>
          </a:p>
          <a:p>
            <a:pPr algn="just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__Inter_Fallback_36bd41"/>
                <a:cs typeface="Times New Roman" panose="02020603050405020304" pitchFamily="18" charset="0"/>
              </a:rPr>
              <a:t>  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11111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Now Unlock Jenkins using an administrative password </a:t>
            </a:r>
          </a:p>
          <a:p>
            <a:pPr algn="just">
              <a:spcAft>
                <a:spcPts val="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11111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To get need to copy var path and paste in Git by using </a:t>
            </a:r>
            <a:r>
              <a:rPr lang="en-US" sz="2000" b="1" dirty="0" err="1">
                <a:solidFill>
                  <a:srgbClr val="111111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sudo</a:t>
            </a:r>
            <a:r>
              <a:rPr lang="en-US" sz="2000" b="1" dirty="0">
                <a:solidFill>
                  <a:srgbClr val="111111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cat var path</a:t>
            </a:r>
            <a:r>
              <a:rPr lang="en-US" sz="2000" dirty="0">
                <a:solidFill>
                  <a:srgbClr val="111111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to get administrative password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59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941D29-E3C5-4146-9962-4E84DF6D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14" y="275850"/>
            <a:ext cx="91297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D3E136-392A-446C-8524-01F7EE5387B7}"/>
              </a:ext>
            </a:extLst>
          </p:cNvPr>
          <p:cNvSpPr/>
          <p:nvPr/>
        </p:nvSpPr>
        <p:spPr>
          <a:xfrm>
            <a:off x="1670414" y="378042"/>
            <a:ext cx="7571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  <a:ea typeface="DengXian" panose="02010600030101010101" pitchFamily="2" charset="-122"/>
              </a:rPr>
              <a:t>After unlocking the </a:t>
            </a:r>
            <a:r>
              <a:rPr lang="en-US" dirty="0" err="1">
                <a:latin typeface="Algerian" panose="04020705040A02060702" pitchFamily="82" charset="0"/>
                <a:ea typeface="DengXian" panose="02010600030101010101" pitchFamily="2" charset="-122"/>
              </a:rPr>
              <a:t>jenkins</a:t>
            </a:r>
            <a:r>
              <a:rPr lang="en-US" dirty="0">
                <a:latin typeface="Algerian" panose="04020705040A02060702" pitchFamily="82" charset="0"/>
                <a:ea typeface="DengXian" panose="02010600030101010101" pitchFamily="2" charset="-122"/>
              </a:rPr>
              <a:t> click on</a:t>
            </a:r>
            <a:r>
              <a:rPr lang="en-US" dirty="0">
                <a:solidFill>
                  <a:srgbClr val="111111"/>
                </a:solidFill>
                <a:latin typeface="Algerian" panose="04020705040A02060702" pitchFamily="82" charset="0"/>
                <a:ea typeface="Segoe UI" panose="020B0502040204020203" pitchFamily="34" charset="0"/>
              </a:rPr>
              <a:t> install the suggested plugins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43F2E4-2FD1-445F-9928-423CD2916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4202" r="2160" b="4481"/>
          <a:stretch/>
        </p:blipFill>
        <p:spPr>
          <a:xfrm>
            <a:off x="1566862" y="1142359"/>
            <a:ext cx="9058275" cy="49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29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BED02D-8111-4B13-94EF-2A3126A71295}"/>
              </a:ext>
            </a:extLst>
          </p:cNvPr>
          <p:cNvSpPr/>
          <p:nvPr/>
        </p:nvSpPr>
        <p:spPr>
          <a:xfrm>
            <a:off x="622852" y="228026"/>
            <a:ext cx="104824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dirty="0">
                <a:latin typeface="Algerian" panose="04020705040A02060702" pitchFamily="82" charset="0"/>
                <a:ea typeface="DengXian" panose="02010600030101010101" pitchFamily="2" charset="-122"/>
                <a:cs typeface="Times New Roman" panose="02020603050405020304" pitchFamily="18" charset="0"/>
              </a:rPr>
              <a:t>After successfully installation suggested we will get login page in that need to the enter below details</a:t>
            </a:r>
            <a:endParaRPr lang="en-IN" dirty="0">
              <a:effectLst/>
              <a:latin typeface="Algerian" panose="04020705040A02060702" pitchFamily="8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User name</a:t>
            </a:r>
            <a:endParaRPr lang="en-IN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Password</a:t>
            </a:r>
            <a:endParaRPr lang="en-IN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Conform Password</a:t>
            </a:r>
            <a:endParaRPr lang="en-IN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Full name</a:t>
            </a:r>
            <a:endParaRPr lang="en-IN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Email</a:t>
            </a:r>
            <a:endParaRPr lang="en-IN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After the all details need to </a:t>
            </a:r>
            <a:endParaRPr lang="en-IN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Algerian" panose="04020705040A02060702" pitchFamily="82" charset="0"/>
                <a:ea typeface="DengXian" panose="02010600030101010101" pitchFamily="2" charset="-122"/>
                <a:cs typeface="Times New Roman" panose="02020603050405020304" pitchFamily="18" charset="0"/>
              </a:rPr>
              <a:t>Click on save and continue</a:t>
            </a:r>
            <a:endParaRPr lang="en-IN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A923E-64A6-4A74-AD27-43B721A41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2" t="4744" r="3240" b="5837"/>
          <a:stretch/>
        </p:blipFill>
        <p:spPr>
          <a:xfrm>
            <a:off x="2119006" y="2757949"/>
            <a:ext cx="5668143" cy="32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35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7D0F0E-7A0F-4386-8D95-92406C44F73B}"/>
              </a:ext>
            </a:extLst>
          </p:cNvPr>
          <p:cNvSpPr/>
          <p:nvPr/>
        </p:nvSpPr>
        <p:spPr>
          <a:xfrm>
            <a:off x="1577009" y="462667"/>
            <a:ext cx="8097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 startAt="4"/>
              <a:tabLst>
                <a:tab pos="198120" algn="l"/>
              </a:tabLst>
            </a:pPr>
            <a:r>
              <a:rPr lang="en-US" dirty="0">
                <a:latin typeface="Algerian" panose="04020705040A02060702" pitchFamily="82" charset="0"/>
                <a:ea typeface="DengXian" panose="02010600030101010101" pitchFamily="2" charset="-122"/>
                <a:cs typeface="Times New Roman" panose="02020603050405020304" pitchFamily="18" charset="0"/>
              </a:rPr>
              <a:t>After click on save and continue Jenkins dashboard page will open </a:t>
            </a:r>
            <a:endParaRPr lang="en-IN" sz="1100" dirty="0">
              <a:effectLst/>
              <a:latin typeface="Algerian" panose="04020705040A02060702" pitchFamily="8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418A8-E6D3-4BB2-9972-EAED59AED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7" b="3936"/>
          <a:stretch/>
        </p:blipFill>
        <p:spPr>
          <a:xfrm>
            <a:off x="1565557" y="1334165"/>
            <a:ext cx="9357070" cy="43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29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A8F7-E30B-4218-BB6B-DB90B1D8683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 flipV="1">
            <a:off x="0" y="5410200"/>
            <a:ext cx="8445500" cy="9318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60FA7-DBA1-4734-8827-1AD5B7ABB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27367"/>
            <a:ext cx="8839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7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594B-B9F5-49C7-827D-65411C3F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43765"/>
            <a:ext cx="9603275" cy="1049235"/>
          </a:xfrm>
        </p:spPr>
        <p:txBody>
          <a:bodyPr/>
          <a:lstStyle/>
          <a:p>
            <a:r>
              <a:rPr lang="en-US" sz="2800" dirty="0">
                <a:latin typeface="Algerian" panose="04020705040A02060702" pitchFamily="82" charset="0"/>
              </a:rPr>
              <a:t>ARCHITECTURE OF JENKINS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Jenkins Tutorial | Continuous Integration Using Jenkins">
            <a:extLst>
              <a:ext uri="{FF2B5EF4-FFF2-40B4-BE49-F238E27FC236}">
                <a16:creationId xmlns:a16="http://schemas.microsoft.com/office/drawing/2014/main" id="{AD67A132-015D-4D40-8DDF-9C8C332D0A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2323" y="2039978"/>
            <a:ext cx="8947354" cy="36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0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90BAB9B-585D-46F5-89CF-074573B3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Advantages of </a:t>
            </a:r>
            <a:r>
              <a:rPr lang="en-IN" dirty="0" err="1">
                <a:latin typeface="Algerian" panose="04020705040A02060702" pitchFamily="82" charset="0"/>
              </a:rPr>
              <a:t>jenkins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E48F04A-2556-4EC2-904A-F77073E24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PLUGIN ECOSYSTEM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INSTALLATION AND CONFIGURATION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MULTIPLE LANGUAGES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AND CONTINUOUS DELIVERY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BUILDS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DEVEOPS TOOLS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COMMUNITY AND SUPPORT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14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35A9-557C-4AD5-9C7A-402884B1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STEP 1</a:t>
            </a:r>
            <a:r>
              <a:rPr lang="en-US" sz="2400" b="1" dirty="0">
                <a:latin typeface="Arial Narrow" panose="020B0606020202030204" pitchFamily="34" charset="0"/>
              </a:rPr>
              <a:t>: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latin typeface="Algerian" panose="04020705040A02060702" pitchFamily="82" charset="0"/>
              </a:rPr>
              <a:t>First we Need to Create one Ec2 instance in Aws console</a:t>
            </a:r>
            <a:br>
              <a:rPr lang="en-US" sz="2400" dirty="0">
                <a:latin typeface="Algerian" panose="04020705040A02060702" pitchFamily="82" charset="0"/>
              </a:rPr>
            </a:br>
            <a:r>
              <a:rPr lang="en-US" sz="2400" dirty="0">
                <a:latin typeface="Algerian" panose="04020705040A02060702" pitchFamily="82" charset="0"/>
              </a:rPr>
              <a:t>    First click on  launch ec2 instance in Dashboard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8EC290-8778-4563-8794-932276140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411" y="2039979"/>
            <a:ext cx="8738484" cy="37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FE79-177E-446D-9E47-B69F5C7C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cap="none" dirty="0">
                <a:latin typeface="Algerian" panose="04020705040A02060702" pitchFamily="82" charset="0"/>
              </a:rPr>
              <a:t>after click on launch instance need to provide name and select </a:t>
            </a:r>
            <a:r>
              <a:rPr lang="en-US" sz="3200" cap="none" dirty="0" err="1">
                <a:latin typeface="Algerian" panose="04020705040A02060702" pitchFamily="82" charset="0"/>
              </a:rPr>
              <a:t>ami</a:t>
            </a:r>
            <a:r>
              <a:rPr lang="en-US" sz="3200" cap="none" dirty="0">
                <a:latin typeface="Algerian" panose="04020705040A02060702" pitchFamily="82" charset="0"/>
              </a:rPr>
              <a:t>(like </a:t>
            </a:r>
            <a:r>
              <a:rPr lang="en-US" sz="3200" cap="none" dirty="0" err="1">
                <a:latin typeface="Algerian" panose="04020705040A02060702" pitchFamily="82" charset="0"/>
              </a:rPr>
              <a:t>linux</a:t>
            </a:r>
            <a:r>
              <a:rPr lang="en-US" cap="none" dirty="0" err="1">
                <a:latin typeface="Algerian" panose="04020705040A02060702" pitchFamily="82" charset="0"/>
              </a:rPr>
              <a:t>,</a:t>
            </a:r>
            <a:r>
              <a:rPr lang="en-US" sz="3200" cap="none" dirty="0" err="1">
                <a:latin typeface="Algerian" panose="04020705040A02060702" pitchFamily="82" charset="0"/>
              </a:rPr>
              <a:t>ubuntu</a:t>
            </a:r>
            <a:r>
              <a:rPr lang="en-US" sz="3200" cap="none" dirty="0">
                <a:latin typeface="Algerian" panose="04020705040A02060702" pitchFamily="82" charset="0"/>
              </a:rPr>
              <a:t>)</a:t>
            </a:r>
            <a:endParaRPr lang="en-IN" sz="3200" cap="none" dirty="0"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820951-35CE-4E7B-9C41-A32899F0E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693628" y="2016125"/>
            <a:ext cx="9096292" cy="37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34E4-AB8E-4C15-98EC-81D01B45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24" y="526223"/>
            <a:ext cx="9603275" cy="104923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Then select Instance Type as t2.large and select any existing key pair or create new key by click create new key pair.</a:t>
            </a:r>
            <a:br>
              <a:rPr lang="en-IN" sz="2800" dirty="0">
                <a:latin typeface="Algerian" panose="04020705040A02060702" pitchFamily="82" charset="0"/>
              </a:rPr>
            </a:br>
            <a:r>
              <a:rPr lang="en-US" sz="2800" dirty="0"/>
              <a:t> 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F5333E-D5CD-4953-866C-13C2B8B6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02" y="2016124"/>
            <a:ext cx="9520197" cy="38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4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2CAC-4008-4FE4-A192-0B4044AF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482" y="45466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latin typeface="Algerian" panose="04020705040A02060702" pitchFamily="82" charset="0"/>
              </a:rPr>
              <a:t>Then go the Network settings and then Allow the HTTP &amp; HTTPS then click on Edit then add security group with All TCP then click on Launch Instance.</a:t>
            </a:r>
            <a:br>
              <a:rPr lang="en-IN" dirty="0"/>
            </a:b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729311-0C19-4413-84A1-D67AD4A4A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456" y="2063833"/>
            <a:ext cx="9374587" cy="377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9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0CE98363-A560-469E-BD99-6B9EB458A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"/>
          <a:stretch/>
        </p:blipFill>
        <p:spPr>
          <a:xfrm>
            <a:off x="1482299" y="254568"/>
            <a:ext cx="9071734" cy="55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398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439</TotalTime>
  <Words>878</Words>
  <Application>Microsoft Office PowerPoint</Application>
  <PresentationFormat>Widescreen</PresentationFormat>
  <Paragraphs>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DengXian</vt:lpstr>
      <vt:lpstr>__Inter_Fallback_36bd41</vt:lpstr>
      <vt:lpstr>Agency FB</vt:lpstr>
      <vt:lpstr>Algerian</vt:lpstr>
      <vt:lpstr>Arial</vt:lpstr>
      <vt:lpstr>Arial Narrow</vt:lpstr>
      <vt:lpstr>Calibri</vt:lpstr>
      <vt:lpstr>Gill Sans MT</vt:lpstr>
      <vt:lpstr>Segoe UI</vt:lpstr>
      <vt:lpstr>Times New Roman</vt:lpstr>
      <vt:lpstr>Wingdings</vt:lpstr>
      <vt:lpstr>Gallery</vt:lpstr>
      <vt:lpstr> JENKINS PORT NUMBER CHANGED     8080 T0 8090</vt:lpstr>
      <vt:lpstr>WHAT IS JENKINS </vt:lpstr>
      <vt:lpstr>ARCHITECTURE OF JENKINS</vt:lpstr>
      <vt:lpstr>Advantages of jenkins</vt:lpstr>
      <vt:lpstr>STEP 1:     First we Need to Create one Ec2 instance in Aws console     First click on  launch ec2 instance in Dashboard</vt:lpstr>
      <vt:lpstr>after click on launch instance need to provide name and select ami(like linux,ubuntu)</vt:lpstr>
      <vt:lpstr>Then select Instance Type as t2.large and select any existing key pair or create new key by click create new key pair.   </vt:lpstr>
      <vt:lpstr>Then go the Network settings and then Allow the HTTP &amp; HTTPS then click on Edit then add security group with All TCP then click on Launch Instance. </vt:lpstr>
      <vt:lpstr>PowerPoint Presentation</vt:lpstr>
      <vt:lpstr>After the Instance Created then Connect the instance with any tool(Git , Mobexterm etc..,) with SSH Key </vt:lpstr>
      <vt:lpstr>PowerPoint Presentation</vt:lpstr>
      <vt:lpstr>After Copy the SSH link paste that in any tool ( Git, Mobexterm  etc.,) to connect with AWS. </vt:lpstr>
      <vt:lpstr>To Install Jenkins follow below commands </vt:lpstr>
      <vt:lpstr>After Installing jdk check jdk version by using java --version </vt:lpstr>
      <vt:lpstr> Then need to Install Jenkins before install need to add Keys for 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PORT NUMBER CHANGED 8080 T0 8090</dc:title>
  <dc:creator>LENOVO T440S</dc:creator>
  <cp:lastModifiedBy>LENOVO T440S</cp:lastModifiedBy>
  <cp:revision>43</cp:revision>
  <dcterms:created xsi:type="dcterms:W3CDTF">2024-11-04T06:08:29Z</dcterms:created>
  <dcterms:modified xsi:type="dcterms:W3CDTF">2024-11-06T00:56:06Z</dcterms:modified>
</cp:coreProperties>
</file>