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9" r:id="rId32"/>
    <p:sldId id="290" r:id="rId33"/>
    <p:sldId id="291" r:id="rId34"/>
    <p:sldId id="286" r:id="rId35"/>
    <p:sldId id="287" r:id="rId36"/>
    <p:sldId id="288"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b2da4f39e7245f8c" providerId="LiveId" clId="{78A9816D-725D-44DD-B272-3F12670D56AF}"/>
    <pc:docChg chg="undo custSel addSld delSld modSld sldOrd">
      <pc:chgData name="" userId="b2da4f39e7245f8c" providerId="LiveId" clId="{78A9816D-725D-44DD-B272-3F12670D56AF}" dt="2024-11-10T16:13:31.009" v="2281" actId="1076"/>
      <pc:docMkLst>
        <pc:docMk/>
      </pc:docMkLst>
      <pc:sldChg chg="modSp add">
        <pc:chgData name="" userId="b2da4f39e7245f8c" providerId="LiveId" clId="{78A9816D-725D-44DD-B272-3F12670D56AF}" dt="2024-11-02T10:57:12.913" v="327" actId="14100"/>
        <pc:sldMkLst>
          <pc:docMk/>
          <pc:sldMk cId="733026926" sldId="257"/>
        </pc:sldMkLst>
        <pc:spChg chg="mod">
          <ac:chgData name="" userId="b2da4f39e7245f8c" providerId="LiveId" clId="{78A9816D-725D-44DD-B272-3F12670D56AF}" dt="2024-11-02T10:55:51.161" v="315" actId="113"/>
          <ac:spMkLst>
            <pc:docMk/>
            <pc:sldMk cId="733026926" sldId="257"/>
            <ac:spMk id="2" creationId="{EF6E7FAC-0F7F-4B9B-BC63-986AFF220D5A}"/>
          </ac:spMkLst>
        </pc:spChg>
        <pc:spChg chg="mod">
          <ac:chgData name="" userId="b2da4f39e7245f8c" providerId="LiveId" clId="{78A9816D-725D-44DD-B272-3F12670D56AF}" dt="2024-11-02T10:57:12.913" v="327" actId="14100"/>
          <ac:spMkLst>
            <pc:docMk/>
            <pc:sldMk cId="733026926" sldId="257"/>
            <ac:spMk id="3" creationId="{1CFECEA1-27F7-42F9-B7FE-D801D88319B2}"/>
          </ac:spMkLst>
        </pc:spChg>
      </pc:sldChg>
      <pc:sldChg chg="addSp delSp modSp add">
        <pc:chgData name="" userId="b2da4f39e7245f8c" providerId="LiveId" clId="{78A9816D-725D-44DD-B272-3F12670D56AF}" dt="2024-11-02T12:00:59.793" v="910"/>
        <pc:sldMkLst>
          <pc:docMk/>
          <pc:sldMk cId="1422727512" sldId="258"/>
        </pc:sldMkLst>
        <pc:spChg chg="mod">
          <ac:chgData name="" userId="b2da4f39e7245f8c" providerId="LiveId" clId="{78A9816D-725D-44DD-B272-3F12670D56AF}" dt="2024-11-02T12:00:59.793" v="910"/>
          <ac:spMkLst>
            <pc:docMk/>
            <pc:sldMk cId="1422727512" sldId="258"/>
            <ac:spMk id="2" creationId="{64833FCA-C2EC-4FE6-80D7-BD70B2EA4C32}"/>
          </ac:spMkLst>
        </pc:spChg>
        <pc:spChg chg="mod">
          <ac:chgData name="" userId="b2da4f39e7245f8c" providerId="LiveId" clId="{78A9816D-725D-44DD-B272-3F12670D56AF}" dt="2024-11-02T10:55:28.263" v="310" actId="113"/>
          <ac:spMkLst>
            <pc:docMk/>
            <pc:sldMk cId="1422727512" sldId="258"/>
            <ac:spMk id="3" creationId="{4781E608-D032-412B-9B7B-4FB1E2C8C96C}"/>
          </ac:spMkLst>
        </pc:spChg>
        <pc:spChg chg="add del">
          <ac:chgData name="" userId="b2da4f39e7245f8c" providerId="LiveId" clId="{78A9816D-725D-44DD-B272-3F12670D56AF}" dt="2024-11-02T11:59:07.835" v="907"/>
          <ac:spMkLst>
            <pc:docMk/>
            <pc:sldMk cId="1422727512" sldId="258"/>
            <ac:spMk id="4" creationId="{17D52BD0-3EBF-49ED-8B82-5CE2E68D9506}"/>
          </ac:spMkLst>
        </pc:spChg>
        <pc:spChg chg="add del">
          <ac:chgData name="" userId="b2da4f39e7245f8c" providerId="LiveId" clId="{78A9816D-725D-44DD-B272-3F12670D56AF}" dt="2024-11-02T11:59:15.909" v="909"/>
          <ac:spMkLst>
            <pc:docMk/>
            <pc:sldMk cId="1422727512" sldId="258"/>
            <ac:spMk id="5" creationId="{EFEE5B48-B6E2-46B6-AFD3-59D1C606CA61}"/>
          </ac:spMkLst>
        </pc:spChg>
      </pc:sldChg>
      <pc:sldChg chg="modSp add">
        <pc:chgData name="" userId="b2da4f39e7245f8c" providerId="LiveId" clId="{78A9816D-725D-44DD-B272-3F12670D56AF}" dt="2024-11-02T10:59:15.369" v="369" actId="113"/>
        <pc:sldMkLst>
          <pc:docMk/>
          <pc:sldMk cId="786553495" sldId="259"/>
        </pc:sldMkLst>
        <pc:spChg chg="mod">
          <ac:chgData name="" userId="b2da4f39e7245f8c" providerId="LiveId" clId="{78A9816D-725D-44DD-B272-3F12670D56AF}" dt="2024-11-02T10:59:15.369" v="369" actId="113"/>
          <ac:spMkLst>
            <pc:docMk/>
            <pc:sldMk cId="786553495" sldId="259"/>
            <ac:spMk id="2" creationId="{64833FCA-C2EC-4FE6-80D7-BD70B2EA4C32}"/>
          </ac:spMkLst>
        </pc:spChg>
        <pc:spChg chg="mod">
          <ac:chgData name="" userId="b2da4f39e7245f8c" providerId="LiveId" clId="{78A9816D-725D-44DD-B272-3F12670D56AF}" dt="2024-11-02T10:59:12.537" v="368" actId="113"/>
          <ac:spMkLst>
            <pc:docMk/>
            <pc:sldMk cId="786553495" sldId="259"/>
            <ac:spMk id="3" creationId="{4781E608-D032-412B-9B7B-4FB1E2C8C96C}"/>
          </ac:spMkLst>
        </pc:spChg>
      </pc:sldChg>
      <pc:sldChg chg="modSp add">
        <pc:chgData name="" userId="b2da4f39e7245f8c" providerId="LiveId" clId="{78A9816D-725D-44DD-B272-3F12670D56AF}" dt="2024-11-02T11:02:45.165" v="443" actId="113"/>
        <pc:sldMkLst>
          <pc:docMk/>
          <pc:sldMk cId="1571426042" sldId="260"/>
        </pc:sldMkLst>
        <pc:spChg chg="mod">
          <ac:chgData name="" userId="b2da4f39e7245f8c" providerId="LiveId" clId="{78A9816D-725D-44DD-B272-3F12670D56AF}" dt="2024-11-02T10:59:51.815" v="396"/>
          <ac:spMkLst>
            <pc:docMk/>
            <pc:sldMk cId="1571426042" sldId="260"/>
            <ac:spMk id="2" creationId="{64833FCA-C2EC-4FE6-80D7-BD70B2EA4C32}"/>
          </ac:spMkLst>
        </pc:spChg>
        <pc:spChg chg="mod">
          <ac:chgData name="" userId="b2da4f39e7245f8c" providerId="LiveId" clId="{78A9816D-725D-44DD-B272-3F12670D56AF}" dt="2024-11-02T11:02:45.165" v="443" actId="113"/>
          <ac:spMkLst>
            <pc:docMk/>
            <pc:sldMk cId="1571426042" sldId="260"/>
            <ac:spMk id="3" creationId="{4781E608-D032-412B-9B7B-4FB1E2C8C96C}"/>
          </ac:spMkLst>
        </pc:spChg>
      </pc:sldChg>
      <pc:sldChg chg="modSp add">
        <pc:chgData name="" userId="b2da4f39e7245f8c" providerId="LiveId" clId="{78A9816D-725D-44DD-B272-3F12670D56AF}" dt="2024-11-02T11:02:38.726" v="441" actId="113"/>
        <pc:sldMkLst>
          <pc:docMk/>
          <pc:sldMk cId="4074935964" sldId="261"/>
        </pc:sldMkLst>
        <pc:spChg chg="mod">
          <ac:chgData name="" userId="b2da4f39e7245f8c" providerId="LiveId" clId="{78A9816D-725D-44DD-B272-3F12670D56AF}" dt="2024-11-02T11:01:48.316" v="419" actId="113"/>
          <ac:spMkLst>
            <pc:docMk/>
            <pc:sldMk cId="4074935964" sldId="261"/>
            <ac:spMk id="2" creationId="{64833FCA-C2EC-4FE6-80D7-BD70B2EA4C32}"/>
          </ac:spMkLst>
        </pc:spChg>
        <pc:spChg chg="mod">
          <ac:chgData name="" userId="b2da4f39e7245f8c" providerId="LiveId" clId="{78A9816D-725D-44DD-B272-3F12670D56AF}" dt="2024-11-02T11:02:38.726" v="441" actId="113"/>
          <ac:spMkLst>
            <pc:docMk/>
            <pc:sldMk cId="4074935964" sldId="261"/>
            <ac:spMk id="3" creationId="{4781E608-D032-412B-9B7B-4FB1E2C8C96C}"/>
          </ac:spMkLst>
        </pc:spChg>
      </pc:sldChg>
      <pc:sldChg chg="modSp add">
        <pc:chgData name="" userId="b2da4f39e7245f8c" providerId="LiveId" clId="{78A9816D-725D-44DD-B272-3F12670D56AF}" dt="2024-11-02T11:04:51.679" v="530" actId="20577"/>
        <pc:sldMkLst>
          <pc:docMk/>
          <pc:sldMk cId="3506263692" sldId="262"/>
        </pc:sldMkLst>
        <pc:spChg chg="mod">
          <ac:chgData name="" userId="b2da4f39e7245f8c" providerId="LiveId" clId="{78A9816D-725D-44DD-B272-3F12670D56AF}" dt="2024-11-02T11:03:13.064" v="495" actId="113"/>
          <ac:spMkLst>
            <pc:docMk/>
            <pc:sldMk cId="3506263692" sldId="262"/>
            <ac:spMk id="2" creationId="{64833FCA-C2EC-4FE6-80D7-BD70B2EA4C32}"/>
          </ac:spMkLst>
        </pc:spChg>
        <pc:spChg chg="mod">
          <ac:chgData name="" userId="b2da4f39e7245f8c" providerId="LiveId" clId="{78A9816D-725D-44DD-B272-3F12670D56AF}" dt="2024-11-02T11:04:51.679" v="530" actId="20577"/>
          <ac:spMkLst>
            <pc:docMk/>
            <pc:sldMk cId="3506263692" sldId="262"/>
            <ac:spMk id="3" creationId="{4781E608-D032-412B-9B7B-4FB1E2C8C96C}"/>
          </ac:spMkLst>
        </pc:spChg>
      </pc:sldChg>
      <pc:sldChg chg="modSp add">
        <pc:chgData name="" userId="b2da4f39e7245f8c" providerId="LiveId" clId="{78A9816D-725D-44DD-B272-3F12670D56AF}" dt="2024-11-02T11:06:42.043" v="555" actId="20577"/>
        <pc:sldMkLst>
          <pc:docMk/>
          <pc:sldMk cId="505191760" sldId="263"/>
        </pc:sldMkLst>
        <pc:spChg chg="mod">
          <ac:chgData name="" userId="b2da4f39e7245f8c" providerId="LiveId" clId="{78A9816D-725D-44DD-B272-3F12670D56AF}" dt="2024-11-02T11:05:30.584" v="536" actId="113"/>
          <ac:spMkLst>
            <pc:docMk/>
            <pc:sldMk cId="505191760" sldId="263"/>
            <ac:spMk id="2" creationId="{64833FCA-C2EC-4FE6-80D7-BD70B2EA4C32}"/>
          </ac:spMkLst>
        </pc:spChg>
        <pc:spChg chg="mod">
          <ac:chgData name="" userId="b2da4f39e7245f8c" providerId="LiveId" clId="{78A9816D-725D-44DD-B272-3F12670D56AF}" dt="2024-11-02T11:06:42.043" v="555" actId="20577"/>
          <ac:spMkLst>
            <pc:docMk/>
            <pc:sldMk cId="505191760" sldId="263"/>
            <ac:spMk id="3" creationId="{4781E608-D032-412B-9B7B-4FB1E2C8C96C}"/>
          </ac:spMkLst>
        </pc:spChg>
      </pc:sldChg>
      <pc:sldChg chg="modSp add">
        <pc:chgData name="" userId="b2da4f39e7245f8c" providerId="LiveId" clId="{78A9816D-725D-44DD-B272-3F12670D56AF}" dt="2024-11-02T11:07:42.060" v="569" actId="20577"/>
        <pc:sldMkLst>
          <pc:docMk/>
          <pc:sldMk cId="2210086544" sldId="264"/>
        </pc:sldMkLst>
        <pc:spChg chg="mod">
          <ac:chgData name="" userId="b2da4f39e7245f8c" providerId="LiveId" clId="{78A9816D-725D-44DD-B272-3F12670D56AF}" dt="2024-11-02T11:07:42.060" v="569" actId="20577"/>
          <ac:spMkLst>
            <pc:docMk/>
            <pc:sldMk cId="2210086544" sldId="264"/>
            <ac:spMk id="3" creationId="{4781E608-D032-412B-9B7B-4FB1E2C8C96C}"/>
          </ac:spMkLst>
        </pc:spChg>
      </pc:sldChg>
      <pc:sldChg chg="modSp add">
        <pc:chgData name="" userId="b2da4f39e7245f8c" providerId="LiveId" clId="{78A9816D-725D-44DD-B272-3F12670D56AF}" dt="2024-11-02T11:09:26.028" v="601" actId="20577"/>
        <pc:sldMkLst>
          <pc:docMk/>
          <pc:sldMk cId="4036489682" sldId="265"/>
        </pc:sldMkLst>
        <pc:spChg chg="mod">
          <ac:chgData name="" userId="b2da4f39e7245f8c" providerId="LiveId" clId="{78A9816D-725D-44DD-B272-3F12670D56AF}" dt="2024-11-02T11:07:59.940" v="572" actId="113"/>
          <ac:spMkLst>
            <pc:docMk/>
            <pc:sldMk cId="4036489682" sldId="265"/>
            <ac:spMk id="2" creationId="{64833FCA-C2EC-4FE6-80D7-BD70B2EA4C32}"/>
          </ac:spMkLst>
        </pc:spChg>
        <pc:spChg chg="mod">
          <ac:chgData name="" userId="b2da4f39e7245f8c" providerId="LiveId" clId="{78A9816D-725D-44DD-B272-3F12670D56AF}" dt="2024-11-02T11:09:26.028" v="601" actId="20577"/>
          <ac:spMkLst>
            <pc:docMk/>
            <pc:sldMk cId="4036489682" sldId="265"/>
            <ac:spMk id="3" creationId="{4781E608-D032-412B-9B7B-4FB1E2C8C96C}"/>
          </ac:spMkLst>
        </pc:spChg>
      </pc:sldChg>
      <pc:sldChg chg="modSp add">
        <pc:chgData name="" userId="b2da4f39e7245f8c" providerId="LiveId" clId="{78A9816D-725D-44DD-B272-3F12670D56AF}" dt="2024-11-02T11:10:21.262" v="619" actId="20577"/>
        <pc:sldMkLst>
          <pc:docMk/>
          <pc:sldMk cId="4028161641" sldId="266"/>
        </pc:sldMkLst>
        <pc:spChg chg="mod">
          <ac:chgData name="" userId="b2da4f39e7245f8c" providerId="LiveId" clId="{78A9816D-725D-44DD-B272-3F12670D56AF}" dt="2024-11-02T11:10:21.262" v="619" actId="20577"/>
          <ac:spMkLst>
            <pc:docMk/>
            <pc:sldMk cId="4028161641" sldId="266"/>
            <ac:spMk id="3" creationId="{4781E608-D032-412B-9B7B-4FB1E2C8C96C}"/>
          </ac:spMkLst>
        </pc:spChg>
      </pc:sldChg>
      <pc:sldChg chg="modSp add">
        <pc:chgData name="" userId="b2da4f39e7245f8c" providerId="LiveId" clId="{78A9816D-725D-44DD-B272-3F12670D56AF}" dt="2024-11-02T12:01:39.573" v="913" actId="20577"/>
        <pc:sldMkLst>
          <pc:docMk/>
          <pc:sldMk cId="1902126372" sldId="267"/>
        </pc:sldMkLst>
        <pc:spChg chg="mod">
          <ac:chgData name="" userId="b2da4f39e7245f8c" providerId="LiveId" clId="{78A9816D-725D-44DD-B272-3F12670D56AF}" dt="2024-11-02T11:10:41.479" v="622" actId="113"/>
          <ac:spMkLst>
            <pc:docMk/>
            <pc:sldMk cId="1902126372" sldId="267"/>
            <ac:spMk id="2" creationId="{64833FCA-C2EC-4FE6-80D7-BD70B2EA4C32}"/>
          </ac:spMkLst>
        </pc:spChg>
        <pc:spChg chg="mod">
          <ac:chgData name="" userId="b2da4f39e7245f8c" providerId="LiveId" clId="{78A9816D-725D-44DD-B272-3F12670D56AF}" dt="2024-11-02T12:01:39.573" v="913" actId="20577"/>
          <ac:spMkLst>
            <pc:docMk/>
            <pc:sldMk cId="1902126372" sldId="267"/>
            <ac:spMk id="3" creationId="{4781E608-D032-412B-9B7B-4FB1E2C8C96C}"/>
          </ac:spMkLst>
        </pc:spChg>
      </pc:sldChg>
      <pc:sldChg chg="modSp add">
        <pc:chgData name="" userId="b2da4f39e7245f8c" providerId="LiveId" clId="{78A9816D-725D-44DD-B272-3F12670D56AF}" dt="2024-11-02T11:15:46.051" v="714" actId="113"/>
        <pc:sldMkLst>
          <pc:docMk/>
          <pc:sldMk cId="1527170863" sldId="268"/>
        </pc:sldMkLst>
        <pc:spChg chg="mod">
          <ac:chgData name="" userId="b2da4f39e7245f8c" providerId="LiveId" clId="{78A9816D-725D-44DD-B272-3F12670D56AF}" dt="2024-11-02T11:15:46.051" v="714" actId="113"/>
          <ac:spMkLst>
            <pc:docMk/>
            <pc:sldMk cId="1527170863" sldId="268"/>
            <ac:spMk id="3" creationId="{4781E608-D032-412B-9B7B-4FB1E2C8C96C}"/>
          </ac:spMkLst>
        </pc:spChg>
      </pc:sldChg>
      <pc:sldChg chg="addSp modSp add del">
        <pc:chgData name="" userId="b2da4f39e7245f8c" providerId="LiveId" clId="{78A9816D-725D-44DD-B272-3F12670D56AF}" dt="2024-11-02T12:10:53.352" v="972"/>
        <pc:sldMkLst>
          <pc:docMk/>
          <pc:sldMk cId="229337881" sldId="269"/>
        </pc:sldMkLst>
        <pc:spChg chg="add mod">
          <ac:chgData name="" userId="b2da4f39e7245f8c" providerId="LiveId" clId="{78A9816D-725D-44DD-B272-3F12670D56AF}" dt="2024-11-02T12:10:53.352" v="972"/>
          <ac:spMkLst>
            <pc:docMk/>
            <pc:sldMk cId="229337881" sldId="269"/>
            <ac:spMk id="2" creationId="{7255C7CB-9631-4FA3-A199-677AC93DBEEB}"/>
          </ac:spMkLst>
        </pc:spChg>
        <pc:picChg chg="add mod">
          <ac:chgData name="" userId="b2da4f39e7245f8c" providerId="LiveId" clId="{78A9816D-725D-44DD-B272-3F12670D56AF}" dt="2024-11-02T11:24:29.778" v="819" actId="1076"/>
          <ac:picMkLst>
            <pc:docMk/>
            <pc:sldMk cId="229337881" sldId="269"/>
            <ac:picMk id="3" creationId="{EAC0C75E-72FD-4889-95DD-1220E894BA7F}"/>
          </ac:picMkLst>
        </pc:picChg>
      </pc:sldChg>
      <pc:sldChg chg="addSp modSp add">
        <pc:chgData name="" userId="b2da4f39e7245f8c" providerId="LiveId" clId="{78A9816D-725D-44DD-B272-3F12670D56AF}" dt="2024-11-02T12:13:27.508" v="993" actId="14100"/>
        <pc:sldMkLst>
          <pc:docMk/>
          <pc:sldMk cId="73456961" sldId="270"/>
        </pc:sldMkLst>
        <pc:spChg chg="mod">
          <ac:chgData name="" userId="b2da4f39e7245f8c" providerId="LiveId" clId="{78A9816D-725D-44DD-B272-3F12670D56AF}" dt="2024-11-02T12:10:27.295" v="965" actId="20577"/>
          <ac:spMkLst>
            <pc:docMk/>
            <pc:sldMk cId="73456961" sldId="270"/>
            <ac:spMk id="2" creationId="{338D7BA2-220D-4F8F-B406-1DB2A005B310}"/>
          </ac:spMkLst>
        </pc:spChg>
        <pc:spChg chg="mod">
          <ac:chgData name="" userId="b2da4f39e7245f8c" providerId="LiveId" clId="{78A9816D-725D-44DD-B272-3F12670D56AF}" dt="2024-11-02T12:13:19.049" v="990" actId="14100"/>
          <ac:spMkLst>
            <pc:docMk/>
            <pc:sldMk cId="73456961" sldId="270"/>
            <ac:spMk id="3" creationId="{3414411C-DB63-43A8-A839-B12074147000}"/>
          </ac:spMkLst>
        </pc:spChg>
        <pc:picChg chg="add mod">
          <ac:chgData name="" userId="b2da4f39e7245f8c" providerId="LiveId" clId="{78A9816D-725D-44DD-B272-3F12670D56AF}" dt="2024-11-02T12:13:04.632" v="989" actId="1076"/>
          <ac:picMkLst>
            <pc:docMk/>
            <pc:sldMk cId="73456961" sldId="270"/>
            <ac:picMk id="4" creationId="{B4881BCE-08B4-49A6-8BE8-6015E2827A46}"/>
          </ac:picMkLst>
        </pc:picChg>
        <pc:picChg chg="add mod">
          <ac:chgData name="" userId="b2da4f39e7245f8c" providerId="LiveId" clId="{78A9816D-725D-44DD-B272-3F12670D56AF}" dt="2024-11-02T12:13:27.508" v="993" actId="14100"/>
          <ac:picMkLst>
            <pc:docMk/>
            <pc:sldMk cId="73456961" sldId="270"/>
            <ac:picMk id="5" creationId="{C6E4A9B5-9F6C-47F0-814D-2532107D2365}"/>
          </ac:picMkLst>
        </pc:picChg>
      </pc:sldChg>
      <pc:sldChg chg="addSp delSp modSp add">
        <pc:chgData name="" userId="b2da4f39e7245f8c" providerId="LiveId" clId="{78A9816D-725D-44DD-B272-3F12670D56AF}" dt="2024-11-07T16:35:31.717" v="2278" actId="1076"/>
        <pc:sldMkLst>
          <pc:docMk/>
          <pc:sldMk cId="1540055593" sldId="271"/>
        </pc:sldMkLst>
        <pc:spChg chg="add mod">
          <ac:chgData name="" userId="b2da4f39e7245f8c" providerId="LiveId" clId="{78A9816D-725D-44DD-B272-3F12670D56AF}" dt="2024-11-07T16:35:26.217" v="2276" actId="1076"/>
          <ac:spMkLst>
            <pc:docMk/>
            <pc:sldMk cId="1540055593" sldId="271"/>
            <ac:spMk id="2" creationId="{278F7A02-08DB-40A8-BD23-474D674852BE}"/>
          </ac:spMkLst>
        </pc:spChg>
        <pc:picChg chg="add mod">
          <ac:chgData name="" userId="b2da4f39e7245f8c" providerId="LiveId" clId="{78A9816D-725D-44DD-B272-3F12670D56AF}" dt="2024-11-07T16:35:28.242" v="2277" actId="1076"/>
          <ac:picMkLst>
            <pc:docMk/>
            <pc:sldMk cId="1540055593" sldId="271"/>
            <ac:picMk id="3" creationId="{8C953388-5CEA-41E8-9037-5EA36B70769C}"/>
          </ac:picMkLst>
        </pc:picChg>
        <pc:picChg chg="add del mod">
          <ac:chgData name="" userId="b2da4f39e7245f8c" providerId="LiveId" clId="{78A9816D-725D-44DD-B272-3F12670D56AF}" dt="2024-11-02T12:15:45.537" v="1014" actId="478"/>
          <ac:picMkLst>
            <pc:docMk/>
            <pc:sldMk cId="1540055593" sldId="271"/>
            <ac:picMk id="4" creationId="{E08DEC00-201F-4542-B66F-C41C861987A3}"/>
          </ac:picMkLst>
        </pc:picChg>
        <pc:picChg chg="add mod">
          <ac:chgData name="" userId="b2da4f39e7245f8c" providerId="LiveId" clId="{78A9816D-725D-44DD-B272-3F12670D56AF}" dt="2024-11-07T16:35:31.717" v="2278" actId="1076"/>
          <ac:picMkLst>
            <pc:docMk/>
            <pc:sldMk cId="1540055593" sldId="271"/>
            <ac:picMk id="5" creationId="{A5FFAC01-EBA7-413F-8A35-0884C79A0B1F}"/>
          </ac:picMkLst>
        </pc:picChg>
      </pc:sldChg>
      <pc:sldChg chg="addSp delSp modSp add ord">
        <pc:chgData name="" userId="b2da4f39e7245f8c" providerId="LiveId" clId="{78A9816D-725D-44DD-B272-3F12670D56AF}" dt="2024-11-02T12:17:16.783" v="1032" actId="1076"/>
        <pc:sldMkLst>
          <pc:docMk/>
          <pc:sldMk cId="473829658" sldId="272"/>
        </pc:sldMkLst>
        <pc:spChg chg="mod">
          <ac:chgData name="" userId="b2da4f39e7245f8c" providerId="LiveId" clId="{78A9816D-725D-44DD-B272-3F12670D56AF}" dt="2024-11-02T12:16:36.230" v="1025" actId="20577"/>
          <ac:spMkLst>
            <pc:docMk/>
            <pc:sldMk cId="473829658" sldId="272"/>
            <ac:spMk id="2" creationId="{338D7BA2-220D-4F8F-B406-1DB2A005B310}"/>
          </ac:spMkLst>
        </pc:spChg>
        <pc:spChg chg="mod">
          <ac:chgData name="" userId="b2da4f39e7245f8c" providerId="LiveId" clId="{78A9816D-725D-44DD-B272-3F12670D56AF}" dt="2024-11-02T12:17:05.521" v="1028"/>
          <ac:spMkLst>
            <pc:docMk/>
            <pc:sldMk cId="473829658" sldId="272"/>
            <ac:spMk id="3" creationId="{3414411C-DB63-43A8-A839-B12074147000}"/>
          </ac:spMkLst>
        </pc:spChg>
        <pc:picChg chg="del">
          <ac:chgData name="" userId="b2da4f39e7245f8c" providerId="LiveId" clId="{78A9816D-725D-44DD-B272-3F12670D56AF}" dt="2024-11-02T12:17:08.470" v="1029" actId="478"/>
          <ac:picMkLst>
            <pc:docMk/>
            <pc:sldMk cId="473829658" sldId="272"/>
            <ac:picMk id="4" creationId="{B4881BCE-08B4-49A6-8BE8-6015E2827A46}"/>
          </ac:picMkLst>
        </pc:picChg>
        <pc:picChg chg="del">
          <ac:chgData name="" userId="b2da4f39e7245f8c" providerId="LiveId" clId="{78A9816D-725D-44DD-B272-3F12670D56AF}" dt="2024-11-02T12:17:09.513" v="1030" actId="478"/>
          <ac:picMkLst>
            <pc:docMk/>
            <pc:sldMk cId="473829658" sldId="272"/>
            <ac:picMk id="5" creationId="{C6E4A9B5-9F6C-47F0-814D-2532107D2365}"/>
          </ac:picMkLst>
        </pc:picChg>
        <pc:picChg chg="add mod">
          <ac:chgData name="" userId="b2da4f39e7245f8c" providerId="LiveId" clId="{78A9816D-725D-44DD-B272-3F12670D56AF}" dt="2024-11-02T12:17:16.783" v="1032" actId="1076"/>
          <ac:picMkLst>
            <pc:docMk/>
            <pc:sldMk cId="473829658" sldId="272"/>
            <ac:picMk id="6" creationId="{6D75115F-862B-46E4-B1F8-345480E6515F}"/>
          </ac:picMkLst>
        </pc:picChg>
      </pc:sldChg>
      <pc:sldChg chg="addSp delSp modSp add">
        <pc:chgData name="" userId="b2da4f39e7245f8c" providerId="LiveId" clId="{78A9816D-725D-44DD-B272-3F12670D56AF}" dt="2024-11-02T12:21:24.279" v="1078" actId="1076"/>
        <pc:sldMkLst>
          <pc:docMk/>
          <pc:sldMk cId="1150991626" sldId="273"/>
        </pc:sldMkLst>
        <pc:spChg chg="mod">
          <ac:chgData name="" userId="b2da4f39e7245f8c" providerId="LiveId" clId="{78A9816D-725D-44DD-B272-3F12670D56AF}" dt="2024-11-02T12:17:59.610" v="1049" actId="20577"/>
          <ac:spMkLst>
            <pc:docMk/>
            <pc:sldMk cId="1150991626" sldId="273"/>
            <ac:spMk id="2" creationId="{338D7BA2-220D-4F8F-B406-1DB2A005B310}"/>
          </ac:spMkLst>
        </pc:spChg>
        <pc:spChg chg="mod">
          <ac:chgData name="" userId="b2da4f39e7245f8c" providerId="LiveId" clId="{78A9816D-725D-44DD-B272-3F12670D56AF}" dt="2024-11-02T12:21:19.570" v="1077" actId="5793"/>
          <ac:spMkLst>
            <pc:docMk/>
            <pc:sldMk cId="1150991626" sldId="273"/>
            <ac:spMk id="3" creationId="{3414411C-DB63-43A8-A839-B12074147000}"/>
          </ac:spMkLst>
        </pc:spChg>
        <pc:picChg chg="add mod">
          <ac:chgData name="" userId="b2da4f39e7245f8c" providerId="LiveId" clId="{78A9816D-725D-44DD-B272-3F12670D56AF}" dt="2024-11-02T12:21:24.279" v="1078" actId="1076"/>
          <ac:picMkLst>
            <pc:docMk/>
            <pc:sldMk cId="1150991626" sldId="273"/>
            <ac:picMk id="4" creationId="{36529B88-3C7C-4DAA-A8C6-6B62E07B7679}"/>
          </ac:picMkLst>
        </pc:picChg>
        <pc:picChg chg="del">
          <ac:chgData name="" userId="b2da4f39e7245f8c" providerId="LiveId" clId="{78A9816D-725D-44DD-B272-3F12670D56AF}" dt="2024-11-02T12:18:08.080" v="1052" actId="478"/>
          <ac:picMkLst>
            <pc:docMk/>
            <pc:sldMk cId="1150991626" sldId="273"/>
            <ac:picMk id="6" creationId="{6D75115F-862B-46E4-B1F8-345480E6515F}"/>
          </ac:picMkLst>
        </pc:picChg>
      </pc:sldChg>
      <pc:sldChg chg="addSp delSp modSp add">
        <pc:chgData name="" userId="b2da4f39e7245f8c" providerId="LiveId" clId="{78A9816D-725D-44DD-B272-3F12670D56AF}" dt="2024-11-10T16:06:09.905" v="2280" actId="14100"/>
        <pc:sldMkLst>
          <pc:docMk/>
          <pc:sldMk cId="1291860678" sldId="274"/>
        </pc:sldMkLst>
        <pc:spChg chg="mod">
          <ac:chgData name="" userId="b2da4f39e7245f8c" providerId="LiveId" clId="{78A9816D-725D-44DD-B272-3F12670D56AF}" dt="2024-11-02T12:21:56.606" v="1100" actId="20577"/>
          <ac:spMkLst>
            <pc:docMk/>
            <pc:sldMk cId="1291860678" sldId="274"/>
            <ac:spMk id="2" creationId="{338D7BA2-220D-4F8F-B406-1DB2A005B310}"/>
          </ac:spMkLst>
        </pc:spChg>
        <pc:spChg chg="mod">
          <ac:chgData name="" userId="b2da4f39e7245f8c" providerId="LiveId" clId="{78A9816D-725D-44DD-B272-3F12670D56AF}" dt="2024-11-02T12:22:13.673" v="1110" actId="20577"/>
          <ac:spMkLst>
            <pc:docMk/>
            <pc:sldMk cId="1291860678" sldId="274"/>
            <ac:spMk id="3" creationId="{3414411C-DB63-43A8-A839-B12074147000}"/>
          </ac:spMkLst>
        </pc:spChg>
        <pc:picChg chg="del">
          <ac:chgData name="" userId="b2da4f39e7245f8c" providerId="LiveId" clId="{78A9816D-725D-44DD-B272-3F12670D56AF}" dt="2024-11-02T12:19:20.931" v="1068" actId="478"/>
          <ac:picMkLst>
            <pc:docMk/>
            <pc:sldMk cId="1291860678" sldId="274"/>
            <ac:picMk id="4" creationId="{36529B88-3C7C-4DAA-A8C6-6B62E07B7679}"/>
          </ac:picMkLst>
        </pc:picChg>
        <pc:picChg chg="add mod">
          <ac:chgData name="" userId="b2da4f39e7245f8c" providerId="LiveId" clId="{78A9816D-725D-44DD-B272-3F12670D56AF}" dt="2024-11-10T16:06:09.905" v="2280" actId="14100"/>
          <ac:picMkLst>
            <pc:docMk/>
            <pc:sldMk cId="1291860678" sldId="274"/>
            <ac:picMk id="5" creationId="{190E8879-7203-4EEC-B3D4-4C2AB15775F4}"/>
          </ac:picMkLst>
        </pc:picChg>
      </pc:sldChg>
      <pc:sldChg chg="addSp modSp add">
        <pc:chgData name="" userId="b2da4f39e7245f8c" providerId="LiveId" clId="{78A9816D-725D-44DD-B272-3F12670D56AF}" dt="2024-11-02T12:23:15.231" v="1120" actId="14100"/>
        <pc:sldMkLst>
          <pc:docMk/>
          <pc:sldMk cId="2639035656" sldId="275"/>
        </pc:sldMkLst>
        <pc:spChg chg="add mod">
          <ac:chgData name="" userId="b2da4f39e7245f8c" providerId="LiveId" clId="{78A9816D-725D-44DD-B272-3F12670D56AF}" dt="2024-11-02T12:23:15.231" v="1120" actId="14100"/>
          <ac:spMkLst>
            <pc:docMk/>
            <pc:sldMk cId="2639035656" sldId="275"/>
            <ac:spMk id="2" creationId="{DA180D97-0583-45D6-8159-8F486A951B42}"/>
          </ac:spMkLst>
        </pc:spChg>
      </pc:sldChg>
      <pc:sldChg chg="addSp delSp modSp add ord">
        <pc:chgData name="" userId="b2da4f39e7245f8c" providerId="LiveId" clId="{78A9816D-725D-44DD-B272-3F12670D56AF}" dt="2024-11-02T12:28:43.206" v="1190"/>
        <pc:sldMkLst>
          <pc:docMk/>
          <pc:sldMk cId="4244955432" sldId="276"/>
        </pc:sldMkLst>
        <pc:spChg chg="mod">
          <ac:chgData name="" userId="b2da4f39e7245f8c" providerId="LiveId" clId="{78A9816D-725D-44DD-B272-3F12670D56AF}" dt="2024-11-02T12:23:32.224" v="1131" actId="6549"/>
          <ac:spMkLst>
            <pc:docMk/>
            <pc:sldMk cId="4244955432" sldId="276"/>
            <ac:spMk id="2" creationId="{338D7BA2-220D-4F8F-B406-1DB2A005B310}"/>
          </ac:spMkLst>
        </pc:spChg>
        <pc:spChg chg="mod">
          <ac:chgData name="" userId="b2da4f39e7245f8c" providerId="LiveId" clId="{78A9816D-725D-44DD-B272-3F12670D56AF}" dt="2024-11-02T12:28:43.206" v="1190"/>
          <ac:spMkLst>
            <pc:docMk/>
            <pc:sldMk cId="4244955432" sldId="276"/>
            <ac:spMk id="3" creationId="{3414411C-DB63-43A8-A839-B12074147000}"/>
          </ac:spMkLst>
        </pc:spChg>
        <pc:picChg chg="add mod">
          <ac:chgData name="" userId="b2da4f39e7245f8c" providerId="LiveId" clId="{78A9816D-725D-44DD-B272-3F12670D56AF}" dt="2024-11-02T12:26:54.442" v="1172" actId="1076"/>
          <ac:picMkLst>
            <pc:docMk/>
            <pc:sldMk cId="4244955432" sldId="276"/>
            <ac:picMk id="4" creationId="{491C2EDA-412A-4FF9-B3EF-12429E579934}"/>
          </ac:picMkLst>
        </pc:picChg>
        <pc:picChg chg="del">
          <ac:chgData name="" userId="b2da4f39e7245f8c" providerId="LiveId" clId="{78A9816D-725D-44DD-B272-3F12670D56AF}" dt="2024-11-02T12:23:35.241" v="1132" actId="478"/>
          <ac:picMkLst>
            <pc:docMk/>
            <pc:sldMk cId="4244955432" sldId="276"/>
            <ac:picMk id="5" creationId="{190E8879-7203-4EEC-B3D4-4C2AB15775F4}"/>
          </ac:picMkLst>
        </pc:picChg>
        <pc:picChg chg="add del mod">
          <ac:chgData name="" userId="b2da4f39e7245f8c" providerId="LiveId" clId="{78A9816D-725D-44DD-B272-3F12670D56AF}" dt="2024-11-02T12:25:03.423" v="1151" actId="478"/>
          <ac:picMkLst>
            <pc:docMk/>
            <pc:sldMk cId="4244955432" sldId="276"/>
            <ac:picMk id="6" creationId="{D250DBC0-1D3D-41C9-A1E7-7C6F1C2492D4}"/>
          </ac:picMkLst>
        </pc:picChg>
      </pc:sldChg>
      <pc:sldChg chg="addSp delSp modSp add ord">
        <pc:chgData name="" userId="b2da4f39e7245f8c" providerId="LiveId" clId="{78A9816D-725D-44DD-B272-3F12670D56AF}" dt="2024-11-02T12:28:42.756" v="1188"/>
        <pc:sldMkLst>
          <pc:docMk/>
          <pc:sldMk cId="3432754131" sldId="277"/>
        </pc:sldMkLst>
        <pc:spChg chg="del mod">
          <ac:chgData name="" userId="b2da4f39e7245f8c" providerId="LiveId" clId="{78A9816D-725D-44DD-B272-3F12670D56AF}" dt="2024-11-02T12:28:31.218" v="1184"/>
          <ac:spMkLst>
            <pc:docMk/>
            <pc:sldMk cId="3432754131" sldId="277"/>
            <ac:spMk id="2" creationId="{DA180D97-0583-45D6-8159-8F486A951B42}"/>
          </ac:spMkLst>
        </pc:spChg>
        <pc:spChg chg="add del">
          <ac:chgData name="" userId="b2da4f39e7245f8c" providerId="LiveId" clId="{78A9816D-725D-44DD-B272-3F12670D56AF}" dt="2024-11-02T12:28:42.756" v="1188"/>
          <ac:spMkLst>
            <pc:docMk/>
            <pc:sldMk cId="3432754131" sldId="277"/>
            <ac:spMk id="4" creationId="{503DF4C9-DCF9-4367-BAD0-9F15DDF2CEC7}"/>
          </ac:spMkLst>
        </pc:spChg>
        <pc:picChg chg="add mod">
          <ac:chgData name="" userId="b2da4f39e7245f8c" providerId="LiveId" clId="{78A9816D-725D-44DD-B272-3F12670D56AF}" dt="2024-11-02T12:28:30.566" v="1182" actId="1076"/>
          <ac:picMkLst>
            <pc:docMk/>
            <pc:sldMk cId="3432754131" sldId="277"/>
            <ac:picMk id="3" creationId="{C62CBE78-2B25-4920-9E65-816F3BBDC545}"/>
          </ac:picMkLst>
        </pc:picChg>
      </pc:sldChg>
      <pc:sldChg chg="addSp delSp modSp add">
        <pc:chgData name="" userId="b2da4f39e7245f8c" providerId="LiveId" clId="{78A9816D-725D-44DD-B272-3F12670D56AF}" dt="2024-11-02T12:31:03.594" v="1224" actId="1076"/>
        <pc:sldMkLst>
          <pc:docMk/>
          <pc:sldMk cId="415179965" sldId="278"/>
        </pc:sldMkLst>
        <pc:spChg chg="mod">
          <ac:chgData name="" userId="b2da4f39e7245f8c" providerId="LiveId" clId="{78A9816D-725D-44DD-B272-3F12670D56AF}" dt="2024-11-02T12:29:10.487" v="1201" actId="20577"/>
          <ac:spMkLst>
            <pc:docMk/>
            <pc:sldMk cId="415179965" sldId="278"/>
            <ac:spMk id="2" creationId="{893C2BEC-2B53-4A90-82DE-9DAC1D51B23A}"/>
          </ac:spMkLst>
        </pc:spChg>
        <pc:spChg chg="mod">
          <ac:chgData name="" userId="b2da4f39e7245f8c" providerId="LiveId" clId="{78A9816D-725D-44DD-B272-3F12670D56AF}" dt="2024-11-02T12:30:58.288" v="1222" actId="27636"/>
          <ac:spMkLst>
            <pc:docMk/>
            <pc:sldMk cId="415179965" sldId="278"/>
            <ac:spMk id="3" creationId="{6F16028E-DB9B-4D1C-8B69-62C551DE4C31}"/>
          </ac:spMkLst>
        </pc:spChg>
        <pc:spChg chg="add del mod">
          <ac:chgData name="" userId="b2da4f39e7245f8c" providerId="LiveId" clId="{78A9816D-725D-44DD-B272-3F12670D56AF}" dt="2024-11-02T12:30:23.106" v="1214"/>
          <ac:spMkLst>
            <pc:docMk/>
            <pc:sldMk cId="415179965" sldId="278"/>
            <ac:spMk id="5" creationId="{04D7CD4E-DC7B-4FFF-A029-8C1FC9D7B984}"/>
          </ac:spMkLst>
        </pc:spChg>
        <pc:picChg chg="add mod">
          <ac:chgData name="" userId="b2da4f39e7245f8c" providerId="LiveId" clId="{78A9816D-725D-44DD-B272-3F12670D56AF}" dt="2024-11-02T12:31:03.594" v="1224" actId="1076"/>
          <ac:picMkLst>
            <pc:docMk/>
            <pc:sldMk cId="415179965" sldId="278"/>
            <ac:picMk id="4" creationId="{EA330919-3759-4710-A897-E326A5E8AA67}"/>
          </ac:picMkLst>
        </pc:picChg>
      </pc:sldChg>
      <pc:sldChg chg="addSp delSp modSp add">
        <pc:chgData name="" userId="b2da4f39e7245f8c" providerId="LiveId" clId="{78A9816D-725D-44DD-B272-3F12670D56AF}" dt="2024-11-02T12:32:11.217" v="1240" actId="27636"/>
        <pc:sldMkLst>
          <pc:docMk/>
          <pc:sldMk cId="1130784697" sldId="279"/>
        </pc:sldMkLst>
        <pc:spChg chg="mod">
          <ac:chgData name="" userId="b2da4f39e7245f8c" providerId="LiveId" clId="{78A9816D-725D-44DD-B272-3F12670D56AF}" dt="2024-11-02T12:32:11.217" v="1240" actId="27636"/>
          <ac:spMkLst>
            <pc:docMk/>
            <pc:sldMk cId="1130784697" sldId="279"/>
            <ac:spMk id="3" creationId="{6F16028E-DB9B-4D1C-8B69-62C551DE4C31}"/>
          </ac:spMkLst>
        </pc:spChg>
        <pc:spChg chg="add del">
          <ac:chgData name="" userId="b2da4f39e7245f8c" providerId="LiveId" clId="{78A9816D-725D-44DD-B272-3F12670D56AF}" dt="2024-11-02T12:31:26.558" v="1230"/>
          <ac:spMkLst>
            <pc:docMk/>
            <pc:sldMk cId="1130784697" sldId="279"/>
            <ac:spMk id="5" creationId="{3427028E-F403-4BB6-8C70-BA680CD9445F}"/>
          </ac:spMkLst>
        </pc:spChg>
        <pc:picChg chg="del">
          <ac:chgData name="" userId="b2da4f39e7245f8c" providerId="LiveId" clId="{78A9816D-725D-44DD-B272-3F12670D56AF}" dt="2024-11-02T12:31:14.627" v="1228" actId="478"/>
          <ac:picMkLst>
            <pc:docMk/>
            <pc:sldMk cId="1130784697" sldId="279"/>
            <ac:picMk id="4" creationId="{EA330919-3759-4710-A897-E326A5E8AA67}"/>
          </ac:picMkLst>
        </pc:picChg>
        <pc:picChg chg="add mod">
          <ac:chgData name="" userId="b2da4f39e7245f8c" providerId="LiveId" clId="{78A9816D-725D-44DD-B272-3F12670D56AF}" dt="2024-11-02T12:31:46.390" v="1234" actId="1076"/>
          <ac:picMkLst>
            <pc:docMk/>
            <pc:sldMk cId="1130784697" sldId="279"/>
            <ac:picMk id="6" creationId="{160CFECF-B7BF-4D55-A568-BE83A338B93A}"/>
          </ac:picMkLst>
        </pc:picChg>
      </pc:sldChg>
      <pc:sldChg chg="addSp delSp modSp add ord">
        <pc:chgData name="" userId="b2da4f39e7245f8c" providerId="LiveId" clId="{78A9816D-725D-44DD-B272-3F12670D56AF}" dt="2024-11-02T12:33:25.490" v="1251" actId="14100"/>
        <pc:sldMkLst>
          <pc:docMk/>
          <pc:sldMk cId="3965802641" sldId="280"/>
        </pc:sldMkLst>
        <pc:picChg chg="del">
          <ac:chgData name="" userId="b2da4f39e7245f8c" providerId="LiveId" clId="{78A9816D-725D-44DD-B272-3F12670D56AF}" dt="2024-11-02T12:33:09.106" v="1244" actId="478"/>
          <ac:picMkLst>
            <pc:docMk/>
            <pc:sldMk cId="3965802641" sldId="280"/>
            <ac:picMk id="3" creationId="{C62CBE78-2B25-4920-9E65-816F3BBDC545}"/>
          </ac:picMkLst>
        </pc:picChg>
        <pc:picChg chg="add mod">
          <ac:chgData name="" userId="b2da4f39e7245f8c" providerId="LiveId" clId="{78A9816D-725D-44DD-B272-3F12670D56AF}" dt="2024-11-02T12:33:25.490" v="1251" actId="14100"/>
          <ac:picMkLst>
            <pc:docMk/>
            <pc:sldMk cId="3965802641" sldId="280"/>
            <ac:picMk id="4" creationId="{86CE022B-07EF-4CEA-921E-D86CB59C4A82}"/>
          </ac:picMkLst>
        </pc:picChg>
      </pc:sldChg>
      <pc:sldChg chg="delSp modSp add ord">
        <pc:chgData name="" userId="b2da4f39e7245f8c" providerId="LiveId" clId="{78A9816D-725D-44DD-B272-3F12670D56AF}" dt="2024-11-02T12:36:27.905" v="1279" actId="5793"/>
        <pc:sldMkLst>
          <pc:docMk/>
          <pc:sldMk cId="713543918" sldId="281"/>
        </pc:sldMkLst>
        <pc:spChg chg="mod">
          <ac:chgData name="" userId="b2da4f39e7245f8c" providerId="LiveId" clId="{78A9816D-725D-44DD-B272-3F12670D56AF}" dt="2024-11-02T12:33:49.017" v="1267" actId="20577"/>
          <ac:spMkLst>
            <pc:docMk/>
            <pc:sldMk cId="713543918" sldId="281"/>
            <ac:spMk id="2" creationId="{893C2BEC-2B53-4A90-82DE-9DAC1D51B23A}"/>
          </ac:spMkLst>
        </pc:spChg>
        <pc:spChg chg="mod">
          <ac:chgData name="" userId="b2da4f39e7245f8c" providerId="LiveId" clId="{78A9816D-725D-44DD-B272-3F12670D56AF}" dt="2024-11-02T12:36:27.905" v="1279" actId="5793"/>
          <ac:spMkLst>
            <pc:docMk/>
            <pc:sldMk cId="713543918" sldId="281"/>
            <ac:spMk id="3" creationId="{6F16028E-DB9B-4D1C-8B69-62C551DE4C31}"/>
          </ac:spMkLst>
        </pc:spChg>
        <pc:picChg chg="del">
          <ac:chgData name="" userId="b2da4f39e7245f8c" providerId="LiveId" clId="{78A9816D-725D-44DD-B272-3F12670D56AF}" dt="2024-11-02T12:33:51.528" v="1268" actId="478"/>
          <ac:picMkLst>
            <pc:docMk/>
            <pc:sldMk cId="713543918" sldId="281"/>
            <ac:picMk id="6" creationId="{160CFECF-B7BF-4D55-A568-BE83A338B93A}"/>
          </ac:picMkLst>
        </pc:picChg>
      </pc:sldChg>
      <pc:sldChg chg="addSp delSp modSp add ord">
        <pc:chgData name="" userId="b2da4f39e7245f8c" providerId="LiveId" clId="{78A9816D-725D-44DD-B272-3F12670D56AF}" dt="2024-11-02T12:37:01.275" v="1287" actId="14100"/>
        <pc:sldMkLst>
          <pc:docMk/>
          <pc:sldMk cId="580366299" sldId="282"/>
        </pc:sldMkLst>
        <pc:picChg chg="add mod">
          <ac:chgData name="" userId="b2da4f39e7245f8c" providerId="LiveId" clId="{78A9816D-725D-44DD-B272-3F12670D56AF}" dt="2024-11-02T12:37:01.275" v="1287" actId="14100"/>
          <ac:picMkLst>
            <pc:docMk/>
            <pc:sldMk cId="580366299" sldId="282"/>
            <ac:picMk id="3" creationId="{737826EF-E164-427D-9902-BBA4DCFF6317}"/>
          </ac:picMkLst>
        </pc:picChg>
        <pc:picChg chg="del">
          <ac:chgData name="" userId="b2da4f39e7245f8c" providerId="LiveId" clId="{78A9816D-725D-44DD-B272-3F12670D56AF}" dt="2024-11-02T12:36:50.429" v="1282" actId="478"/>
          <ac:picMkLst>
            <pc:docMk/>
            <pc:sldMk cId="580366299" sldId="282"/>
            <ac:picMk id="4" creationId="{86CE022B-07EF-4CEA-921E-D86CB59C4A82}"/>
          </ac:picMkLst>
        </pc:picChg>
      </pc:sldChg>
      <pc:sldChg chg="addSp modSp add ord">
        <pc:chgData name="" userId="b2da4f39e7245f8c" providerId="LiveId" clId="{78A9816D-725D-44DD-B272-3F12670D56AF}" dt="2024-11-02T12:38:18.625" v="1323" actId="14100"/>
        <pc:sldMkLst>
          <pc:docMk/>
          <pc:sldMk cId="1639566830" sldId="283"/>
        </pc:sldMkLst>
        <pc:spChg chg="mod">
          <ac:chgData name="" userId="b2da4f39e7245f8c" providerId="LiveId" clId="{78A9816D-725D-44DD-B272-3F12670D56AF}" dt="2024-11-02T12:37:33.329" v="1303" actId="20577"/>
          <ac:spMkLst>
            <pc:docMk/>
            <pc:sldMk cId="1639566830" sldId="283"/>
            <ac:spMk id="2" creationId="{893C2BEC-2B53-4A90-82DE-9DAC1D51B23A}"/>
          </ac:spMkLst>
        </pc:spChg>
        <pc:spChg chg="mod">
          <ac:chgData name="" userId="b2da4f39e7245f8c" providerId="LiveId" clId="{78A9816D-725D-44DD-B272-3F12670D56AF}" dt="2024-11-02T12:38:03.345" v="1318" actId="20577"/>
          <ac:spMkLst>
            <pc:docMk/>
            <pc:sldMk cId="1639566830" sldId="283"/>
            <ac:spMk id="3" creationId="{6F16028E-DB9B-4D1C-8B69-62C551DE4C31}"/>
          </ac:spMkLst>
        </pc:spChg>
        <pc:picChg chg="add mod">
          <ac:chgData name="" userId="b2da4f39e7245f8c" providerId="LiveId" clId="{78A9816D-725D-44DD-B272-3F12670D56AF}" dt="2024-11-02T12:38:18.625" v="1323" actId="14100"/>
          <ac:picMkLst>
            <pc:docMk/>
            <pc:sldMk cId="1639566830" sldId="283"/>
            <ac:picMk id="4" creationId="{2BC29CF0-9683-4372-B1DF-05CE4A4153EC}"/>
          </ac:picMkLst>
        </pc:picChg>
      </pc:sldChg>
      <pc:sldChg chg="addSp delSp modSp add">
        <pc:chgData name="" userId="b2da4f39e7245f8c" providerId="LiveId" clId="{78A9816D-725D-44DD-B272-3F12670D56AF}" dt="2024-11-02T12:40:35.577" v="1343" actId="14100"/>
        <pc:sldMkLst>
          <pc:docMk/>
          <pc:sldMk cId="386640491" sldId="284"/>
        </pc:sldMkLst>
        <pc:spChg chg="mod">
          <ac:chgData name="" userId="b2da4f39e7245f8c" providerId="LiveId" clId="{78A9816D-725D-44DD-B272-3F12670D56AF}" dt="2024-11-02T12:40:01.201" v="1336" actId="20577"/>
          <ac:spMkLst>
            <pc:docMk/>
            <pc:sldMk cId="386640491" sldId="284"/>
            <ac:spMk id="2" creationId="{893C2BEC-2B53-4A90-82DE-9DAC1D51B23A}"/>
          </ac:spMkLst>
        </pc:spChg>
        <pc:spChg chg="mod">
          <ac:chgData name="" userId="b2da4f39e7245f8c" providerId="LiveId" clId="{78A9816D-725D-44DD-B272-3F12670D56AF}" dt="2024-11-02T12:40:35.577" v="1343" actId="14100"/>
          <ac:spMkLst>
            <pc:docMk/>
            <pc:sldMk cId="386640491" sldId="284"/>
            <ac:spMk id="3" creationId="{6F16028E-DB9B-4D1C-8B69-62C551DE4C31}"/>
          </ac:spMkLst>
        </pc:spChg>
        <pc:picChg chg="del">
          <ac:chgData name="" userId="b2da4f39e7245f8c" providerId="LiveId" clId="{78A9816D-725D-44DD-B272-3F12670D56AF}" dt="2024-11-02T12:40:06.930" v="1337" actId="478"/>
          <ac:picMkLst>
            <pc:docMk/>
            <pc:sldMk cId="386640491" sldId="284"/>
            <ac:picMk id="4" creationId="{2BC29CF0-9683-4372-B1DF-05CE4A4153EC}"/>
          </ac:picMkLst>
        </pc:picChg>
        <pc:picChg chg="add mod">
          <ac:chgData name="" userId="b2da4f39e7245f8c" providerId="LiveId" clId="{78A9816D-725D-44DD-B272-3F12670D56AF}" dt="2024-11-02T12:40:30.977" v="1342" actId="14100"/>
          <ac:picMkLst>
            <pc:docMk/>
            <pc:sldMk cId="386640491" sldId="284"/>
            <ac:picMk id="5" creationId="{5244945A-BB59-4838-8560-B8A40D14AA19}"/>
          </ac:picMkLst>
        </pc:picChg>
      </pc:sldChg>
      <pc:sldChg chg="addSp modSp add ord">
        <pc:chgData name="" userId="b2da4f39e7245f8c" providerId="LiveId" clId="{78A9816D-725D-44DD-B272-3F12670D56AF}" dt="2024-11-02T12:55:06.268" v="1463" actId="14100"/>
        <pc:sldMkLst>
          <pc:docMk/>
          <pc:sldMk cId="2102330810" sldId="285"/>
        </pc:sldMkLst>
        <pc:spChg chg="mod">
          <ac:chgData name="" userId="b2da4f39e7245f8c" providerId="LiveId" clId="{78A9816D-725D-44DD-B272-3F12670D56AF}" dt="2024-11-02T12:55:02.615" v="1462" actId="255"/>
          <ac:spMkLst>
            <pc:docMk/>
            <pc:sldMk cId="2102330810" sldId="285"/>
            <ac:spMk id="2" creationId="{DA180D97-0583-45D6-8159-8F486A951B42}"/>
          </ac:spMkLst>
        </pc:spChg>
        <pc:picChg chg="add mod">
          <ac:chgData name="" userId="b2da4f39e7245f8c" providerId="LiveId" clId="{78A9816D-725D-44DD-B272-3F12670D56AF}" dt="2024-11-02T12:55:06.268" v="1463" actId="14100"/>
          <ac:picMkLst>
            <pc:docMk/>
            <pc:sldMk cId="2102330810" sldId="285"/>
            <ac:picMk id="3" creationId="{489E867B-2BDD-4463-A086-5A594EC06C5E}"/>
          </ac:picMkLst>
        </pc:picChg>
      </pc:sldChg>
      <pc:sldChg chg="delSp modSp add ord">
        <pc:chgData name="" userId="b2da4f39e7245f8c" providerId="LiveId" clId="{78A9816D-725D-44DD-B272-3F12670D56AF}" dt="2024-11-02T12:54:19.267" v="1459"/>
        <pc:sldMkLst>
          <pc:docMk/>
          <pc:sldMk cId="1915394135" sldId="286"/>
        </pc:sldMkLst>
        <pc:spChg chg="mod">
          <ac:chgData name="" userId="b2da4f39e7245f8c" providerId="LiveId" clId="{78A9816D-725D-44DD-B272-3F12670D56AF}" dt="2024-11-02T12:42:27.755" v="1357" actId="20577"/>
          <ac:spMkLst>
            <pc:docMk/>
            <pc:sldMk cId="1915394135" sldId="286"/>
            <ac:spMk id="2" creationId="{893C2BEC-2B53-4A90-82DE-9DAC1D51B23A}"/>
          </ac:spMkLst>
        </pc:spChg>
        <pc:spChg chg="mod">
          <ac:chgData name="" userId="b2da4f39e7245f8c" providerId="LiveId" clId="{78A9816D-725D-44DD-B272-3F12670D56AF}" dt="2024-11-02T12:42:50.910" v="1364" actId="5793"/>
          <ac:spMkLst>
            <pc:docMk/>
            <pc:sldMk cId="1915394135" sldId="286"/>
            <ac:spMk id="3" creationId="{6F16028E-DB9B-4D1C-8B69-62C551DE4C31}"/>
          </ac:spMkLst>
        </pc:spChg>
        <pc:picChg chg="del">
          <ac:chgData name="" userId="b2da4f39e7245f8c" providerId="LiveId" clId="{78A9816D-725D-44DD-B272-3F12670D56AF}" dt="2024-11-02T12:42:32.861" v="1359" actId="478"/>
          <ac:picMkLst>
            <pc:docMk/>
            <pc:sldMk cId="1915394135" sldId="286"/>
            <ac:picMk id="5" creationId="{5244945A-BB59-4838-8560-B8A40D14AA19}"/>
          </ac:picMkLst>
        </pc:picChg>
      </pc:sldChg>
      <pc:sldChg chg="addSp delSp modSp add ord">
        <pc:chgData name="" userId="b2da4f39e7245f8c" providerId="LiveId" clId="{78A9816D-725D-44DD-B272-3F12670D56AF}" dt="2024-11-02T12:54:26.072" v="1460"/>
        <pc:sldMkLst>
          <pc:docMk/>
          <pc:sldMk cId="770694989" sldId="287"/>
        </pc:sldMkLst>
        <pc:spChg chg="add mod">
          <ac:chgData name="" userId="b2da4f39e7245f8c" providerId="LiveId" clId="{78A9816D-725D-44DD-B272-3F12670D56AF}" dt="2024-11-02T12:44:08.896" v="1378" actId="255"/>
          <ac:spMkLst>
            <pc:docMk/>
            <pc:sldMk cId="770694989" sldId="287"/>
            <ac:spMk id="2" creationId="{30BAD058-6519-481E-A2ED-16D95E0E55EB}"/>
          </ac:spMkLst>
        </pc:spChg>
        <pc:picChg chg="del">
          <ac:chgData name="" userId="b2da4f39e7245f8c" providerId="LiveId" clId="{78A9816D-725D-44DD-B272-3F12670D56AF}" dt="2024-11-02T12:43:02.227" v="1367" actId="478"/>
          <ac:picMkLst>
            <pc:docMk/>
            <pc:sldMk cId="770694989" sldId="287"/>
            <ac:picMk id="3" creationId="{737826EF-E164-427D-9902-BBA4DCFF6317}"/>
          </ac:picMkLst>
        </pc:picChg>
        <pc:picChg chg="add mod">
          <ac:chgData name="" userId="b2da4f39e7245f8c" providerId="LiveId" clId="{78A9816D-725D-44DD-B272-3F12670D56AF}" dt="2024-11-02T12:43:40.608" v="1374" actId="1076"/>
          <ac:picMkLst>
            <pc:docMk/>
            <pc:sldMk cId="770694989" sldId="287"/>
            <ac:picMk id="4" creationId="{F43E66FF-B8E1-402A-912A-1ADEC7B930D8}"/>
          </ac:picMkLst>
        </pc:picChg>
        <pc:picChg chg="add mod">
          <ac:chgData name="" userId="b2da4f39e7245f8c" providerId="LiveId" clId="{78A9816D-725D-44DD-B272-3F12670D56AF}" dt="2024-11-02T12:45:57.744" v="1384" actId="14100"/>
          <ac:picMkLst>
            <pc:docMk/>
            <pc:sldMk cId="770694989" sldId="287"/>
            <ac:picMk id="5" creationId="{E08053A8-BEF5-405D-9F41-4B3FC79851CA}"/>
          </ac:picMkLst>
        </pc:picChg>
      </pc:sldChg>
      <pc:sldChg chg="addSp delSp modSp add ord">
        <pc:chgData name="" userId="b2da4f39e7245f8c" providerId="LiveId" clId="{78A9816D-725D-44DD-B272-3F12670D56AF}" dt="2024-11-02T12:56:04.781" v="1474" actId="255"/>
        <pc:sldMkLst>
          <pc:docMk/>
          <pc:sldMk cId="2686241979" sldId="288"/>
        </pc:sldMkLst>
        <pc:spChg chg="mod">
          <ac:chgData name="" userId="b2da4f39e7245f8c" providerId="LiveId" clId="{78A9816D-725D-44DD-B272-3F12670D56AF}" dt="2024-11-02T12:46:25.320" v="1387" actId="1076"/>
          <ac:spMkLst>
            <pc:docMk/>
            <pc:sldMk cId="2686241979" sldId="288"/>
            <ac:spMk id="2" creationId="{30BAD058-6519-481E-A2ED-16D95E0E55EB}"/>
          </ac:spMkLst>
        </pc:spChg>
        <pc:spChg chg="add mod">
          <ac:chgData name="" userId="b2da4f39e7245f8c" providerId="LiveId" clId="{78A9816D-725D-44DD-B272-3F12670D56AF}" dt="2024-11-02T12:56:04.781" v="1474" actId="255"/>
          <ac:spMkLst>
            <pc:docMk/>
            <pc:sldMk cId="2686241979" sldId="288"/>
            <ac:spMk id="3" creationId="{A2120B06-0DE5-4A95-BE54-82F794457CCA}"/>
          </ac:spMkLst>
        </pc:spChg>
        <pc:picChg chg="del">
          <ac:chgData name="" userId="b2da4f39e7245f8c" providerId="LiveId" clId="{78A9816D-725D-44DD-B272-3F12670D56AF}" dt="2024-11-02T12:46:21.118" v="1386" actId="478"/>
          <ac:picMkLst>
            <pc:docMk/>
            <pc:sldMk cId="2686241979" sldId="288"/>
            <ac:picMk id="4" creationId="{F43E66FF-B8E1-402A-912A-1ADEC7B930D8}"/>
          </ac:picMkLst>
        </pc:picChg>
        <pc:picChg chg="del">
          <ac:chgData name="" userId="b2da4f39e7245f8c" providerId="LiveId" clId="{78A9816D-725D-44DD-B272-3F12670D56AF}" dt="2024-11-02T12:46:26.885" v="1388" actId="478"/>
          <ac:picMkLst>
            <pc:docMk/>
            <pc:sldMk cId="2686241979" sldId="288"/>
            <ac:picMk id="5" creationId="{E08053A8-BEF5-405D-9F41-4B3FC79851CA}"/>
          </ac:picMkLst>
        </pc:picChg>
        <pc:picChg chg="add mod">
          <ac:chgData name="" userId="b2da4f39e7245f8c" providerId="LiveId" clId="{78A9816D-725D-44DD-B272-3F12670D56AF}" dt="2024-11-02T12:55:53.695" v="1471" actId="1076"/>
          <ac:picMkLst>
            <pc:docMk/>
            <pc:sldMk cId="2686241979" sldId="288"/>
            <ac:picMk id="6" creationId="{A2D938B6-0BE8-4BB8-BB68-EFC22DA17D03}"/>
          </ac:picMkLst>
        </pc:picChg>
      </pc:sldChg>
      <pc:sldChg chg="addSp modSp add ord">
        <pc:chgData name="" userId="b2da4f39e7245f8c" providerId="LiveId" clId="{78A9816D-725D-44DD-B272-3F12670D56AF}" dt="2024-11-02T12:47:50.716" v="1413" actId="14100"/>
        <pc:sldMkLst>
          <pc:docMk/>
          <pc:sldMk cId="2823701346" sldId="289"/>
        </pc:sldMkLst>
        <pc:spChg chg="mod">
          <ac:chgData name="" userId="b2da4f39e7245f8c" providerId="LiveId" clId="{78A9816D-725D-44DD-B272-3F12670D56AF}" dt="2024-11-02T12:46:56.621" v="1400" actId="20577"/>
          <ac:spMkLst>
            <pc:docMk/>
            <pc:sldMk cId="2823701346" sldId="289"/>
            <ac:spMk id="2" creationId="{893C2BEC-2B53-4A90-82DE-9DAC1D51B23A}"/>
          </ac:spMkLst>
        </pc:spChg>
        <pc:spChg chg="mod">
          <ac:chgData name="" userId="b2da4f39e7245f8c" providerId="LiveId" clId="{78A9816D-725D-44DD-B272-3F12670D56AF}" dt="2024-11-02T12:47:18.344" v="1407" actId="20577"/>
          <ac:spMkLst>
            <pc:docMk/>
            <pc:sldMk cId="2823701346" sldId="289"/>
            <ac:spMk id="3" creationId="{6F16028E-DB9B-4D1C-8B69-62C551DE4C31}"/>
          </ac:spMkLst>
        </pc:spChg>
        <pc:picChg chg="add mod">
          <ac:chgData name="" userId="b2da4f39e7245f8c" providerId="LiveId" clId="{78A9816D-725D-44DD-B272-3F12670D56AF}" dt="2024-11-02T12:47:50.716" v="1413" actId="14100"/>
          <ac:picMkLst>
            <pc:docMk/>
            <pc:sldMk cId="2823701346" sldId="289"/>
            <ac:picMk id="4" creationId="{8D7ECB78-C067-4656-951B-EF1BDB504D8D}"/>
          </ac:picMkLst>
        </pc:picChg>
      </pc:sldChg>
      <pc:sldChg chg="addSp delSp modSp add ord">
        <pc:chgData name="" userId="b2da4f39e7245f8c" providerId="LiveId" clId="{78A9816D-725D-44DD-B272-3F12670D56AF}" dt="2024-11-02T12:48:46.007" v="1425" actId="1076"/>
        <pc:sldMkLst>
          <pc:docMk/>
          <pc:sldMk cId="543414976" sldId="290"/>
        </pc:sldMkLst>
        <pc:spChg chg="mod">
          <ac:chgData name="" userId="b2da4f39e7245f8c" providerId="LiveId" clId="{78A9816D-725D-44DD-B272-3F12670D56AF}" dt="2024-11-02T12:48:40.752" v="1424" actId="255"/>
          <ac:spMkLst>
            <pc:docMk/>
            <pc:sldMk cId="543414976" sldId="290"/>
            <ac:spMk id="2" creationId="{30BAD058-6519-481E-A2ED-16D95E0E55EB}"/>
          </ac:spMkLst>
        </pc:spChg>
        <pc:picChg chg="add mod">
          <ac:chgData name="" userId="b2da4f39e7245f8c" providerId="LiveId" clId="{78A9816D-725D-44DD-B272-3F12670D56AF}" dt="2024-11-02T12:48:46.007" v="1425" actId="1076"/>
          <ac:picMkLst>
            <pc:docMk/>
            <pc:sldMk cId="543414976" sldId="290"/>
            <ac:picMk id="4" creationId="{1E8B7897-1405-4391-85D9-E23322F6BB9C}"/>
          </ac:picMkLst>
        </pc:picChg>
        <pc:picChg chg="del">
          <ac:chgData name="" userId="b2da4f39e7245f8c" providerId="LiveId" clId="{78A9816D-725D-44DD-B272-3F12670D56AF}" dt="2024-11-02T12:48:06.758" v="1416" actId="478"/>
          <ac:picMkLst>
            <pc:docMk/>
            <pc:sldMk cId="543414976" sldId="290"/>
            <ac:picMk id="6" creationId="{A2D938B6-0BE8-4BB8-BB68-EFC22DA17D03}"/>
          </ac:picMkLst>
        </pc:picChg>
      </pc:sldChg>
      <pc:sldChg chg="addSp delSp modSp add">
        <pc:chgData name="" userId="b2da4f39e7245f8c" providerId="LiveId" clId="{78A9816D-725D-44DD-B272-3F12670D56AF}" dt="2024-11-02T12:55:32.714" v="1466"/>
        <pc:sldMkLst>
          <pc:docMk/>
          <pc:sldMk cId="3531002109" sldId="291"/>
        </pc:sldMkLst>
        <pc:spChg chg="mod">
          <ac:chgData name="" userId="b2da4f39e7245f8c" providerId="LiveId" clId="{78A9816D-725D-44DD-B272-3F12670D56AF}" dt="2024-11-02T12:49:26.528" v="1429" actId="255"/>
          <ac:spMkLst>
            <pc:docMk/>
            <pc:sldMk cId="3531002109" sldId="291"/>
            <ac:spMk id="2" creationId="{30BAD058-6519-481E-A2ED-16D95E0E55EB}"/>
          </ac:spMkLst>
        </pc:spChg>
        <pc:spChg chg="add del mod">
          <ac:chgData name="" userId="b2da4f39e7245f8c" providerId="LiveId" clId="{78A9816D-725D-44DD-B272-3F12670D56AF}" dt="2024-11-02T12:55:32.714" v="1466"/>
          <ac:spMkLst>
            <pc:docMk/>
            <pc:sldMk cId="3531002109" sldId="291"/>
            <ac:spMk id="3" creationId="{321E59BC-482A-47D9-B660-23DF85E2C8C7}"/>
          </ac:spMkLst>
        </pc:spChg>
        <pc:picChg chg="del">
          <ac:chgData name="" userId="b2da4f39e7245f8c" providerId="LiveId" clId="{78A9816D-725D-44DD-B272-3F12670D56AF}" dt="2024-11-02T12:49:13.536" v="1427" actId="478"/>
          <ac:picMkLst>
            <pc:docMk/>
            <pc:sldMk cId="3531002109" sldId="291"/>
            <ac:picMk id="4" creationId="{1E8B7897-1405-4391-85D9-E23322F6BB9C}"/>
          </ac:picMkLst>
        </pc:picChg>
        <pc:picChg chg="add mod">
          <ac:chgData name="" userId="b2da4f39e7245f8c" providerId="LiveId" clId="{78A9816D-725D-44DD-B272-3F12670D56AF}" dt="2024-11-02T12:52:25.613" v="1445" actId="1076"/>
          <ac:picMkLst>
            <pc:docMk/>
            <pc:sldMk cId="3531002109" sldId="291"/>
            <ac:picMk id="5" creationId="{827F5D31-7C39-4F0E-9853-510B45372E89}"/>
          </ac:picMkLst>
        </pc:picChg>
      </pc:sldChg>
      <pc:sldChg chg="addSp delSp modSp add">
        <pc:chgData name="" userId="b2da4f39e7245f8c" providerId="LiveId" clId="{78A9816D-725D-44DD-B272-3F12670D56AF}" dt="2024-11-02T13:18:50.198" v="1499" actId="14100"/>
        <pc:sldMkLst>
          <pc:docMk/>
          <pc:sldMk cId="1947166463" sldId="292"/>
        </pc:sldMkLst>
        <pc:spChg chg="mod">
          <ac:chgData name="" userId="b2da4f39e7245f8c" providerId="LiveId" clId="{78A9816D-725D-44DD-B272-3F12670D56AF}" dt="2024-11-02T13:00:54.199" v="1484" actId="20577"/>
          <ac:spMkLst>
            <pc:docMk/>
            <pc:sldMk cId="1947166463" sldId="292"/>
            <ac:spMk id="2" creationId="{30BAD058-6519-481E-A2ED-16D95E0E55EB}"/>
          </ac:spMkLst>
        </pc:spChg>
        <pc:spChg chg="del mod">
          <ac:chgData name="" userId="b2da4f39e7245f8c" providerId="LiveId" clId="{78A9816D-725D-44DD-B272-3F12670D56AF}" dt="2024-11-02T13:00:09.667" v="1479" actId="478"/>
          <ac:spMkLst>
            <pc:docMk/>
            <pc:sldMk cId="1947166463" sldId="292"/>
            <ac:spMk id="3" creationId="{A2120B06-0DE5-4A95-BE54-82F794457CCA}"/>
          </ac:spMkLst>
        </pc:spChg>
        <pc:spChg chg="add mod">
          <ac:chgData name="" userId="b2da4f39e7245f8c" providerId="LiveId" clId="{78A9816D-725D-44DD-B272-3F12670D56AF}" dt="2024-11-02T13:18:37.615" v="1494" actId="1076"/>
          <ac:spMkLst>
            <pc:docMk/>
            <pc:sldMk cId="1947166463" sldId="292"/>
            <ac:spMk id="4" creationId="{9C70A01F-B97A-41EF-9A0C-53E67A52DF6D}"/>
          </ac:spMkLst>
        </pc:spChg>
        <pc:picChg chg="add mod">
          <ac:chgData name="" userId="b2da4f39e7245f8c" providerId="LiveId" clId="{78A9816D-725D-44DD-B272-3F12670D56AF}" dt="2024-11-02T13:16:58.483" v="1489" actId="14100"/>
          <ac:picMkLst>
            <pc:docMk/>
            <pc:sldMk cId="1947166463" sldId="292"/>
            <ac:picMk id="3" creationId="{66FC7703-2B1F-4F57-AC67-2604242C634C}"/>
          </ac:picMkLst>
        </pc:picChg>
        <pc:picChg chg="add mod">
          <ac:chgData name="" userId="b2da4f39e7245f8c" providerId="LiveId" clId="{78A9816D-725D-44DD-B272-3F12670D56AF}" dt="2024-11-02T13:18:50.198" v="1499" actId="14100"/>
          <ac:picMkLst>
            <pc:docMk/>
            <pc:sldMk cId="1947166463" sldId="292"/>
            <ac:picMk id="5" creationId="{127EAEDA-9860-48EF-9CA5-259A0AC49640}"/>
          </ac:picMkLst>
        </pc:picChg>
        <pc:picChg chg="del">
          <ac:chgData name="" userId="b2da4f39e7245f8c" providerId="LiveId" clId="{78A9816D-725D-44DD-B272-3F12670D56AF}" dt="2024-11-02T13:00:04.522" v="1476" actId="478"/>
          <ac:picMkLst>
            <pc:docMk/>
            <pc:sldMk cId="1947166463" sldId="292"/>
            <ac:picMk id="6" creationId="{A2D938B6-0BE8-4BB8-BB68-EFC22DA17D03}"/>
          </ac:picMkLst>
        </pc:picChg>
      </pc:sldChg>
      <pc:sldChg chg="addSp delSp modSp add">
        <pc:chgData name="" userId="b2da4f39e7245f8c" providerId="LiveId" clId="{78A9816D-725D-44DD-B272-3F12670D56AF}" dt="2024-11-02T13:26:34.766" v="1711" actId="108"/>
        <pc:sldMkLst>
          <pc:docMk/>
          <pc:sldMk cId="98807167" sldId="293"/>
        </pc:sldMkLst>
        <pc:spChg chg="mod">
          <ac:chgData name="" userId="b2da4f39e7245f8c" providerId="LiveId" clId="{78A9816D-725D-44DD-B272-3F12670D56AF}" dt="2024-11-02T13:19:17.371" v="1503" actId="255"/>
          <ac:spMkLst>
            <pc:docMk/>
            <pc:sldMk cId="98807167" sldId="293"/>
            <ac:spMk id="2" creationId="{30BAD058-6519-481E-A2ED-16D95E0E55EB}"/>
          </ac:spMkLst>
        </pc:spChg>
        <pc:spChg chg="del mod">
          <ac:chgData name="" userId="b2da4f39e7245f8c" providerId="LiveId" clId="{78A9816D-725D-44DD-B272-3F12670D56AF}" dt="2024-11-02T13:19:41.933" v="1693"/>
          <ac:spMkLst>
            <pc:docMk/>
            <pc:sldMk cId="98807167" sldId="293"/>
            <ac:spMk id="4" creationId="{9C70A01F-B97A-41EF-9A0C-53E67A52DF6D}"/>
          </ac:spMkLst>
        </pc:spChg>
        <pc:spChg chg="add mod">
          <ac:chgData name="" userId="b2da4f39e7245f8c" providerId="LiveId" clId="{78A9816D-725D-44DD-B272-3F12670D56AF}" dt="2024-11-02T13:26:34.766" v="1711" actId="108"/>
          <ac:spMkLst>
            <pc:docMk/>
            <pc:sldMk cId="98807167" sldId="293"/>
            <ac:spMk id="7" creationId="{459C0B73-E3C3-47BD-9A4B-754A232824E2}"/>
          </ac:spMkLst>
        </pc:spChg>
        <pc:picChg chg="del">
          <ac:chgData name="" userId="b2da4f39e7245f8c" providerId="LiveId" clId="{78A9816D-725D-44DD-B272-3F12670D56AF}" dt="2024-11-02T13:19:08.969" v="1502" actId="478"/>
          <ac:picMkLst>
            <pc:docMk/>
            <pc:sldMk cId="98807167" sldId="293"/>
            <ac:picMk id="3" creationId="{66FC7703-2B1F-4F57-AC67-2604242C634C}"/>
          </ac:picMkLst>
        </pc:picChg>
        <pc:picChg chg="del">
          <ac:chgData name="" userId="b2da4f39e7245f8c" providerId="LiveId" clId="{78A9816D-725D-44DD-B272-3F12670D56AF}" dt="2024-11-02T13:19:43.812" v="1694" actId="478"/>
          <ac:picMkLst>
            <pc:docMk/>
            <pc:sldMk cId="98807167" sldId="293"/>
            <ac:picMk id="5" creationId="{127EAEDA-9860-48EF-9CA5-259A0AC49640}"/>
          </ac:picMkLst>
        </pc:picChg>
        <pc:picChg chg="add mod">
          <ac:chgData name="" userId="b2da4f39e7245f8c" providerId="LiveId" clId="{78A9816D-725D-44DD-B272-3F12670D56AF}" dt="2024-11-02T13:19:53.980" v="1697" actId="14100"/>
          <ac:picMkLst>
            <pc:docMk/>
            <pc:sldMk cId="98807167" sldId="293"/>
            <ac:picMk id="6" creationId="{AB8936B5-7A59-47EE-A270-510D3A7DBA82}"/>
          </ac:picMkLst>
        </pc:picChg>
      </pc:sldChg>
      <pc:sldChg chg="addSp delSp modSp add">
        <pc:chgData name="" userId="b2da4f39e7245f8c" providerId="LiveId" clId="{78A9816D-725D-44DD-B272-3F12670D56AF}" dt="2024-11-02T13:27:50.660" v="1726" actId="1076"/>
        <pc:sldMkLst>
          <pc:docMk/>
          <pc:sldMk cId="3266388425" sldId="294"/>
        </pc:sldMkLst>
        <pc:spChg chg="del mod">
          <ac:chgData name="" userId="b2da4f39e7245f8c" providerId="LiveId" clId="{78A9816D-725D-44DD-B272-3F12670D56AF}" dt="2024-11-02T13:27:17.466" v="1717" actId="478"/>
          <ac:spMkLst>
            <pc:docMk/>
            <pc:sldMk cId="3266388425" sldId="294"/>
            <ac:spMk id="2" creationId="{30BAD058-6519-481E-A2ED-16D95E0E55EB}"/>
          </ac:spMkLst>
        </pc:spChg>
        <pc:spChg chg="add mod">
          <ac:chgData name="" userId="b2da4f39e7245f8c" providerId="LiveId" clId="{78A9816D-725D-44DD-B272-3F12670D56AF}" dt="2024-11-02T13:27:43.008" v="1724" actId="1076"/>
          <ac:spMkLst>
            <pc:docMk/>
            <pc:sldMk cId="3266388425" sldId="294"/>
            <ac:spMk id="3" creationId="{DF5DC70B-1B4A-4603-8769-EB18BE30342D}"/>
          </ac:spMkLst>
        </pc:spChg>
        <pc:spChg chg="del mod">
          <ac:chgData name="" userId="b2da4f39e7245f8c" providerId="LiveId" clId="{78A9816D-725D-44DD-B272-3F12670D56AF}" dt="2024-11-02T13:26:51.658" v="1715" actId="478"/>
          <ac:spMkLst>
            <pc:docMk/>
            <pc:sldMk cId="3266388425" sldId="294"/>
            <ac:spMk id="7" creationId="{459C0B73-E3C3-47BD-9A4B-754A232824E2}"/>
          </ac:spMkLst>
        </pc:spChg>
        <pc:picChg chg="add mod">
          <ac:chgData name="" userId="b2da4f39e7245f8c" providerId="LiveId" clId="{78A9816D-725D-44DD-B272-3F12670D56AF}" dt="2024-11-02T13:27:24.752" v="1720" actId="14100"/>
          <ac:picMkLst>
            <pc:docMk/>
            <pc:sldMk cId="3266388425" sldId="294"/>
            <ac:picMk id="5" creationId="{B074E860-B284-4F08-841A-586E95E279F3}"/>
          </ac:picMkLst>
        </pc:picChg>
        <pc:picChg chg="del">
          <ac:chgData name="" userId="b2da4f39e7245f8c" providerId="LiveId" clId="{78A9816D-725D-44DD-B272-3F12670D56AF}" dt="2024-11-02T13:26:48.375" v="1713" actId="478"/>
          <ac:picMkLst>
            <pc:docMk/>
            <pc:sldMk cId="3266388425" sldId="294"/>
            <ac:picMk id="6" creationId="{AB8936B5-7A59-47EE-A270-510D3A7DBA82}"/>
          </ac:picMkLst>
        </pc:picChg>
        <pc:picChg chg="add mod">
          <ac:chgData name="" userId="b2da4f39e7245f8c" providerId="LiveId" clId="{78A9816D-725D-44DD-B272-3F12670D56AF}" dt="2024-11-02T13:27:50.660" v="1726" actId="1076"/>
          <ac:picMkLst>
            <pc:docMk/>
            <pc:sldMk cId="3266388425" sldId="294"/>
            <ac:picMk id="8" creationId="{1153C95E-9C7F-4F07-A1E8-71F556DECE6C}"/>
          </ac:picMkLst>
        </pc:picChg>
      </pc:sldChg>
      <pc:sldChg chg="addSp delSp modSp add">
        <pc:chgData name="" userId="b2da4f39e7245f8c" providerId="LiveId" clId="{78A9816D-725D-44DD-B272-3F12670D56AF}" dt="2024-11-02T13:29:40.160" v="1748" actId="1076"/>
        <pc:sldMkLst>
          <pc:docMk/>
          <pc:sldMk cId="2401299069" sldId="295"/>
        </pc:sldMkLst>
        <pc:spChg chg="add mod">
          <ac:chgData name="" userId="b2da4f39e7245f8c" providerId="LiveId" clId="{78A9816D-725D-44DD-B272-3F12670D56AF}" dt="2024-11-02T13:29:35.061" v="1747" actId="255"/>
          <ac:spMkLst>
            <pc:docMk/>
            <pc:sldMk cId="2401299069" sldId="295"/>
            <ac:spMk id="2" creationId="{A4944FC7-9F48-45F6-9F4F-FBD2B8275718}"/>
          </ac:spMkLst>
        </pc:spChg>
        <pc:spChg chg="del mod">
          <ac:chgData name="" userId="b2da4f39e7245f8c" providerId="LiveId" clId="{78A9816D-725D-44DD-B272-3F12670D56AF}" dt="2024-11-02T13:28:08.282" v="1731" actId="478"/>
          <ac:spMkLst>
            <pc:docMk/>
            <pc:sldMk cId="2401299069" sldId="295"/>
            <ac:spMk id="3" creationId="{DF5DC70B-1B4A-4603-8769-EB18BE30342D}"/>
          </ac:spMkLst>
        </pc:spChg>
        <pc:spChg chg="add mod">
          <ac:chgData name="" userId="b2da4f39e7245f8c" providerId="LiveId" clId="{78A9816D-725D-44DD-B272-3F12670D56AF}" dt="2024-11-02T13:29:19.205" v="1745" actId="14100"/>
          <ac:spMkLst>
            <pc:docMk/>
            <pc:sldMk cId="2401299069" sldId="295"/>
            <ac:spMk id="4" creationId="{5C95B3DD-D0B0-477E-BEC4-7A8C9931EF88}"/>
          </ac:spMkLst>
        </pc:spChg>
        <pc:picChg chg="del">
          <ac:chgData name="" userId="b2da4f39e7245f8c" providerId="LiveId" clId="{78A9816D-725D-44DD-B272-3F12670D56AF}" dt="2024-11-02T13:28:04.257" v="1729" actId="478"/>
          <ac:picMkLst>
            <pc:docMk/>
            <pc:sldMk cId="2401299069" sldId="295"/>
            <ac:picMk id="5" creationId="{B074E860-B284-4F08-841A-586E95E279F3}"/>
          </ac:picMkLst>
        </pc:picChg>
        <pc:picChg chg="add mod">
          <ac:chgData name="" userId="b2da4f39e7245f8c" providerId="LiveId" clId="{78A9816D-725D-44DD-B272-3F12670D56AF}" dt="2024-11-02T13:29:40.160" v="1748" actId="1076"/>
          <ac:picMkLst>
            <pc:docMk/>
            <pc:sldMk cId="2401299069" sldId="295"/>
            <ac:picMk id="6" creationId="{50FEE934-974D-4412-AAA8-FE90F87CEEA6}"/>
          </ac:picMkLst>
        </pc:picChg>
        <pc:picChg chg="del">
          <ac:chgData name="" userId="b2da4f39e7245f8c" providerId="LiveId" clId="{78A9816D-725D-44DD-B272-3F12670D56AF}" dt="2024-11-02T13:28:03.508" v="1728" actId="478"/>
          <ac:picMkLst>
            <pc:docMk/>
            <pc:sldMk cId="2401299069" sldId="295"/>
            <ac:picMk id="8" creationId="{1153C95E-9C7F-4F07-A1E8-71F556DECE6C}"/>
          </ac:picMkLst>
        </pc:picChg>
      </pc:sldChg>
      <pc:sldChg chg="modSp add">
        <pc:chgData name="" userId="b2da4f39e7245f8c" providerId="LiveId" clId="{78A9816D-725D-44DD-B272-3F12670D56AF}" dt="2024-11-02T13:30:19.336" v="1760"/>
        <pc:sldMkLst>
          <pc:docMk/>
          <pc:sldMk cId="1491404618" sldId="296"/>
        </pc:sldMkLst>
        <pc:spChg chg="mod">
          <ac:chgData name="" userId="b2da4f39e7245f8c" providerId="LiveId" clId="{78A9816D-725D-44DD-B272-3F12670D56AF}" dt="2024-11-02T13:30:02.769" v="1758" actId="20577"/>
          <ac:spMkLst>
            <pc:docMk/>
            <pc:sldMk cId="1491404618" sldId="296"/>
            <ac:spMk id="2" creationId="{5A013FB6-AD67-45AB-8C95-63F6544028C8}"/>
          </ac:spMkLst>
        </pc:spChg>
        <pc:spChg chg="mod">
          <ac:chgData name="" userId="b2da4f39e7245f8c" providerId="LiveId" clId="{78A9816D-725D-44DD-B272-3F12670D56AF}" dt="2024-11-02T13:30:19.336" v="1760"/>
          <ac:spMkLst>
            <pc:docMk/>
            <pc:sldMk cId="1491404618" sldId="296"/>
            <ac:spMk id="3" creationId="{0E718202-2E87-4E8D-9540-22F6F71BAFF9}"/>
          </ac:spMkLst>
        </pc:spChg>
      </pc:sldChg>
      <pc:sldChg chg="addSp delSp modSp add ord">
        <pc:chgData name="" userId="b2da4f39e7245f8c" providerId="LiveId" clId="{78A9816D-725D-44DD-B272-3F12670D56AF}" dt="2024-11-02T13:31:42.232" v="1778" actId="1076"/>
        <pc:sldMkLst>
          <pc:docMk/>
          <pc:sldMk cId="758276271" sldId="297"/>
        </pc:sldMkLst>
        <pc:spChg chg="del">
          <ac:chgData name="" userId="b2da4f39e7245f8c" providerId="LiveId" clId="{78A9816D-725D-44DD-B272-3F12670D56AF}" dt="2024-11-02T13:30:53.795" v="1766" actId="478"/>
          <ac:spMkLst>
            <pc:docMk/>
            <pc:sldMk cId="758276271" sldId="297"/>
            <ac:spMk id="2" creationId="{A4944FC7-9F48-45F6-9F4F-FBD2B8275718}"/>
          </ac:spMkLst>
        </pc:spChg>
        <pc:spChg chg="add mod">
          <ac:chgData name="" userId="b2da4f39e7245f8c" providerId="LiveId" clId="{78A9816D-725D-44DD-B272-3F12670D56AF}" dt="2024-11-02T13:31:42.232" v="1778" actId="1076"/>
          <ac:spMkLst>
            <pc:docMk/>
            <pc:sldMk cId="758276271" sldId="297"/>
            <ac:spMk id="3" creationId="{1B726085-328C-48DE-B9E5-57AE24ECFA9E}"/>
          </ac:spMkLst>
        </pc:spChg>
        <pc:spChg chg="del mod">
          <ac:chgData name="" userId="b2da4f39e7245f8c" providerId="LiveId" clId="{78A9816D-725D-44DD-B272-3F12670D56AF}" dt="2024-11-02T13:30:51.268" v="1765" actId="478"/>
          <ac:spMkLst>
            <pc:docMk/>
            <pc:sldMk cId="758276271" sldId="297"/>
            <ac:spMk id="4" creationId="{5C95B3DD-D0B0-477E-BEC4-7A8C9931EF88}"/>
          </ac:spMkLst>
        </pc:spChg>
        <pc:picChg chg="add mod">
          <ac:chgData name="" userId="b2da4f39e7245f8c" providerId="LiveId" clId="{78A9816D-725D-44DD-B272-3F12670D56AF}" dt="2024-11-02T13:31:36.032" v="1777" actId="14100"/>
          <ac:picMkLst>
            <pc:docMk/>
            <pc:sldMk cId="758276271" sldId="297"/>
            <ac:picMk id="5" creationId="{F0BA1357-7737-4D9D-ACC3-4B88868E178C}"/>
          </ac:picMkLst>
        </pc:picChg>
        <pc:picChg chg="del">
          <ac:chgData name="" userId="b2da4f39e7245f8c" providerId="LiveId" clId="{78A9816D-725D-44DD-B272-3F12670D56AF}" dt="2024-11-02T13:30:47.071" v="1763" actId="478"/>
          <ac:picMkLst>
            <pc:docMk/>
            <pc:sldMk cId="758276271" sldId="297"/>
            <ac:picMk id="6" creationId="{50FEE934-974D-4412-AAA8-FE90F87CEEA6}"/>
          </ac:picMkLst>
        </pc:picChg>
      </pc:sldChg>
      <pc:sldChg chg="addSp modSp add">
        <pc:chgData name="" userId="b2da4f39e7245f8c" providerId="LiveId" clId="{78A9816D-725D-44DD-B272-3F12670D56AF}" dt="2024-11-02T13:32:37.764" v="1792" actId="14100"/>
        <pc:sldMkLst>
          <pc:docMk/>
          <pc:sldMk cId="3879862121" sldId="298"/>
        </pc:sldMkLst>
        <pc:spChg chg="mod">
          <ac:chgData name="" userId="b2da4f39e7245f8c" providerId="LiveId" clId="{78A9816D-725D-44DD-B272-3F12670D56AF}" dt="2024-11-02T13:32:05.741" v="1782" actId="20577"/>
          <ac:spMkLst>
            <pc:docMk/>
            <pc:sldMk cId="3879862121" sldId="298"/>
            <ac:spMk id="2" creationId="{5A013FB6-AD67-45AB-8C95-63F6544028C8}"/>
          </ac:spMkLst>
        </pc:spChg>
        <pc:spChg chg="mod">
          <ac:chgData name="" userId="b2da4f39e7245f8c" providerId="LiveId" clId="{78A9816D-725D-44DD-B272-3F12670D56AF}" dt="2024-11-02T13:32:20.735" v="1784"/>
          <ac:spMkLst>
            <pc:docMk/>
            <pc:sldMk cId="3879862121" sldId="298"/>
            <ac:spMk id="3" creationId="{0E718202-2E87-4E8D-9540-22F6F71BAFF9}"/>
          </ac:spMkLst>
        </pc:spChg>
        <pc:picChg chg="add mod">
          <ac:chgData name="" userId="b2da4f39e7245f8c" providerId="LiveId" clId="{78A9816D-725D-44DD-B272-3F12670D56AF}" dt="2024-11-02T13:32:37.764" v="1792" actId="14100"/>
          <ac:picMkLst>
            <pc:docMk/>
            <pc:sldMk cId="3879862121" sldId="298"/>
            <ac:picMk id="4" creationId="{7CA7E8F6-9A15-42BC-8136-52BD9C394A0B}"/>
          </ac:picMkLst>
        </pc:picChg>
      </pc:sldChg>
      <pc:sldChg chg="addSp delSp modSp add">
        <pc:chgData name="" userId="b2da4f39e7245f8c" providerId="LiveId" clId="{78A9816D-725D-44DD-B272-3F12670D56AF}" dt="2024-11-02T13:33:33.940" v="1804" actId="1076"/>
        <pc:sldMkLst>
          <pc:docMk/>
          <pc:sldMk cId="1277953267" sldId="299"/>
        </pc:sldMkLst>
        <pc:spChg chg="add mod">
          <ac:chgData name="" userId="b2da4f39e7245f8c" providerId="LiveId" clId="{78A9816D-725D-44DD-B272-3F12670D56AF}" dt="2024-11-02T13:33:08.820" v="1799" actId="1076"/>
          <ac:spMkLst>
            <pc:docMk/>
            <pc:sldMk cId="1277953267" sldId="299"/>
            <ac:spMk id="2" creationId="{26162B8A-1DBF-4B53-A054-32E96DD1F104}"/>
          </ac:spMkLst>
        </pc:spChg>
        <pc:spChg chg="del">
          <ac:chgData name="" userId="b2da4f39e7245f8c" providerId="LiveId" clId="{78A9816D-725D-44DD-B272-3F12670D56AF}" dt="2024-11-02T13:32:51.857" v="1795" actId="478"/>
          <ac:spMkLst>
            <pc:docMk/>
            <pc:sldMk cId="1277953267" sldId="299"/>
            <ac:spMk id="3" creationId="{1B726085-328C-48DE-B9E5-57AE24ECFA9E}"/>
          </ac:spMkLst>
        </pc:spChg>
        <pc:picChg chg="del">
          <ac:chgData name="" userId="b2da4f39e7245f8c" providerId="LiveId" clId="{78A9816D-725D-44DD-B272-3F12670D56AF}" dt="2024-11-02T13:32:49.256" v="1794" actId="478"/>
          <ac:picMkLst>
            <pc:docMk/>
            <pc:sldMk cId="1277953267" sldId="299"/>
            <ac:picMk id="5" creationId="{F0BA1357-7737-4D9D-ACC3-4B88868E178C}"/>
          </ac:picMkLst>
        </pc:picChg>
        <pc:picChg chg="add mod">
          <ac:chgData name="" userId="b2da4f39e7245f8c" providerId="LiveId" clId="{78A9816D-725D-44DD-B272-3F12670D56AF}" dt="2024-11-02T13:33:24.396" v="1801" actId="1076"/>
          <ac:picMkLst>
            <pc:docMk/>
            <pc:sldMk cId="1277953267" sldId="299"/>
            <ac:picMk id="6" creationId="{14F35194-04A9-4C4A-AB1B-942551283BC0}"/>
          </ac:picMkLst>
        </pc:picChg>
        <pc:picChg chg="add mod">
          <ac:chgData name="" userId="b2da4f39e7245f8c" providerId="LiveId" clId="{78A9816D-725D-44DD-B272-3F12670D56AF}" dt="2024-11-02T13:33:33.940" v="1804" actId="1076"/>
          <ac:picMkLst>
            <pc:docMk/>
            <pc:sldMk cId="1277953267" sldId="299"/>
            <ac:picMk id="7" creationId="{1CBA92BC-07F7-45E6-BD31-E6E993689061}"/>
          </ac:picMkLst>
        </pc:picChg>
      </pc:sldChg>
      <pc:sldChg chg="addSp delSp modSp add">
        <pc:chgData name="" userId="b2da4f39e7245f8c" providerId="LiveId" clId="{78A9816D-725D-44DD-B272-3F12670D56AF}" dt="2024-11-02T13:37:02.922" v="1831" actId="255"/>
        <pc:sldMkLst>
          <pc:docMk/>
          <pc:sldMk cId="2873445795" sldId="300"/>
        </pc:sldMkLst>
        <pc:spChg chg="del">
          <ac:chgData name="" userId="b2da4f39e7245f8c" providerId="LiveId" clId="{78A9816D-725D-44DD-B272-3F12670D56AF}" dt="2024-11-02T13:35:15.108" v="1810" actId="478"/>
          <ac:spMkLst>
            <pc:docMk/>
            <pc:sldMk cId="2873445795" sldId="300"/>
            <ac:spMk id="2" creationId="{26162B8A-1DBF-4B53-A054-32E96DD1F104}"/>
          </ac:spMkLst>
        </pc:spChg>
        <pc:spChg chg="add mod">
          <ac:chgData name="" userId="b2da4f39e7245f8c" providerId="LiveId" clId="{78A9816D-725D-44DD-B272-3F12670D56AF}" dt="2024-11-02T13:37:02.922" v="1831" actId="255"/>
          <ac:spMkLst>
            <pc:docMk/>
            <pc:sldMk cId="2873445795" sldId="300"/>
            <ac:spMk id="3" creationId="{7BD7C4FF-315A-4807-996F-AE262B92B42C}"/>
          </ac:spMkLst>
        </pc:spChg>
        <pc:spChg chg="add mod">
          <ac:chgData name="" userId="b2da4f39e7245f8c" providerId="LiveId" clId="{78A9816D-725D-44DD-B272-3F12670D56AF}" dt="2024-11-02T13:36:53.249" v="1829" actId="255"/>
          <ac:spMkLst>
            <pc:docMk/>
            <pc:sldMk cId="2873445795" sldId="300"/>
            <ac:spMk id="4" creationId="{F948EB8E-2D61-4BEB-8E43-18675B8C0E92}"/>
          </ac:spMkLst>
        </pc:spChg>
        <pc:picChg chg="del">
          <ac:chgData name="" userId="b2da4f39e7245f8c" providerId="LiveId" clId="{78A9816D-725D-44DD-B272-3F12670D56AF}" dt="2024-11-02T13:35:11.557" v="1809" actId="478"/>
          <ac:picMkLst>
            <pc:docMk/>
            <pc:sldMk cId="2873445795" sldId="300"/>
            <ac:picMk id="6" creationId="{14F35194-04A9-4C4A-AB1B-942551283BC0}"/>
          </ac:picMkLst>
        </pc:picChg>
        <pc:picChg chg="del">
          <ac:chgData name="" userId="b2da4f39e7245f8c" providerId="LiveId" clId="{78A9816D-725D-44DD-B272-3F12670D56AF}" dt="2024-11-02T13:35:10.726" v="1808" actId="478"/>
          <ac:picMkLst>
            <pc:docMk/>
            <pc:sldMk cId="2873445795" sldId="300"/>
            <ac:picMk id="7" creationId="{1CBA92BC-07F7-45E6-BD31-E6E993689061}"/>
          </ac:picMkLst>
        </pc:picChg>
        <pc:picChg chg="add mod">
          <ac:chgData name="" userId="b2da4f39e7245f8c" providerId="LiveId" clId="{78A9816D-725D-44DD-B272-3F12670D56AF}" dt="2024-11-02T13:36:56.488" v="1830" actId="1076"/>
          <ac:picMkLst>
            <pc:docMk/>
            <pc:sldMk cId="2873445795" sldId="300"/>
            <ac:picMk id="8" creationId="{83D47D64-55AB-47BE-9B77-F38364E55E9D}"/>
          </ac:picMkLst>
        </pc:picChg>
      </pc:sldChg>
      <pc:sldChg chg="addSp delSp modSp add">
        <pc:chgData name="" userId="b2da4f39e7245f8c" providerId="LiveId" clId="{78A9816D-725D-44DD-B272-3F12670D56AF}" dt="2024-11-02T13:39:51.192" v="1849" actId="14100"/>
        <pc:sldMkLst>
          <pc:docMk/>
          <pc:sldMk cId="2455592266" sldId="301"/>
        </pc:sldMkLst>
        <pc:spChg chg="add mod">
          <ac:chgData name="" userId="b2da4f39e7245f8c" providerId="LiveId" clId="{78A9816D-725D-44DD-B272-3F12670D56AF}" dt="2024-11-02T13:39:35.477" v="1845" actId="108"/>
          <ac:spMkLst>
            <pc:docMk/>
            <pc:sldMk cId="2455592266" sldId="301"/>
            <ac:spMk id="2" creationId="{8B66564E-0DED-4506-8E5A-6FEAEB2FA474}"/>
          </ac:spMkLst>
        </pc:spChg>
        <pc:spChg chg="del">
          <ac:chgData name="" userId="b2da4f39e7245f8c" providerId="LiveId" clId="{78A9816D-725D-44DD-B272-3F12670D56AF}" dt="2024-11-02T13:38:14.524" v="1835" actId="478"/>
          <ac:spMkLst>
            <pc:docMk/>
            <pc:sldMk cId="2455592266" sldId="301"/>
            <ac:spMk id="3" creationId="{7BD7C4FF-315A-4807-996F-AE262B92B42C}"/>
          </ac:spMkLst>
        </pc:spChg>
        <pc:spChg chg="del">
          <ac:chgData name="" userId="b2da4f39e7245f8c" providerId="LiveId" clId="{78A9816D-725D-44DD-B272-3F12670D56AF}" dt="2024-11-02T13:38:11.284" v="1834" actId="478"/>
          <ac:spMkLst>
            <pc:docMk/>
            <pc:sldMk cId="2455592266" sldId="301"/>
            <ac:spMk id="4" creationId="{F948EB8E-2D61-4BEB-8E43-18675B8C0E92}"/>
          </ac:spMkLst>
        </pc:spChg>
        <pc:picChg chg="add mod">
          <ac:chgData name="" userId="b2da4f39e7245f8c" providerId="LiveId" clId="{78A9816D-725D-44DD-B272-3F12670D56AF}" dt="2024-11-02T13:38:42.344" v="1838" actId="14100"/>
          <ac:picMkLst>
            <pc:docMk/>
            <pc:sldMk cId="2455592266" sldId="301"/>
            <ac:picMk id="5" creationId="{508C989F-4B9F-4428-A910-184500DA73E6}"/>
          </ac:picMkLst>
        </pc:picChg>
        <pc:picChg chg="add mod">
          <ac:chgData name="" userId="b2da4f39e7245f8c" providerId="LiveId" clId="{78A9816D-725D-44DD-B272-3F12670D56AF}" dt="2024-11-02T13:39:51.192" v="1849" actId="14100"/>
          <ac:picMkLst>
            <pc:docMk/>
            <pc:sldMk cId="2455592266" sldId="301"/>
            <ac:picMk id="7" creationId="{753EA229-DB0D-4E97-AA56-701E671196CE}"/>
          </ac:picMkLst>
        </pc:picChg>
        <pc:picChg chg="del">
          <ac:chgData name="" userId="b2da4f39e7245f8c" providerId="LiveId" clId="{78A9816D-725D-44DD-B272-3F12670D56AF}" dt="2024-11-02T13:38:07.281" v="1833" actId="478"/>
          <ac:picMkLst>
            <pc:docMk/>
            <pc:sldMk cId="2455592266" sldId="301"/>
            <ac:picMk id="8" creationId="{83D47D64-55AB-47BE-9B77-F38364E55E9D}"/>
          </ac:picMkLst>
        </pc:picChg>
      </pc:sldChg>
      <pc:sldChg chg="addSp delSp modSp add">
        <pc:chgData name="" userId="b2da4f39e7245f8c" providerId="LiveId" clId="{78A9816D-725D-44DD-B272-3F12670D56AF}" dt="2024-11-02T13:42:49" v="1881" actId="1076"/>
        <pc:sldMkLst>
          <pc:docMk/>
          <pc:sldMk cId="3565794358" sldId="302"/>
        </pc:sldMkLst>
        <pc:spChg chg="del">
          <ac:chgData name="" userId="b2da4f39e7245f8c" providerId="LiveId" clId="{78A9816D-725D-44DD-B272-3F12670D56AF}" dt="2024-11-02T13:40:01.043" v="1853" actId="478"/>
          <ac:spMkLst>
            <pc:docMk/>
            <pc:sldMk cId="3565794358" sldId="302"/>
            <ac:spMk id="2" creationId="{8B66564E-0DED-4506-8E5A-6FEAEB2FA474}"/>
          </ac:spMkLst>
        </pc:spChg>
        <pc:spChg chg="add mod">
          <ac:chgData name="" userId="b2da4f39e7245f8c" providerId="LiveId" clId="{78A9816D-725D-44DD-B272-3F12670D56AF}" dt="2024-11-02T13:40:29.401" v="1858" actId="20577"/>
          <ac:spMkLst>
            <pc:docMk/>
            <pc:sldMk cId="3565794358" sldId="302"/>
            <ac:spMk id="3" creationId="{75EC1E23-50D3-4A35-BD5E-72EF6330F151}"/>
          </ac:spMkLst>
        </pc:spChg>
        <pc:spChg chg="add mod">
          <ac:chgData name="" userId="b2da4f39e7245f8c" providerId="LiveId" clId="{78A9816D-725D-44DD-B272-3F12670D56AF}" dt="2024-11-02T13:41:49.896" v="1875" actId="1076"/>
          <ac:spMkLst>
            <pc:docMk/>
            <pc:sldMk cId="3565794358" sldId="302"/>
            <ac:spMk id="4" creationId="{D1527FB5-0195-4035-ADCA-BCA62C6A57CE}"/>
          </ac:spMkLst>
        </pc:spChg>
        <pc:spChg chg="add mod">
          <ac:chgData name="" userId="b2da4f39e7245f8c" providerId="LiveId" clId="{78A9816D-725D-44DD-B272-3F12670D56AF}" dt="2024-11-02T13:42:49" v="1881" actId="1076"/>
          <ac:spMkLst>
            <pc:docMk/>
            <pc:sldMk cId="3565794358" sldId="302"/>
            <ac:spMk id="9" creationId="{0DAB37F8-D332-4371-AC5F-11F038199F09}"/>
          </ac:spMkLst>
        </pc:spChg>
        <pc:picChg chg="del">
          <ac:chgData name="" userId="b2da4f39e7245f8c" providerId="LiveId" clId="{78A9816D-725D-44DD-B272-3F12670D56AF}" dt="2024-11-02T13:39:57.486" v="1851" actId="478"/>
          <ac:picMkLst>
            <pc:docMk/>
            <pc:sldMk cId="3565794358" sldId="302"/>
            <ac:picMk id="5" creationId="{508C989F-4B9F-4428-A910-184500DA73E6}"/>
          </ac:picMkLst>
        </pc:picChg>
        <pc:picChg chg="add mod">
          <ac:chgData name="" userId="b2da4f39e7245f8c" providerId="LiveId" clId="{78A9816D-725D-44DD-B272-3F12670D56AF}" dt="2024-11-02T13:40:59.907" v="1865" actId="1076"/>
          <ac:picMkLst>
            <pc:docMk/>
            <pc:sldMk cId="3565794358" sldId="302"/>
            <ac:picMk id="6" creationId="{1E264D80-CC0B-40CC-A49B-8D205D440D2F}"/>
          </ac:picMkLst>
        </pc:picChg>
        <pc:picChg chg="del">
          <ac:chgData name="" userId="b2da4f39e7245f8c" providerId="LiveId" clId="{78A9816D-725D-44DD-B272-3F12670D56AF}" dt="2024-11-02T13:39:58.467" v="1852" actId="478"/>
          <ac:picMkLst>
            <pc:docMk/>
            <pc:sldMk cId="3565794358" sldId="302"/>
            <ac:picMk id="7" creationId="{753EA229-DB0D-4E97-AA56-701E671196CE}"/>
          </ac:picMkLst>
        </pc:picChg>
        <pc:picChg chg="add mod">
          <ac:chgData name="" userId="b2da4f39e7245f8c" providerId="LiveId" clId="{78A9816D-725D-44DD-B272-3F12670D56AF}" dt="2024-11-02T13:41:58.436" v="1877" actId="1076"/>
          <ac:picMkLst>
            <pc:docMk/>
            <pc:sldMk cId="3565794358" sldId="302"/>
            <ac:picMk id="8" creationId="{0BC5FB85-1F63-40D2-B8D0-1B84DF02A4D1}"/>
          </ac:picMkLst>
        </pc:picChg>
      </pc:sldChg>
      <pc:sldChg chg="addSp modSp add">
        <pc:chgData name="" userId="b2da4f39e7245f8c" providerId="LiveId" clId="{78A9816D-725D-44DD-B272-3F12670D56AF}" dt="2024-11-10T16:13:31.009" v="2281" actId="1076"/>
        <pc:sldMkLst>
          <pc:docMk/>
          <pc:sldMk cId="1535834171" sldId="303"/>
        </pc:sldMkLst>
        <pc:spChg chg="mod">
          <ac:chgData name="" userId="b2da4f39e7245f8c" providerId="LiveId" clId="{78A9816D-725D-44DD-B272-3F12670D56AF}" dt="2024-11-02T13:43:07.865" v="1892" actId="20577"/>
          <ac:spMkLst>
            <pc:docMk/>
            <pc:sldMk cId="1535834171" sldId="303"/>
            <ac:spMk id="2" creationId="{6B9637DA-5DB9-4751-B0E5-8B24C85E7563}"/>
          </ac:spMkLst>
        </pc:spChg>
        <pc:spChg chg="mod">
          <ac:chgData name="" userId="b2da4f39e7245f8c" providerId="LiveId" clId="{78A9816D-725D-44DD-B272-3F12670D56AF}" dt="2024-11-02T13:43:21.322" v="1893"/>
          <ac:spMkLst>
            <pc:docMk/>
            <pc:sldMk cId="1535834171" sldId="303"/>
            <ac:spMk id="3" creationId="{DB6FFC97-16AB-40E8-AEC2-C98AB45C0715}"/>
          </ac:spMkLst>
        </pc:spChg>
        <pc:picChg chg="add mod">
          <ac:chgData name="" userId="b2da4f39e7245f8c" providerId="LiveId" clId="{78A9816D-725D-44DD-B272-3F12670D56AF}" dt="2024-11-10T16:13:31.009" v="2281" actId="1076"/>
          <ac:picMkLst>
            <pc:docMk/>
            <pc:sldMk cId="1535834171" sldId="303"/>
            <ac:picMk id="4" creationId="{E508789E-7148-4866-9412-120FC211FAD7}"/>
          </ac:picMkLst>
        </pc:picChg>
      </pc:sldChg>
      <pc:sldChg chg="addSp delSp modSp add">
        <pc:chgData name="" userId="b2da4f39e7245f8c" providerId="LiveId" clId="{78A9816D-725D-44DD-B272-3F12670D56AF}" dt="2024-11-02T13:51:00.119" v="1917" actId="14100"/>
        <pc:sldMkLst>
          <pc:docMk/>
          <pc:sldMk cId="3391711354" sldId="304"/>
        </pc:sldMkLst>
        <pc:spChg chg="add mod">
          <ac:chgData name="" userId="b2da4f39e7245f8c" providerId="LiveId" clId="{78A9816D-725D-44DD-B272-3F12670D56AF}" dt="2024-11-02T13:50:03.749" v="1907" actId="20577"/>
          <ac:spMkLst>
            <pc:docMk/>
            <pc:sldMk cId="3391711354" sldId="304"/>
            <ac:spMk id="2" creationId="{D0CE40A3-8A7A-4F75-BF86-D5743F51388B}"/>
          </ac:spMkLst>
        </pc:spChg>
        <pc:spChg chg="del">
          <ac:chgData name="" userId="b2da4f39e7245f8c" providerId="LiveId" clId="{78A9816D-725D-44DD-B272-3F12670D56AF}" dt="2024-11-02T13:49:37.593" v="1901" actId="478"/>
          <ac:spMkLst>
            <pc:docMk/>
            <pc:sldMk cId="3391711354" sldId="304"/>
            <ac:spMk id="3" creationId="{75EC1E23-50D3-4A35-BD5E-72EF6330F151}"/>
          </ac:spMkLst>
        </pc:spChg>
        <pc:spChg chg="del">
          <ac:chgData name="" userId="b2da4f39e7245f8c" providerId="LiveId" clId="{78A9816D-725D-44DD-B272-3F12670D56AF}" dt="2024-11-02T13:49:33.006" v="1898" actId="478"/>
          <ac:spMkLst>
            <pc:docMk/>
            <pc:sldMk cId="3391711354" sldId="304"/>
            <ac:spMk id="4" creationId="{D1527FB5-0195-4035-ADCA-BCA62C6A57CE}"/>
          </ac:spMkLst>
        </pc:spChg>
        <pc:spChg chg="add mod">
          <ac:chgData name="" userId="b2da4f39e7245f8c" providerId="LiveId" clId="{78A9816D-725D-44DD-B272-3F12670D56AF}" dt="2024-11-02T13:50:32.296" v="1912" actId="14100"/>
          <ac:spMkLst>
            <pc:docMk/>
            <pc:sldMk cId="3391711354" sldId="304"/>
            <ac:spMk id="5" creationId="{715DE78E-A956-407C-944F-A2C32B6DC9E7}"/>
          </ac:spMkLst>
        </pc:spChg>
        <pc:spChg chg="del">
          <ac:chgData name="" userId="b2da4f39e7245f8c" providerId="LiveId" clId="{78A9816D-725D-44DD-B272-3F12670D56AF}" dt="2024-11-02T13:49:35.883" v="1900" actId="478"/>
          <ac:spMkLst>
            <pc:docMk/>
            <pc:sldMk cId="3391711354" sldId="304"/>
            <ac:spMk id="9" creationId="{0DAB37F8-D332-4371-AC5F-11F038199F09}"/>
          </ac:spMkLst>
        </pc:spChg>
        <pc:picChg chg="del">
          <ac:chgData name="" userId="b2da4f39e7245f8c" providerId="LiveId" clId="{78A9816D-725D-44DD-B272-3F12670D56AF}" dt="2024-11-02T13:49:30.695" v="1897" actId="478"/>
          <ac:picMkLst>
            <pc:docMk/>
            <pc:sldMk cId="3391711354" sldId="304"/>
            <ac:picMk id="6" creationId="{1E264D80-CC0B-40CC-A49B-8D205D440D2F}"/>
          </ac:picMkLst>
        </pc:picChg>
        <pc:picChg chg="del">
          <ac:chgData name="" userId="b2da4f39e7245f8c" providerId="LiveId" clId="{78A9816D-725D-44DD-B272-3F12670D56AF}" dt="2024-11-02T13:49:34.228" v="1899" actId="478"/>
          <ac:picMkLst>
            <pc:docMk/>
            <pc:sldMk cId="3391711354" sldId="304"/>
            <ac:picMk id="8" creationId="{0BC5FB85-1F63-40D2-B8D0-1B84DF02A4D1}"/>
          </ac:picMkLst>
        </pc:picChg>
        <pc:picChg chg="add mod">
          <ac:chgData name="" userId="b2da4f39e7245f8c" providerId="LiveId" clId="{78A9816D-725D-44DD-B272-3F12670D56AF}" dt="2024-11-02T13:50:12.891" v="1909" actId="1076"/>
          <ac:picMkLst>
            <pc:docMk/>
            <pc:sldMk cId="3391711354" sldId="304"/>
            <ac:picMk id="10" creationId="{688ADF2A-23FF-450E-A285-34FE544DD067}"/>
          </ac:picMkLst>
        </pc:picChg>
        <pc:picChg chg="add mod">
          <ac:chgData name="" userId="b2da4f39e7245f8c" providerId="LiveId" clId="{78A9816D-725D-44DD-B272-3F12670D56AF}" dt="2024-11-02T13:51:00.119" v="1917" actId="14100"/>
          <ac:picMkLst>
            <pc:docMk/>
            <pc:sldMk cId="3391711354" sldId="304"/>
            <ac:picMk id="11" creationId="{0593D867-3D5B-4618-A181-D43174CBFADF}"/>
          </ac:picMkLst>
        </pc:picChg>
      </pc:sldChg>
      <pc:sldChg chg="addSp delSp modSp add">
        <pc:chgData name="" userId="b2da4f39e7245f8c" providerId="LiveId" clId="{78A9816D-725D-44DD-B272-3F12670D56AF}" dt="2024-11-02T13:51:57.943" v="1939" actId="20577"/>
        <pc:sldMkLst>
          <pc:docMk/>
          <pc:sldMk cId="2249659447" sldId="305"/>
        </pc:sldMkLst>
        <pc:spChg chg="mod">
          <ac:chgData name="" userId="b2da4f39e7245f8c" providerId="LiveId" clId="{78A9816D-725D-44DD-B272-3F12670D56AF}" dt="2024-11-02T13:51:57.943" v="1939" actId="20577"/>
          <ac:spMkLst>
            <pc:docMk/>
            <pc:sldMk cId="2249659447" sldId="305"/>
            <ac:spMk id="2" creationId="{6B9637DA-5DB9-4751-B0E5-8B24C85E7563}"/>
          </ac:spMkLst>
        </pc:spChg>
        <pc:spChg chg="mod">
          <ac:chgData name="" userId="b2da4f39e7245f8c" providerId="LiveId" clId="{78A9816D-725D-44DD-B272-3F12670D56AF}" dt="2024-11-02T13:51:23.546" v="1930" actId="20577"/>
          <ac:spMkLst>
            <pc:docMk/>
            <pc:sldMk cId="2249659447" sldId="305"/>
            <ac:spMk id="3" creationId="{DB6FFC97-16AB-40E8-AEC2-C98AB45C0715}"/>
          </ac:spMkLst>
        </pc:spChg>
        <pc:picChg chg="del">
          <ac:chgData name="" userId="b2da4f39e7245f8c" providerId="LiveId" clId="{78A9816D-725D-44DD-B272-3F12670D56AF}" dt="2024-11-02T13:51:10.148" v="1924" actId="478"/>
          <ac:picMkLst>
            <pc:docMk/>
            <pc:sldMk cId="2249659447" sldId="305"/>
            <ac:picMk id="4" creationId="{E508789E-7148-4866-9412-120FC211FAD7}"/>
          </ac:picMkLst>
        </pc:picChg>
        <pc:picChg chg="add mod">
          <ac:chgData name="" userId="b2da4f39e7245f8c" providerId="LiveId" clId="{78A9816D-725D-44DD-B272-3F12670D56AF}" dt="2024-11-02T13:51:33.884" v="1932" actId="1076"/>
          <ac:picMkLst>
            <pc:docMk/>
            <pc:sldMk cId="2249659447" sldId="305"/>
            <ac:picMk id="5" creationId="{6AA8CD42-6559-438C-A566-5FD5A5042323}"/>
          </ac:picMkLst>
        </pc:picChg>
      </pc:sldChg>
      <pc:sldChg chg="addSp delSp modSp add">
        <pc:chgData name="" userId="b2da4f39e7245f8c" providerId="LiveId" clId="{78A9816D-725D-44DD-B272-3F12670D56AF}" dt="2024-11-02T13:52:56.643" v="1953" actId="1076"/>
        <pc:sldMkLst>
          <pc:docMk/>
          <pc:sldMk cId="2946195771" sldId="306"/>
        </pc:sldMkLst>
        <pc:spChg chg="mod">
          <ac:chgData name="" userId="b2da4f39e7245f8c" providerId="LiveId" clId="{78A9816D-725D-44DD-B272-3F12670D56AF}" dt="2024-11-02T13:51:53.146" v="1935" actId="20577"/>
          <ac:spMkLst>
            <pc:docMk/>
            <pc:sldMk cId="2946195771" sldId="306"/>
            <ac:spMk id="2" creationId="{6B9637DA-5DB9-4751-B0E5-8B24C85E7563}"/>
          </ac:spMkLst>
        </pc:spChg>
        <pc:spChg chg="mod">
          <ac:chgData name="" userId="b2da4f39e7245f8c" providerId="LiveId" clId="{78A9816D-725D-44DD-B272-3F12670D56AF}" dt="2024-11-02T13:52:44.201" v="1951" actId="20577"/>
          <ac:spMkLst>
            <pc:docMk/>
            <pc:sldMk cId="2946195771" sldId="306"/>
            <ac:spMk id="3" creationId="{DB6FFC97-16AB-40E8-AEC2-C98AB45C0715}"/>
          </ac:spMkLst>
        </pc:spChg>
        <pc:picChg chg="del">
          <ac:chgData name="" userId="b2da4f39e7245f8c" providerId="LiveId" clId="{78A9816D-725D-44DD-B272-3F12670D56AF}" dt="2024-11-02T13:51:40.752" v="1934" actId="478"/>
          <ac:picMkLst>
            <pc:docMk/>
            <pc:sldMk cId="2946195771" sldId="306"/>
            <ac:picMk id="5" creationId="{6AA8CD42-6559-438C-A566-5FD5A5042323}"/>
          </ac:picMkLst>
        </pc:picChg>
        <pc:picChg chg="add mod">
          <ac:chgData name="" userId="b2da4f39e7245f8c" providerId="LiveId" clId="{78A9816D-725D-44DD-B272-3F12670D56AF}" dt="2024-11-02T13:52:56.643" v="1953" actId="1076"/>
          <ac:picMkLst>
            <pc:docMk/>
            <pc:sldMk cId="2946195771" sldId="306"/>
            <ac:picMk id="6" creationId="{932B7ECE-109E-4FC0-9D02-8424C0938D13}"/>
          </ac:picMkLst>
        </pc:picChg>
      </pc:sldChg>
      <pc:sldChg chg="addSp delSp modSp add">
        <pc:chgData name="" userId="b2da4f39e7245f8c" providerId="LiveId" clId="{78A9816D-725D-44DD-B272-3F12670D56AF}" dt="2024-11-02T13:54:38.363" v="1978" actId="20577"/>
        <pc:sldMkLst>
          <pc:docMk/>
          <pc:sldMk cId="1319941251" sldId="307"/>
        </pc:sldMkLst>
        <pc:spChg chg="del">
          <ac:chgData name="" userId="b2da4f39e7245f8c" providerId="LiveId" clId="{78A9816D-725D-44DD-B272-3F12670D56AF}" dt="2024-11-02T13:53:10.954" v="1958" actId="478"/>
          <ac:spMkLst>
            <pc:docMk/>
            <pc:sldMk cId="1319941251" sldId="307"/>
            <ac:spMk id="2" creationId="{D0CE40A3-8A7A-4F75-BF86-D5743F51388B}"/>
          </ac:spMkLst>
        </pc:spChg>
        <pc:spChg chg="add mod">
          <ac:chgData name="" userId="b2da4f39e7245f8c" providerId="LiveId" clId="{78A9816D-725D-44DD-B272-3F12670D56AF}" dt="2024-11-02T13:54:38.363" v="1978" actId="20577"/>
          <ac:spMkLst>
            <pc:docMk/>
            <pc:sldMk cId="1319941251" sldId="307"/>
            <ac:spMk id="3" creationId="{79E02734-0819-4F8C-BAB5-557A97742DB2}"/>
          </ac:spMkLst>
        </pc:spChg>
        <pc:spChg chg="del">
          <ac:chgData name="" userId="b2da4f39e7245f8c" providerId="LiveId" clId="{78A9816D-725D-44DD-B272-3F12670D56AF}" dt="2024-11-02T13:53:07.604" v="1956" actId="478"/>
          <ac:spMkLst>
            <pc:docMk/>
            <pc:sldMk cId="1319941251" sldId="307"/>
            <ac:spMk id="5" creationId="{715DE78E-A956-407C-944F-A2C32B6DC9E7}"/>
          </ac:spMkLst>
        </pc:spChg>
        <pc:picChg chg="del">
          <ac:chgData name="" userId="b2da4f39e7245f8c" providerId="LiveId" clId="{78A9816D-725D-44DD-B272-3F12670D56AF}" dt="2024-11-02T13:53:08.979" v="1957" actId="478"/>
          <ac:picMkLst>
            <pc:docMk/>
            <pc:sldMk cId="1319941251" sldId="307"/>
            <ac:picMk id="10" creationId="{688ADF2A-23FF-450E-A285-34FE544DD067}"/>
          </ac:picMkLst>
        </pc:picChg>
        <pc:picChg chg="del">
          <ac:chgData name="" userId="b2da4f39e7245f8c" providerId="LiveId" clId="{78A9816D-725D-44DD-B272-3F12670D56AF}" dt="2024-11-02T13:53:04.962" v="1955" actId="478"/>
          <ac:picMkLst>
            <pc:docMk/>
            <pc:sldMk cId="1319941251" sldId="307"/>
            <ac:picMk id="11" creationId="{0593D867-3D5B-4618-A181-D43174CBFADF}"/>
          </ac:picMkLst>
        </pc:picChg>
      </pc:sldChg>
      <pc:sldChg chg="addSp delSp modSp add">
        <pc:chgData name="" userId="b2da4f39e7245f8c" providerId="LiveId" clId="{78A9816D-725D-44DD-B272-3F12670D56AF}" dt="2024-11-02T13:55:43.594" v="1990"/>
        <pc:sldMkLst>
          <pc:docMk/>
          <pc:sldMk cId="3501709397" sldId="308"/>
        </pc:sldMkLst>
        <pc:spChg chg="add mod">
          <ac:chgData name="" userId="b2da4f39e7245f8c" providerId="LiveId" clId="{78A9816D-725D-44DD-B272-3F12670D56AF}" dt="2024-11-02T13:55:43.594" v="1990"/>
          <ac:spMkLst>
            <pc:docMk/>
            <pc:sldMk cId="3501709397" sldId="308"/>
            <ac:spMk id="2" creationId="{D59BE851-C765-4898-BFA7-87F0880C4BE7}"/>
          </ac:spMkLst>
        </pc:spChg>
        <pc:spChg chg="del">
          <ac:chgData name="" userId="b2da4f39e7245f8c" providerId="LiveId" clId="{78A9816D-725D-44DD-B272-3F12670D56AF}" dt="2024-11-02T13:54:52.160" v="1980" actId="478"/>
          <ac:spMkLst>
            <pc:docMk/>
            <pc:sldMk cId="3501709397" sldId="308"/>
            <ac:spMk id="3" creationId="{79E02734-0819-4F8C-BAB5-557A97742DB2}"/>
          </ac:spMkLst>
        </pc:spChg>
        <pc:picChg chg="add mod">
          <ac:chgData name="" userId="b2da4f39e7245f8c" providerId="LiveId" clId="{78A9816D-725D-44DD-B272-3F12670D56AF}" dt="2024-11-02T13:55:00.099" v="1982" actId="1076"/>
          <ac:picMkLst>
            <pc:docMk/>
            <pc:sldMk cId="3501709397" sldId="308"/>
            <ac:picMk id="4" creationId="{D04F3ECC-9A3C-4D52-8308-8801B36CF9C8}"/>
          </ac:picMkLst>
        </pc:picChg>
      </pc:sldChg>
      <pc:sldChg chg="addSp delSp modSp add">
        <pc:chgData name="" userId="b2da4f39e7245f8c" providerId="LiveId" clId="{78A9816D-725D-44DD-B272-3F12670D56AF}" dt="2024-11-02T13:57:15.643" v="2002" actId="1076"/>
        <pc:sldMkLst>
          <pc:docMk/>
          <pc:sldMk cId="156453512" sldId="309"/>
        </pc:sldMkLst>
        <pc:spChg chg="del">
          <ac:chgData name="" userId="b2da4f39e7245f8c" providerId="LiveId" clId="{78A9816D-725D-44DD-B272-3F12670D56AF}" dt="2024-11-02T13:55:49.952" v="1992" actId="478"/>
          <ac:spMkLst>
            <pc:docMk/>
            <pc:sldMk cId="156453512" sldId="309"/>
            <ac:spMk id="2" creationId="{D59BE851-C765-4898-BFA7-87F0880C4BE7}"/>
          </ac:spMkLst>
        </pc:spChg>
        <pc:spChg chg="add mod">
          <ac:chgData name="" userId="b2da4f39e7245f8c" providerId="LiveId" clId="{78A9816D-725D-44DD-B272-3F12670D56AF}" dt="2024-11-02T13:57:13.563" v="2001" actId="1076"/>
          <ac:spMkLst>
            <pc:docMk/>
            <pc:sldMk cId="156453512" sldId="309"/>
            <ac:spMk id="3" creationId="{A9B7FFD2-B1EB-495F-9BED-9B7ECA01D247}"/>
          </ac:spMkLst>
        </pc:spChg>
        <pc:picChg chg="del">
          <ac:chgData name="" userId="b2da4f39e7245f8c" providerId="LiveId" clId="{78A9816D-725D-44DD-B272-3F12670D56AF}" dt="2024-11-02T13:55:50.670" v="1993" actId="478"/>
          <ac:picMkLst>
            <pc:docMk/>
            <pc:sldMk cId="156453512" sldId="309"/>
            <ac:picMk id="4" creationId="{D04F3ECC-9A3C-4D52-8308-8801B36CF9C8}"/>
          </ac:picMkLst>
        </pc:picChg>
        <pc:picChg chg="add mod">
          <ac:chgData name="" userId="b2da4f39e7245f8c" providerId="LiveId" clId="{78A9816D-725D-44DD-B272-3F12670D56AF}" dt="2024-11-02T13:57:08.595" v="2000" actId="14100"/>
          <ac:picMkLst>
            <pc:docMk/>
            <pc:sldMk cId="156453512" sldId="309"/>
            <ac:picMk id="5" creationId="{D8B3ECCB-7003-46B2-B757-DB46C4A9B946}"/>
          </ac:picMkLst>
        </pc:picChg>
        <pc:picChg chg="add mod">
          <ac:chgData name="" userId="b2da4f39e7245f8c" providerId="LiveId" clId="{78A9816D-725D-44DD-B272-3F12670D56AF}" dt="2024-11-02T13:57:15.643" v="2002" actId="1076"/>
          <ac:picMkLst>
            <pc:docMk/>
            <pc:sldMk cId="156453512" sldId="309"/>
            <ac:picMk id="6" creationId="{6373B26B-BEB7-480F-95C3-4F830F0B9DE5}"/>
          </ac:picMkLst>
        </pc:picChg>
      </pc:sldChg>
      <pc:sldChg chg="addSp delSp modSp add">
        <pc:chgData name="" userId="b2da4f39e7245f8c" providerId="LiveId" clId="{78A9816D-725D-44DD-B272-3F12670D56AF}" dt="2024-11-02T13:58:21.843" v="2017" actId="14100"/>
        <pc:sldMkLst>
          <pc:docMk/>
          <pc:sldMk cId="3107204761" sldId="310"/>
        </pc:sldMkLst>
        <pc:spChg chg="add mod">
          <ac:chgData name="" userId="b2da4f39e7245f8c" providerId="LiveId" clId="{78A9816D-725D-44DD-B272-3F12670D56AF}" dt="2024-11-02T13:58:00.344" v="2013" actId="14100"/>
          <ac:spMkLst>
            <pc:docMk/>
            <pc:sldMk cId="3107204761" sldId="310"/>
            <ac:spMk id="2" creationId="{BBBADA07-903F-4ED4-98C9-C91DDF6CD9AD}"/>
          </ac:spMkLst>
        </pc:spChg>
        <pc:spChg chg="del">
          <ac:chgData name="" userId="b2da4f39e7245f8c" providerId="LiveId" clId="{78A9816D-725D-44DD-B272-3F12670D56AF}" dt="2024-11-02T13:57:26.331" v="2005" actId="478"/>
          <ac:spMkLst>
            <pc:docMk/>
            <pc:sldMk cId="3107204761" sldId="310"/>
            <ac:spMk id="3" creationId="{A9B7FFD2-B1EB-495F-9BED-9B7ECA01D247}"/>
          </ac:spMkLst>
        </pc:spChg>
        <pc:picChg chg="del">
          <ac:chgData name="" userId="b2da4f39e7245f8c" providerId="LiveId" clId="{78A9816D-725D-44DD-B272-3F12670D56AF}" dt="2024-11-02T13:57:27.410" v="2006" actId="478"/>
          <ac:picMkLst>
            <pc:docMk/>
            <pc:sldMk cId="3107204761" sldId="310"/>
            <ac:picMk id="5" creationId="{D8B3ECCB-7003-46B2-B757-DB46C4A9B946}"/>
          </ac:picMkLst>
        </pc:picChg>
        <pc:picChg chg="del">
          <ac:chgData name="" userId="b2da4f39e7245f8c" providerId="LiveId" clId="{78A9816D-725D-44DD-B272-3F12670D56AF}" dt="2024-11-02T13:57:22.598" v="2004" actId="478"/>
          <ac:picMkLst>
            <pc:docMk/>
            <pc:sldMk cId="3107204761" sldId="310"/>
            <ac:picMk id="6" creationId="{6373B26B-BEB7-480F-95C3-4F830F0B9DE5}"/>
          </ac:picMkLst>
        </pc:picChg>
        <pc:picChg chg="add mod">
          <ac:chgData name="" userId="b2da4f39e7245f8c" providerId="LiveId" clId="{78A9816D-725D-44DD-B272-3F12670D56AF}" dt="2024-11-02T13:57:39.215" v="2008" actId="1076"/>
          <ac:picMkLst>
            <pc:docMk/>
            <pc:sldMk cId="3107204761" sldId="310"/>
            <ac:picMk id="7" creationId="{F7505026-E07A-4B80-AC40-E2E8109BF7BD}"/>
          </ac:picMkLst>
        </pc:picChg>
        <pc:picChg chg="add mod">
          <ac:chgData name="" userId="b2da4f39e7245f8c" providerId="LiveId" clId="{78A9816D-725D-44DD-B272-3F12670D56AF}" dt="2024-11-02T13:58:21.843" v="2017" actId="14100"/>
          <ac:picMkLst>
            <pc:docMk/>
            <pc:sldMk cId="3107204761" sldId="310"/>
            <ac:picMk id="8" creationId="{384E08FC-043C-4ADF-A5C4-A872002E46D9}"/>
          </ac:picMkLst>
        </pc:picChg>
      </pc:sldChg>
      <pc:sldChg chg="addSp delSp modSp add">
        <pc:chgData name="" userId="b2da4f39e7245f8c" providerId="LiveId" clId="{78A9816D-725D-44DD-B272-3F12670D56AF}" dt="2024-11-02T13:59:50.609" v="2028" actId="255"/>
        <pc:sldMkLst>
          <pc:docMk/>
          <pc:sldMk cId="3371934205" sldId="311"/>
        </pc:sldMkLst>
        <pc:spChg chg="del">
          <ac:chgData name="" userId="b2da4f39e7245f8c" providerId="LiveId" clId="{78A9816D-725D-44DD-B272-3F12670D56AF}" dt="2024-11-02T13:59:09.181" v="2021" actId="478"/>
          <ac:spMkLst>
            <pc:docMk/>
            <pc:sldMk cId="3371934205" sldId="311"/>
            <ac:spMk id="2" creationId="{BBBADA07-903F-4ED4-98C9-C91DDF6CD9AD}"/>
          </ac:spMkLst>
        </pc:spChg>
        <pc:spChg chg="add mod">
          <ac:chgData name="" userId="b2da4f39e7245f8c" providerId="LiveId" clId="{78A9816D-725D-44DD-B272-3F12670D56AF}" dt="2024-11-02T13:59:50.609" v="2028" actId="255"/>
          <ac:spMkLst>
            <pc:docMk/>
            <pc:sldMk cId="3371934205" sldId="311"/>
            <ac:spMk id="3" creationId="{D55E6ED3-35F5-44A5-A77C-3943D928B54C}"/>
          </ac:spMkLst>
        </pc:spChg>
        <pc:picChg chg="add mod">
          <ac:chgData name="" userId="b2da4f39e7245f8c" providerId="LiveId" clId="{78A9816D-725D-44DD-B272-3F12670D56AF}" dt="2024-11-02T13:59:12.831" v="2023" actId="1076"/>
          <ac:picMkLst>
            <pc:docMk/>
            <pc:sldMk cId="3371934205" sldId="311"/>
            <ac:picMk id="5" creationId="{618E28F6-7A41-4F10-B1CB-4AA4E7140881}"/>
          </ac:picMkLst>
        </pc:picChg>
        <pc:picChg chg="del">
          <ac:chgData name="" userId="b2da4f39e7245f8c" providerId="LiveId" clId="{78A9816D-725D-44DD-B272-3F12670D56AF}" dt="2024-11-02T13:59:06.141" v="2020" actId="478"/>
          <ac:picMkLst>
            <pc:docMk/>
            <pc:sldMk cId="3371934205" sldId="311"/>
            <ac:picMk id="7" creationId="{F7505026-E07A-4B80-AC40-E2E8109BF7BD}"/>
          </ac:picMkLst>
        </pc:picChg>
        <pc:picChg chg="del">
          <ac:chgData name="" userId="b2da4f39e7245f8c" providerId="LiveId" clId="{78A9816D-725D-44DD-B272-3F12670D56AF}" dt="2024-11-02T13:59:02.051" v="2019" actId="478"/>
          <ac:picMkLst>
            <pc:docMk/>
            <pc:sldMk cId="3371934205" sldId="311"/>
            <ac:picMk id="8" creationId="{384E08FC-043C-4ADF-A5C4-A872002E46D9}"/>
          </ac:picMkLst>
        </pc:picChg>
      </pc:sldChg>
      <pc:sldChg chg="delSp modSp add">
        <pc:chgData name="" userId="b2da4f39e7245f8c" providerId="LiveId" clId="{78A9816D-725D-44DD-B272-3F12670D56AF}" dt="2024-11-02T14:00:24.481" v="2035"/>
        <pc:sldMkLst>
          <pc:docMk/>
          <pc:sldMk cId="4205843461" sldId="312"/>
        </pc:sldMkLst>
        <pc:spChg chg="mod">
          <ac:chgData name="" userId="b2da4f39e7245f8c" providerId="LiveId" clId="{78A9816D-725D-44DD-B272-3F12670D56AF}" dt="2024-11-02T14:00:09.891" v="2032" actId="20577"/>
          <ac:spMkLst>
            <pc:docMk/>
            <pc:sldMk cId="4205843461" sldId="312"/>
            <ac:spMk id="2" creationId="{6B9637DA-5DB9-4751-B0E5-8B24C85E7563}"/>
          </ac:spMkLst>
        </pc:spChg>
        <pc:spChg chg="mod">
          <ac:chgData name="" userId="b2da4f39e7245f8c" providerId="LiveId" clId="{78A9816D-725D-44DD-B272-3F12670D56AF}" dt="2024-11-02T14:00:24.481" v="2035"/>
          <ac:spMkLst>
            <pc:docMk/>
            <pc:sldMk cId="4205843461" sldId="312"/>
            <ac:spMk id="3" creationId="{DB6FFC97-16AB-40E8-AEC2-C98AB45C0715}"/>
          </ac:spMkLst>
        </pc:spChg>
        <pc:picChg chg="del">
          <ac:chgData name="" userId="b2da4f39e7245f8c" providerId="LiveId" clId="{78A9816D-725D-44DD-B272-3F12670D56AF}" dt="2024-11-02T14:00:12.471" v="2033" actId="478"/>
          <ac:picMkLst>
            <pc:docMk/>
            <pc:sldMk cId="4205843461" sldId="312"/>
            <ac:picMk id="6" creationId="{932B7ECE-109E-4FC0-9D02-8424C0938D13}"/>
          </ac:picMkLst>
        </pc:picChg>
      </pc:sldChg>
      <pc:sldChg chg="addSp delSp modSp add">
        <pc:chgData name="" userId="b2da4f39e7245f8c" providerId="LiveId" clId="{78A9816D-725D-44DD-B272-3F12670D56AF}" dt="2024-11-02T14:07:42.466" v="2084" actId="14100"/>
        <pc:sldMkLst>
          <pc:docMk/>
          <pc:sldMk cId="2940356335" sldId="313"/>
        </pc:sldMkLst>
        <pc:spChg chg="del">
          <ac:chgData name="" userId="b2da4f39e7245f8c" providerId="LiveId" clId="{78A9816D-725D-44DD-B272-3F12670D56AF}" dt="2024-11-02T14:00:45.932" v="2037" actId="478"/>
          <ac:spMkLst>
            <pc:docMk/>
            <pc:sldMk cId="2940356335" sldId="313"/>
            <ac:spMk id="3" creationId="{D55E6ED3-35F5-44A5-A77C-3943D928B54C}"/>
          </ac:spMkLst>
        </pc:spChg>
        <pc:picChg chg="add mod">
          <ac:chgData name="" userId="b2da4f39e7245f8c" providerId="LiveId" clId="{78A9816D-725D-44DD-B272-3F12670D56AF}" dt="2024-11-02T14:07:42.466" v="2084" actId="14100"/>
          <ac:picMkLst>
            <pc:docMk/>
            <pc:sldMk cId="2940356335" sldId="313"/>
            <ac:picMk id="4" creationId="{46105F36-449B-4B2F-A26A-7C5B880E6229}"/>
          </ac:picMkLst>
        </pc:picChg>
        <pc:picChg chg="del">
          <ac:chgData name="" userId="b2da4f39e7245f8c" providerId="LiveId" clId="{78A9816D-725D-44DD-B272-3F12670D56AF}" dt="2024-11-02T14:00:46.818" v="2038" actId="478"/>
          <ac:picMkLst>
            <pc:docMk/>
            <pc:sldMk cId="2940356335" sldId="313"/>
            <ac:picMk id="5" creationId="{618E28F6-7A41-4F10-B1CB-4AA4E7140881}"/>
          </ac:picMkLst>
        </pc:picChg>
      </pc:sldChg>
      <pc:sldChg chg="addSp delSp modSp add">
        <pc:chgData name="" userId="b2da4f39e7245f8c" providerId="LiveId" clId="{78A9816D-725D-44DD-B272-3F12670D56AF}" dt="2024-11-02T14:06:11.036" v="2071" actId="255"/>
        <pc:sldMkLst>
          <pc:docMk/>
          <pc:sldMk cId="2385757629" sldId="314"/>
        </pc:sldMkLst>
        <pc:spChg chg="add mod">
          <ac:chgData name="" userId="b2da4f39e7245f8c" providerId="LiveId" clId="{78A9816D-725D-44DD-B272-3F12670D56AF}" dt="2024-11-02T14:06:11.036" v="2071" actId="255"/>
          <ac:spMkLst>
            <pc:docMk/>
            <pc:sldMk cId="2385757629" sldId="314"/>
            <ac:spMk id="2" creationId="{D63F55B8-EC90-4E94-945D-746020E0BD8F}"/>
          </ac:spMkLst>
        </pc:spChg>
        <pc:spChg chg="add mod">
          <ac:chgData name="" userId="b2da4f39e7245f8c" providerId="LiveId" clId="{78A9816D-725D-44DD-B272-3F12670D56AF}" dt="2024-11-02T14:05:59.963" v="2070" actId="255"/>
          <ac:spMkLst>
            <pc:docMk/>
            <pc:sldMk cId="2385757629" sldId="314"/>
            <ac:spMk id="3" creationId="{37278C05-6684-4463-B924-6E868B13FD29}"/>
          </ac:spMkLst>
        </pc:spChg>
        <pc:picChg chg="del">
          <ac:chgData name="" userId="b2da4f39e7245f8c" providerId="LiveId" clId="{78A9816D-725D-44DD-B272-3F12670D56AF}" dt="2024-11-02T14:01:16.404" v="2042" actId="478"/>
          <ac:picMkLst>
            <pc:docMk/>
            <pc:sldMk cId="2385757629" sldId="314"/>
            <ac:picMk id="4" creationId="{46105F36-449B-4B2F-A26A-7C5B880E6229}"/>
          </ac:picMkLst>
        </pc:picChg>
        <pc:picChg chg="add mod">
          <ac:chgData name="" userId="b2da4f39e7245f8c" providerId="LiveId" clId="{78A9816D-725D-44DD-B272-3F12670D56AF}" dt="2024-11-02T14:02:47.003" v="2057" actId="1076"/>
          <ac:picMkLst>
            <pc:docMk/>
            <pc:sldMk cId="2385757629" sldId="314"/>
            <ac:picMk id="5" creationId="{223518A6-4520-4303-9BF7-C09916C68100}"/>
          </ac:picMkLst>
        </pc:picChg>
      </pc:sldChg>
      <pc:sldChg chg="addSp delSp modSp add">
        <pc:chgData name="" userId="b2da4f39e7245f8c" providerId="LiveId" clId="{78A9816D-725D-44DD-B272-3F12670D56AF}" dt="2024-11-02T14:04:49.799" v="2069" actId="255"/>
        <pc:sldMkLst>
          <pc:docMk/>
          <pc:sldMk cId="1627494591" sldId="315"/>
        </pc:sldMkLst>
        <pc:spChg chg="del">
          <ac:chgData name="" userId="b2da4f39e7245f8c" providerId="LiveId" clId="{78A9816D-725D-44DD-B272-3F12670D56AF}" dt="2024-11-02T14:04:13.102" v="2063" actId="478"/>
          <ac:spMkLst>
            <pc:docMk/>
            <pc:sldMk cId="1627494591" sldId="315"/>
            <ac:spMk id="2" creationId="{D63F55B8-EC90-4E94-945D-746020E0BD8F}"/>
          </ac:spMkLst>
        </pc:spChg>
        <pc:spChg chg="del">
          <ac:chgData name="" userId="b2da4f39e7245f8c" providerId="LiveId" clId="{78A9816D-725D-44DD-B272-3F12670D56AF}" dt="2024-11-02T14:04:09.177" v="2061" actId="478"/>
          <ac:spMkLst>
            <pc:docMk/>
            <pc:sldMk cId="1627494591" sldId="315"/>
            <ac:spMk id="3" creationId="{37278C05-6684-4463-B924-6E868B13FD29}"/>
          </ac:spMkLst>
        </pc:spChg>
        <pc:spChg chg="add mod">
          <ac:chgData name="" userId="b2da4f39e7245f8c" providerId="LiveId" clId="{78A9816D-725D-44DD-B272-3F12670D56AF}" dt="2024-11-02T14:04:49.799" v="2069" actId="255"/>
          <ac:spMkLst>
            <pc:docMk/>
            <pc:sldMk cId="1627494591" sldId="315"/>
            <ac:spMk id="4" creationId="{3FFC82EA-E50E-4ECE-A967-E3D9B645036B}"/>
          </ac:spMkLst>
        </pc:spChg>
        <pc:picChg chg="del">
          <ac:chgData name="" userId="b2da4f39e7245f8c" providerId="LiveId" clId="{78A9816D-725D-44DD-B272-3F12670D56AF}" dt="2024-11-02T14:04:10.048" v="2062" actId="478"/>
          <ac:picMkLst>
            <pc:docMk/>
            <pc:sldMk cId="1627494591" sldId="315"/>
            <ac:picMk id="5" creationId="{223518A6-4520-4303-9BF7-C09916C68100}"/>
          </ac:picMkLst>
        </pc:picChg>
        <pc:picChg chg="add mod">
          <ac:chgData name="" userId="b2da4f39e7245f8c" providerId="LiveId" clId="{78A9816D-725D-44DD-B272-3F12670D56AF}" dt="2024-11-02T14:04:19.762" v="2065" actId="1076"/>
          <ac:picMkLst>
            <pc:docMk/>
            <pc:sldMk cId="1627494591" sldId="315"/>
            <ac:picMk id="6" creationId="{4D5FFFA2-1F96-41E8-BD5C-90AF8CF9C352}"/>
          </ac:picMkLst>
        </pc:picChg>
      </pc:sldChg>
      <pc:sldChg chg="addSp delSp modSp add">
        <pc:chgData name="" userId="b2da4f39e7245f8c" providerId="LiveId" clId="{78A9816D-725D-44DD-B272-3F12670D56AF}" dt="2024-11-02T14:07:05.753" v="2082" actId="14100"/>
        <pc:sldMkLst>
          <pc:docMk/>
          <pc:sldMk cId="472318233" sldId="316"/>
        </pc:sldMkLst>
        <pc:spChg chg="add mod">
          <ac:chgData name="" userId="b2da4f39e7245f8c" providerId="LiveId" clId="{78A9816D-725D-44DD-B272-3F12670D56AF}" dt="2024-11-02T14:06:49.668" v="2079" actId="14100"/>
          <ac:spMkLst>
            <pc:docMk/>
            <pc:sldMk cId="472318233" sldId="316"/>
            <ac:spMk id="2" creationId="{94D833F8-EC8F-49D0-80E8-377BF7A61C37}"/>
          </ac:spMkLst>
        </pc:spChg>
        <pc:spChg chg="del">
          <ac:chgData name="" userId="b2da4f39e7245f8c" providerId="LiveId" clId="{78A9816D-725D-44DD-B272-3F12670D56AF}" dt="2024-11-02T14:06:21.315" v="2074" actId="478"/>
          <ac:spMkLst>
            <pc:docMk/>
            <pc:sldMk cId="472318233" sldId="316"/>
            <ac:spMk id="4" creationId="{3FFC82EA-E50E-4ECE-A967-E3D9B645036B}"/>
          </ac:spMkLst>
        </pc:spChg>
        <pc:picChg chg="add mod">
          <ac:chgData name="" userId="b2da4f39e7245f8c" providerId="LiveId" clId="{78A9816D-725D-44DD-B272-3F12670D56AF}" dt="2024-11-02T14:06:25.600" v="2076" actId="1076"/>
          <ac:picMkLst>
            <pc:docMk/>
            <pc:sldMk cId="472318233" sldId="316"/>
            <ac:picMk id="5" creationId="{ED104A8F-4EBC-4BF2-99EA-42DFEFD8542D}"/>
          </ac:picMkLst>
        </pc:picChg>
        <pc:picChg chg="del">
          <ac:chgData name="" userId="b2da4f39e7245f8c" providerId="LiveId" clId="{78A9816D-725D-44DD-B272-3F12670D56AF}" dt="2024-11-02T14:06:17.718" v="2073" actId="478"/>
          <ac:picMkLst>
            <pc:docMk/>
            <pc:sldMk cId="472318233" sldId="316"/>
            <ac:picMk id="6" creationId="{4D5FFFA2-1F96-41E8-BD5C-90AF8CF9C352}"/>
          </ac:picMkLst>
        </pc:picChg>
        <pc:picChg chg="add mod">
          <ac:chgData name="" userId="b2da4f39e7245f8c" providerId="LiveId" clId="{78A9816D-725D-44DD-B272-3F12670D56AF}" dt="2024-11-02T14:07:05.753" v="2082" actId="14100"/>
          <ac:picMkLst>
            <pc:docMk/>
            <pc:sldMk cId="472318233" sldId="316"/>
            <ac:picMk id="7" creationId="{B0CBB294-793F-42D0-80FA-9FF473034B24}"/>
          </ac:picMkLst>
        </pc:picChg>
      </pc:sldChg>
      <pc:sldChg chg="addSp delSp modSp add">
        <pc:chgData name="" userId="b2da4f39e7245f8c" providerId="LiveId" clId="{78A9816D-725D-44DD-B272-3F12670D56AF}" dt="2024-11-02T14:24:45.218" v="2241" actId="1076"/>
        <pc:sldMkLst>
          <pc:docMk/>
          <pc:sldMk cId="3068067131" sldId="317"/>
        </pc:sldMkLst>
        <pc:spChg chg="del">
          <ac:chgData name="" userId="b2da4f39e7245f8c" providerId="LiveId" clId="{78A9816D-725D-44DD-B272-3F12670D56AF}" dt="2024-11-02T14:07:58.917" v="2087" actId="478"/>
          <ac:spMkLst>
            <pc:docMk/>
            <pc:sldMk cId="3068067131" sldId="317"/>
            <ac:spMk id="2" creationId="{94D833F8-EC8F-49D0-80E8-377BF7A61C37}"/>
          </ac:spMkLst>
        </pc:spChg>
        <pc:spChg chg="add mod">
          <ac:chgData name="" userId="b2da4f39e7245f8c" providerId="LiveId" clId="{78A9816D-725D-44DD-B272-3F12670D56AF}" dt="2024-11-02T14:08:20.604" v="2092" actId="1076"/>
          <ac:spMkLst>
            <pc:docMk/>
            <pc:sldMk cId="3068067131" sldId="317"/>
            <ac:spMk id="3" creationId="{90BFCE35-7453-491B-9A86-28495B1271E3}"/>
          </ac:spMkLst>
        </pc:spChg>
        <pc:spChg chg="add mod">
          <ac:chgData name="" userId="b2da4f39e7245f8c" providerId="LiveId" clId="{78A9816D-725D-44DD-B272-3F12670D56AF}" dt="2024-11-02T14:19:16.373" v="2239" actId="20577"/>
          <ac:spMkLst>
            <pc:docMk/>
            <pc:sldMk cId="3068067131" sldId="317"/>
            <ac:spMk id="8" creationId="{DEA29102-FAB9-42AA-8779-ACB0463177A0}"/>
          </ac:spMkLst>
        </pc:spChg>
        <pc:picChg chg="del">
          <ac:chgData name="" userId="b2da4f39e7245f8c" providerId="LiveId" clId="{78A9816D-725D-44DD-B272-3F12670D56AF}" dt="2024-11-02T14:07:55.507" v="2086" actId="478"/>
          <ac:picMkLst>
            <pc:docMk/>
            <pc:sldMk cId="3068067131" sldId="317"/>
            <ac:picMk id="5" creationId="{ED104A8F-4EBC-4BF2-99EA-42DFEFD8542D}"/>
          </ac:picMkLst>
        </pc:picChg>
        <pc:picChg chg="add mod">
          <ac:chgData name="" userId="b2da4f39e7245f8c" providerId="LiveId" clId="{78A9816D-725D-44DD-B272-3F12670D56AF}" dt="2024-11-02T14:24:45.218" v="2241" actId="1076"/>
          <ac:picMkLst>
            <pc:docMk/>
            <pc:sldMk cId="3068067131" sldId="317"/>
            <ac:picMk id="6" creationId="{A015FBE6-4514-4A17-8A81-8E478F191D20}"/>
          </ac:picMkLst>
        </pc:picChg>
        <pc:picChg chg="del">
          <ac:chgData name="" userId="b2da4f39e7245f8c" providerId="LiveId" clId="{78A9816D-725D-44DD-B272-3F12670D56AF}" dt="2024-11-02T14:07:59.820" v="2088" actId="478"/>
          <ac:picMkLst>
            <pc:docMk/>
            <pc:sldMk cId="3068067131" sldId="317"/>
            <ac:picMk id="7" creationId="{B0CBB294-793F-42D0-80FA-9FF473034B24}"/>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11/10/2024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11/10/2024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mailto:your_email@example.com"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A5A61-CD2F-42FC-84C9-7CD044F833D7}"/>
              </a:ext>
            </a:extLst>
          </p:cNvPr>
          <p:cNvSpPr>
            <a:spLocks noGrp="1"/>
          </p:cNvSpPr>
          <p:nvPr>
            <p:ph type="ctrTitle"/>
          </p:nvPr>
        </p:nvSpPr>
        <p:spPr/>
        <p:txBody>
          <a:bodyPr/>
          <a:lstStyle/>
          <a:p>
            <a:r>
              <a:rPr lang="en-US" dirty="0"/>
              <a:t>Git &amp; GitHub</a:t>
            </a:r>
          </a:p>
        </p:txBody>
      </p:sp>
      <p:sp>
        <p:nvSpPr>
          <p:cNvPr id="3" name="Subtitle 2">
            <a:extLst>
              <a:ext uri="{FF2B5EF4-FFF2-40B4-BE49-F238E27FC236}">
                <a16:creationId xmlns:a16="http://schemas.microsoft.com/office/drawing/2014/main" id="{48A4D00B-5B65-4220-966D-EA84E3D31E43}"/>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1655358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33FCA-C2EC-4FE6-80D7-BD70B2EA4C32}"/>
              </a:ext>
            </a:extLst>
          </p:cNvPr>
          <p:cNvSpPr>
            <a:spLocks noGrp="1"/>
          </p:cNvSpPr>
          <p:nvPr>
            <p:ph type="title"/>
          </p:nvPr>
        </p:nvSpPr>
        <p:spPr/>
        <p:txBody>
          <a:bodyPr>
            <a:normAutofit fontScale="90000"/>
          </a:bodyPr>
          <a:lstStyle/>
          <a:p>
            <a:r>
              <a:rPr lang="en-US" b="1" dirty="0"/>
              <a:t>Difference Between Local and Remote Repository</a:t>
            </a:r>
          </a:p>
        </p:txBody>
      </p:sp>
      <p:sp>
        <p:nvSpPr>
          <p:cNvPr id="3" name="Content Placeholder 2">
            <a:extLst>
              <a:ext uri="{FF2B5EF4-FFF2-40B4-BE49-F238E27FC236}">
                <a16:creationId xmlns:a16="http://schemas.microsoft.com/office/drawing/2014/main" id="{4781E608-D032-412B-9B7B-4FB1E2C8C96C}"/>
              </a:ext>
            </a:extLst>
          </p:cNvPr>
          <p:cNvSpPr>
            <a:spLocks noGrp="1"/>
          </p:cNvSpPr>
          <p:nvPr>
            <p:ph idx="1"/>
          </p:nvPr>
        </p:nvSpPr>
        <p:spPr>
          <a:xfrm>
            <a:off x="768626" y="2556931"/>
            <a:ext cx="10628243" cy="3631833"/>
          </a:xfrm>
        </p:spPr>
        <p:txBody>
          <a:bodyPr>
            <a:normAutofit/>
          </a:bodyPr>
          <a:lstStyle/>
          <a:p>
            <a:pPr marL="0" indent="0">
              <a:buNone/>
            </a:pPr>
            <a:r>
              <a:rPr lang="en-US" b="1" dirty="0"/>
              <a:t>Local Repository:</a:t>
            </a:r>
          </a:p>
          <a:p>
            <a:r>
              <a:rPr lang="en-US" dirty="0"/>
              <a:t>Stored on your own computer.</a:t>
            </a:r>
          </a:p>
          <a:p>
            <a:r>
              <a:rPr lang="en-US" dirty="0"/>
              <a:t>Allows you to make changes and commit without internet access.</a:t>
            </a:r>
          </a:p>
          <a:p>
            <a:r>
              <a:rPr lang="en-US" dirty="0"/>
              <a:t>Contains the entire project history, including all versions of files.</a:t>
            </a:r>
          </a:p>
          <a:p>
            <a:r>
              <a:rPr lang="en-US" dirty="0"/>
              <a:t>Great for individual work and testing changes before pushing to a remote.</a:t>
            </a:r>
            <a:endParaRPr lang="en-US" b="1" dirty="0"/>
          </a:p>
        </p:txBody>
      </p:sp>
    </p:spTree>
    <p:extLst>
      <p:ext uri="{BB962C8B-B14F-4D97-AF65-F5344CB8AC3E}">
        <p14:creationId xmlns:p14="http://schemas.microsoft.com/office/powerpoint/2010/main" val="4036489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33FCA-C2EC-4FE6-80D7-BD70B2EA4C32}"/>
              </a:ext>
            </a:extLst>
          </p:cNvPr>
          <p:cNvSpPr>
            <a:spLocks noGrp="1"/>
          </p:cNvSpPr>
          <p:nvPr>
            <p:ph type="title"/>
          </p:nvPr>
        </p:nvSpPr>
        <p:spPr/>
        <p:txBody>
          <a:bodyPr>
            <a:normAutofit fontScale="90000"/>
          </a:bodyPr>
          <a:lstStyle/>
          <a:p>
            <a:r>
              <a:rPr lang="en-US" b="1" dirty="0"/>
              <a:t>Difference Between Local and Remote Repository</a:t>
            </a:r>
          </a:p>
        </p:txBody>
      </p:sp>
      <p:sp>
        <p:nvSpPr>
          <p:cNvPr id="3" name="Content Placeholder 2">
            <a:extLst>
              <a:ext uri="{FF2B5EF4-FFF2-40B4-BE49-F238E27FC236}">
                <a16:creationId xmlns:a16="http://schemas.microsoft.com/office/drawing/2014/main" id="{4781E608-D032-412B-9B7B-4FB1E2C8C96C}"/>
              </a:ext>
            </a:extLst>
          </p:cNvPr>
          <p:cNvSpPr>
            <a:spLocks noGrp="1"/>
          </p:cNvSpPr>
          <p:nvPr>
            <p:ph idx="1"/>
          </p:nvPr>
        </p:nvSpPr>
        <p:spPr>
          <a:xfrm>
            <a:off x="768626" y="2556931"/>
            <a:ext cx="10628243" cy="3631833"/>
          </a:xfrm>
        </p:spPr>
        <p:txBody>
          <a:bodyPr>
            <a:normAutofit/>
          </a:bodyPr>
          <a:lstStyle/>
          <a:p>
            <a:pPr marL="0" indent="0">
              <a:buNone/>
            </a:pPr>
            <a:r>
              <a:rPr lang="en-US" b="1" dirty="0"/>
              <a:t>Remote Repository:</a:t>
            </a:r>
          </a:p>
          <a:p>
            <a:r>
              <a:rPr lang="en-US" dirty="0"/>
              <a:t>Hosted on a server (like GitHub, GitLab, or Bitbucket).</a:t>
            </a:r>
          </a:p>
          <a:p>
            <a:r>
              <a:rPr lang="en-US" dirty="0"/>
              <a:t>Accessible over the internet, allowing collaboration with others.</a:t>
            </a:r>
          </a:p>
          <a:p>
            <a:r>
              <a:rPr lang="en-US" dirty="0"/>
              <a:t>Acts as a central backup for your project.</a:t>
            </a:r>
          </a:p>
          <a:p>
            <a:r>
              <a:rPr lang="en-US" dirty="0"/>
              <a:t>Used to share your code and work with a team.</a:t>
            </a:r>
            <a:endParaRPr lang="en-US" b="1" dirty="0"/>
          </a:p>
        </p:txBody>
      </p:sp>
    </p:spTree>
    <p:extLst>
      <p:ext uri="{BB962C8B-B14F-4D97-AF65-F5344CB8AC3E}">
        <p14:creationId xmlns:p14="http://schemas.microsoft.com/office/powerpoint/2010/main" val="4028161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33FCA-C2EC-4FE6-80D7-BD70B2EA4C32}"/>
              </a:ext>
            </a:extLst>
          </p:cNvPr>
          <p:cNvSpPr>
            <a:spLocks noGrp="1"/>
          </p:cNvSpPr>
          <p:nvPr>
            <p:ph type="title"/>
          </p:nvPr>
        </p:nvSpPr>
        <p:spPr/>
        <p:txBody>
          <a:bodyPr>
            <a:normAutofit fontScale="90000"/>
          </a:bodyPr>
          <a:lstStyle/>
          <a:p>
            <a:r>
              <a:rPr lang="en-US" b="1" dirty="0"/>
              <a:t>How to Connect Local to Remote Repository</a:t>
            </a:r>
          </a:p>
        </p:txBody>
      </p:sp>
      <p:sp>
        <p:nvSpPr>
          <p:cNvPr id="3" name="Content Placeholder 2">
            <a:extLst>
              <a:ext uri="{FF2B5EF4-FFF2-40B4-BE49-F238E27FC236}">
                <a16:creationId xmlns:a16="http://schemas.microsoft.com/office/drawing/2014/main" id="{4781E608-D032-412B-9B7B-4FB1E2C8C96C}"/>
              </a:ext>
            </a:extLst>
          </p:cNvPr>
          <p:cNvSpPr>
            <a:spLocks noGrp="1"/>
          </p:cNvSpPr>
          <p:nvPr>
            <p:ph idx="1"/>
          </p:nvPr>
        </p:nvSpPr>
        <p:spPr>
          <a:xfrm>
            <a:off x="768626" y="2556931"/>
            <a:ext cx="10628243" cy="3631833"/>
          </a:xfrm>
        </p:spPr>
        <p:txBody>
          <a:bodyPr>
            <a:normAutofit lnSpcReduction="10000"/>
          </a:bodyPr>
          <a:lstStyle/>
          <a:p>
            <a:pPr marL="0" indent="0">
              <a:buNone/>
            </a:pPr>
            <a:r>
              <a:rPr lang="en-US" b="1" dirty="0"/>
              <a:t>1. Create a Remote Repository: </a:t>
            </a:r>
            <a:r>
              <a:rPr lang="en-US" dirty="0"/>
              <a:t>Create a new repository on GitHub or another platform.</a:t>
            </a:r>
          </a:p>
          <a:p>
            <a:pPr marL="0" indent="0">
              <a:buNone/>
            </a:pPr>
            <a:r>
              <a:rPr lang="en-US" b="1" dirty="0"/>
              <a:t>2. Open Terminal</a:t>
            </a:r>
            <a:r>
              <a:rPr lang="en-US" dirty="0"/>
              <a:t>: Navigate to your local project folder using the command line.</a:t>
            </a:r>
          </a:p>
          <a:p>
            <a:pPr marL="0" indent="0">
              <a:buNone/>
            </a:pPr>
            <a:r>
              <a:rPr lang="en-US" b="1" dirty="0"/>
              <a:t>3.</a:t>
            </a:r>
            <a:r>
              <a:rPr lang="en-US" dirty="0"/>
              <a:t> </a:t>
            </a:r>
            <a:r>
              <a:rPr lang="en-US" b="1" dirty="0"/>
              <a:t>Initialize Git (if not already done): git </a:t>
            </a:r>
            <a:r>
              <a:rPr lang="en-US" b="1" dirty="0" err="1"/>
              <a:t>init</a:t>
            </a:r>
            <a:endParaRPr lang="en-US" b="1" dirty="0"/>
          </a:p>
          <a:p>
            <a:pPr marL="0" indent="0">
              <a:buNone/>
            </a:pPr>
            <a:r>
              <a:rPr lang="en-US" b="1" dirty="0"/>
              <a:t>4. Add Remote Repository: </a:t>
            </a:r>
            <a:r>
              <a:rPr lang="en-US" dirty="0"/>
              <a:t>Use the command below, replacing &lt;URL&gt; with your</a:t>
            </a:r>
          </a:p>
          <a:p>
            <a:pPr marL="0" indent="0">
              <a:buNone/>
            </a:pPr>
            <a:r>
              <a:rPr lang="en-US" dirty="0"/>
              <a:t>remote repository’s URL: </a:t>
            </a:r>
            <a:r>
              <a:rPr lang="en-US" b="1" dirty="0"/>
              <a:t>git remote add origin &lt;URL&gt;</a:t>
            </a:r>
          </a:p>
          <a:p>
            <a:pPr marL="0" indent="0">
              <a:buNone/>
            </a:pPr>
            <a:r>
              <a:rPr lang="en-US" b="1" dirty="0"/>
              <a:t>5. Verify the Connection: </a:t>
            </a:r>
            <a:r>
              <a:rPr lang="en-US" dirty="0"/>
              <a:t>To check if the remote was added correctly, run: </a:t>
            </a:r>
          </a:p>
          <a:p>
            <a:pPr marL="0" indent="0">
              <a:buNone/>
            </a:pPr>
            <a:r>
              <a:rPr lang="en-US" b="1" dirty="0"/>
              <a:t>  git remote -v</a:t>
            </a:r>
          </a:p>
        </p:txBody>
      </p:sp>
    </p:spTree>
    <p:extLst>
      <p:ext uri="{BB962C8B-B14F-4D97-AF65-F5344CB8AC3E}">
        <p14:creationId xmlns:p14="http://schemas.microsoft.com/office/powerpoint/2010/main" val="1902126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33FCA-C2EC-4FE6-80D7-BD70B2EA4C32}"/>
              </a:ext>
            </a:extLst>
          </p:cNvPr>
          <p:cNvSpPr>
            <a:spLocks noGrp="1"/>
          </p:cNvSpPr>
          <p:nvPr>
            <p:ph type="title"/>
          </p:nvPr>
        </p:nvSpPr>
        <p:spPr/>
        <p:txBody>
          <a:bodyPr>
            <a:normAutofit fontScale="90000"/>
          </a:bodyPr>
          <a:lstStyle/>
          <a:p>
            <a:r>
              <a:rPr lang="en-US" b="1" dirty="0"/>
              <a:t>How to Connect Local to Remote Repository</a:t>
            </a:r>
          </a:p>
        </p:txBody>
      </p:sp>
      <p:sp>
        <p:nvSpPr>
          <p:cNvPr id="3" name="Content Placeholder 2">
            <a:extLst>
              <a:ext uri="{FF2B5EF4-FFF2-40B4-BE49-F238E27FC236}">
                <a16:creationId xmlns:a16="http://schemas.microsoft.com/office/drawing/2014/main" id="{4781E608-D032-412B-9B7B-4FB1E2C8C96C}"/>
              </a:ext>
            </a:extLst>
          </p:cNvPr>
          <p:cNvSpPr>
            <a:spLocks noGrp="1"/>
          </p:cNvSpPr>
          <p:nvPr>
            <p:ph idx="1"/>
          </p:nvPr>
        </p:nvSpPr>
        <p:spPr>
          <a:xfrm>
            <a:off x="768626" y="2556931"/>
            <a:ext cx="10628243" cy="3631833"/>
          </a:xfrm>
        </p:spPr>
        <p:txBody>
          <a:bodyPr>
            <a:normAutofit/>
          </a:bodyPr>
          <a:lstStyle/>
          <a:p>
            <a:pPr marL="0" indent="0">
              <a:buNone/>
            </a:pPr>
            <a:r>
              <a:rPr lang="en-US" b="1" dirty="0"/>
              <a:t>6. Push to Remote: </a:t>
            </a:r>
            <a:r>
              <a:rPr lang="en-US" dirty="0"/>
              <a:t>Finally, push your local changes to the remote repository: </a:t>
            </a:r>
          </a:p>
          <a:p>
            <a:pPr marL="0" indent="0">
              <a:buNone/>
            </a:pPr>
            <a:r>
              <a:rPr lang="en-US" b="1" dirty="0"/>
              <a:t>git push -u origin main</a:t>
            </a:r>
          </a:p>
          <a:p>
            <a:pPr marL="0" indent="0">
              <a:buNone/>
            </a:pPr>
            <a:r>
              <a:rPr lang="en-US" dirty="0"/>
              <a:t>(Replace </a:t>
            </a:r>
            <a:r>
              <a:rPr lang="en-US" b="1" dirty="0"/>
              <a:t>main</a:t>
            </a:r>
            <a:r>
              <a:rPr lang="en-US" dirty="0"/>
              <a:t> with the appropriate branch name if necessary.)</a:t>
            </a:r>
          </a:p>
          <a:p>
            <a:r>
              <a:rPr lang="en-US" dirty="0"/>
              <a:t>Now, your local repository is connected to the remote repository!</a:t>
            </a:r>
            <a:endParaRPr lang="en-US" b="1" dirty="0"/>
          </a:p>
        </p:txBody>
      </p:sp>
    </p:spTree>
    <p:extLst>
      <p:ext uri="{BB962C8B-B14F-4D97-AF65-F5344CB8AC3E}">
        <p14:creationId xmlns:p14="http://schemas.microsoft.com/office/powerpoint/2010/main" val="1527170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55C7CB-9631-4FA3-A199-677AC93DBEEB}"/>
              </a:ext>
            </a:extLst>
          </p:cNvPr>
          <p:cNvSpPr/>
          <p:nvPr/>
        </p:nvSpPr>
        <p:spPr>
          <a:xfrm>
            <a:off x="847848" y="1166842"/>
            <a:ext cx="10496303" cy="7509748"/>
          </a:xfrm>
          <a:prstGeom prst="rect">
            <a:avLst/>
          </a:prstGeom>
        </p:spPr>
        <p:txBody>
          <a:bodyPr wrap="square">
            <a:spAutoFit/>
          </a:bodyPr>
          <a:lstStyle/>
          <a:p>
            <a:r>
              <a:rPr lang="en-US" b="1" dirty="0">
                <a:latin typeface="CIDFont+F1"/>
              </a:rPr>
              <a:t>Task 1: Set Your User Name and Email Address in Git</a:t>
            </a:r>
          </a:p>
          <a:p>
            <a:r>
              <a:rPr lang="en-US" dirty="0"/>
              <a:t>To set your user name and email address in Git, follow these steps:</a:t>
            </a:r>
          </a:p>
          <a:p>
            <a:pPr marL="342900" indent="-342900">
              <a:buAutoNum type="arabicPeriod"/>
            </a:pPr>
            <a:r>
              <a:rPr lang="en-US" b="1" dirty="0"/>
              <a:t>Set Your User Name: </a:t>
            </a:r>
            <a:r>
              <a:rPr lang="en-US" dirty="0"/>
              <a:t>Enter the following command, replacing "Your Name“ with your actual name: </a:t>
            </a:r>
          </a:p>
          <a:p>
            <a:r>
              <a:rPr lang="en-US" b="1" dirty="0"/>
              <a:t>  git config --global user.name "Your Name”</a:t>
            </a:r>
          </a:p>
          <a:p>
            <a:r>
              <a:rPr lang="en-US" b="1" dirty="0"/>
              <a:t>2. Set Your Email Address: </a:t>
            </a:r>
            <a:r>
              <a:rPr lang="en-US" dirty="0"/>
              <a:t>Enter the following command, replacing “ email@example.com" with your actual email address: </a:t>
            </a:r>
            <a:r>
              <a:rPr lang="en-US" b="1" dirty="0"/>
              <a:t>git config --global </a:t>
            </a:r>
            <a:r>
              <a:rPr lang="en-US" b="1" dirty="0" err="1"/>
              <a:t>user.email</a:t>
            </a:r>
            <a:r>
              <a:rPr lang="en-US" b="1" dirty="0"/>
              <a:t> </a:t>
            </a:r>
            <a:r>
              <a:rPr lang="en-US" b="1" dirty="0">
                <a:hlinkClick r:id="rId2"/>
              </a:rPr>
              <a:t>your_email@example.com</a:t>
            </a:r>
            <a:endParaRPr lang="en-US" b="1" dirty="0"/>
          </a:p>
          <a:p>
            <a:r>
              <a:rPr lang="en-US" b="1" dirty="0"/>
              <a:t>3. Verify Your Settings: </a:t>
            </a:r>
            <a:r>
              <a:rPr lang="en-US" dirty="0"/>
              <a:t>To check if your settings have been saved correctly, run: </a:t>
            </a:r>
            <a:r>
              <a:rPr lang="en-US" b="1" dirty="0"/>
              <a:t>git config --global --list</a:t>
            </a:r>
          </a:p>
          <a:p>
            <a:pPr marL="285750" indent="-285750">
              <a:buFont typeface="Arial" panose="020B0604020202020204" pitchFamily="34" charset="0"/>
              <a:buChar char="•"/>
            </a:pPr>
            <a:r>
              <a:rPr lang="en-US" dirty="0"/>
              <a:t>This will display your user name and email address along with other configuration settings.</a:t>
            </a:r>
          </a:p>
          <a:p>
            <a:pPr marL="285750" indent="-285750">
              <a:buFont typeface="Arial" panose="020B0604020202020204" pitchFamily="34" charset="0"/>
              <a:buChar char="•"/>
            </a:pPr>
            <a:r>
              <a:rPr lang="en-US" dirty="0"/>
              <a:t>Now your user name and email address are set up in Git, and they will be associated with your commits!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complete the configuration we have to start below process.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b="1" dirty="0"/>
          </a:p>
          <a:p>
            <a:endParaRPr lang="en-US" b="1" dirty="0"/>
          </a:p>
        </p:txBody>
      </p:sp>
      <p:pic>
        <p:nvPicPr>
          <p:cNvPr id="3" name="Picture 2">
            <a:extLst>
              <a:ext uri="{FF2B5EF4-FFF2-40B4-BE49-F238E27FC236}">
                <a16:creationId xmlns:a16="http://schemas.microsoft.com/office/drawing/2014/main" id="{EAC0C75E-72FD-4889-95DD-1220E894BA7F}"/>
              </a:ext>
            </a:extLst>
          </p:cNvPr>
          <p:cNvPicPr>
            <a:picLocks noChangeAspect="1"/>
          </p:cNvPicPr>
          <p:nvPr/>
        </p:nvPicPr>
        <p:blipFill>
          <a:blip r:embed="rId3"/>
          <a:stretch>
            <a:fillRect/>
          </a:stretch>
        </p:blipFill>
        <p:spPr>
          <a:xfrm>
            <a:off x="1235350" y="3722825"/>
            <a:ext cx="6172615" cy="1061210"/>
          </a:xfrm>
          <a:prstGeom prst="rect">
            <a:avLst/>
          </a:prstGeom>
        </p:spPr>
      </p:pic>
    </p:spTree>
    <p:extLst>
      <p:ext uri="{BB962C8B-B14F-4D97-AF65-F5344CB8AC3E}">
        <p14:creationId xmlns:p14="http://schemas.microsoft.com/office/powerpoint/2010/main" val="229337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7BA2-220D-4F8F-B406-1DB2A005B310}"/>
              </a:ext>
            </a:extLst>
          </p:cNvPr>
          <p:cNvSpPr>
            <a:spLocks noGrp="1"/>
          </p:cNvSpPr>
          <p:nvPr>
            <p:ph type="title"/>
          </p:nvPr>
        </p:nvSpPr>
        <p:spPr>
          <a:xfrm>
            <a:off x="1295402" y="982132"/>
            <a:ext cx="9601196" cy="1230981"/>
          </a:xfrm>
        </p:spPr>
        <p:txBody>
          <a:bodyPr/>
          <a:lstStyle/>
          <a:p>
            <a:r>
              <a:rPr lang="en-US" dirty="0"/>
              <a:t>Git Init</a:t>
            </a:r>
          </a:p>
        </p:txBody>
      </p:sp>
      <p:sp>
        <p:nvSpPr>
          <p:cNvPr id="3" name="Content Placeholder 2">
            <a:extLst>
              <a:ext uri="{FF2B5EF4-FFF2-40B4-BE49-F238E27FC236}">
                <a16:creationId xmlns:a16="http://schemas.microsoft.com/office/drawing/2014/main" id="{3414411C-DB63-43A8-A839-B12074147000}"/>
              </a:ext>
            </a:extLst>
          </p:cNvPr>
          <p:cNvSpPr>
            <a:spLocks noGrp="1"/>
          </p:cNvSpPr>
          <p:nvPr>
            <p:ph idx="1"/>
          </p:nvPr>
        </p:nvSpPr>
        <p:spPr>
          <a:xfrm>
            <a:off x="887896" y="2556931"/>
            <a:ext cx="10442713" cy="3592077"/>
          </a:xfrm>
        </p:spPr>
        <p:txBody>
          <a:bodyPr>
            <a:normAutofit/>
          </a:bodyPr>
          <a:lstStyle/>
          <a:p>
            <a:pPr lvl="0"/>
            <a:r>
              <a:rPr lang="en-US" b="1" dirty="0"/>
              <a:t>Git Init:</a:t>
            </a:r>
            <a:r>
              <a:rPr lang="en-US" b="1" u="sng" dirty="0"/>
              <a:t> </a:t>
            </a:r>
            <a:r>
              <a:rPr lang="en-US" dirty="0"/>
              <a:t>This command sets up a new Git repository in the current directory, allowing you to start version controlling your project. </a:t>
            </a:r>
          </a:p>
          <a:p>
            <a:r>
              <a:rPr lang="en-US" dirty="0"/>
              <a:t>Firstly, we have to give </a:t>
            </a:r>
            <a:r>
              <a:rPr lang="en-US" b="1" dirty="0"/>
              <a:t>git </a:t>
            </a:r>
            <a:r>
              <a:rPr lang="en-US" b="1" dirty="0" err="1"/>
              <a:t>init</a:t>
            </a:r>
            <a:r>
              <a:rPr lang="en-US" b="1" dirty="0"/>
              <a:t> </a:t>
            </a:r>
            <a:r>
              <a:rPr lang="en-US" dirty="0"/>
              <a:t>command in git bash. It will initialize the empty repository as .</a:t>
            </a:r>
            <a:r>
              <a:rPr lang="en-US" b="1" dirty="0"/>
              <a:t>git</a:t>
            </a:r>
            <a:r>
              <a:rPr lang="en-US" dirty="0"/>
              <a:t> in our folder.</a:t>
            </a:r>
          </a:p>
          <a:p>
            <a:pPr marL="0" indent="0">
              <a:buNone/>
            </a:pPr>
            <a:r>
              <a:rPr lang="en-US" b="1" dirty="0"/>
              <a:t> Syntax: git </a:t>
            </a:r>
            <a:r>
              <a:rPr lang="en-US" b="1" dirty="0" err="1"/>
              <a:t>init</a:t>
            </a:r>
            <a:endParaRPr lang="en-US" b="1"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B4881BCE-08B4-49A6-8BE8-6015E2827A4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20418" y="4768919"/>
            <a:ext cx="5572125" cy="1181100"/>
          </a:xfrm>
          <a:prstGeom prst="rect">
            <a:avLst/>
          </a:prstGeom>
          <a:noFill/>
          <a:ln>
            <a:noFill/>
          </a:ln>
        </p:spPr>
      </p:pic>
      <p:pic>
        <p:nvPicPr>
          <p:cNvPr id="5" name="Picture 4">
            <a:extLst>
              <a:ext uri="{FF2B5EF4-FFF2-40B4-BE49-F238E27FC236}">
                <a16:creationId xmlns:a16="http://schemas.microsoft.com/office/drawing/2014/main" id="{C6E4A9B5-9F6C-47F0-814D-2532107D2365}"/>
              </a:ext>
            </a:extLst>
          </p:cNvPr>
          <p:cNvPicPr>
            <a:picLocks noChangeAspect="1"/>
          </p:cNvPicPr>
          <p:nvPr/>
        </p:nvPicPr>
        <p:blipFill>
          <a:blip r:embed="rId3"/>
          <a:stretch>
            <a:fillRect/>
          </a:stretch>
        </p:blipFill>
        <p:spPr>
          <a:xfrm>
            <a:off x="6864626" y="4838493"/>
            <a:ext cx="4532244" cy="886446"/>
          </a:xfrm>
          <a:prstGeom prst="rect">
            <a:avLst/>
          </a:prstGeom>
        </p:spPr>
      </p:pic>
    </p:spTree>
    <p:extLst>
      <p:ext uri="{BB962C8B-B14F-4D97-AF65-F5344CB8AC3E}">
        <p14:creationId xmlns:p14="http://schemas.microsoft.com/office/powerpoint/2010/main" val="73456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8F7A02-08DB-40A8-BD23-474D674852BE}"/>
              </a:ext>
            </a:extLst>
          </p:cNvPr>
          <p:cNvSpPr/>
          <p:nvPr/>
        </p:nvSpPr>
        <p:spPr>
          <a:xfrm>
            <a:off x="371060" y="985948"/>
            <a:ext cx="10575235" cy="1110560"/>
          </a:xfrm>
          <a:prstGeom prst="rect">
            <a:avLst/>
          </a:prstGeom>
        </p:spPr>
        <p:txBody>
          <a:bodyPr wrap="square">
            <a:spAutoFit/>
          </a:bodyPr>
          <a:lstStyle/>
          <a:p>
            <a:pPr marL="45720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In this folder we have to add empty text document and give a name to that text document as </a:t>
            </a:r>
            <a:r>
              <a:rPr lang="en-US" b="1" dirty="0">
                <a:latin typeface="Calibri" panose="020F0502020204030204" pitchFamily="34" charset="0"/>
                <a:ea typeface="Calibri" panose="020F0502020204030204" pitchFamily="34" charset="0"/>
                <a:cs typeface="Times New Roman" panose="02020603050405020304" pitchFamily="18" charset="0"/>
              </a:rPr>
              <a:t>Git Doc</a:t>
            </a:r>
          </a:p>
          <a:p>
            <a:pPr marL="457200" marR="0">
              <a:lnSpc>
                <a:spcPct val="107000"/>
              </a:lnSpc>
              <a:spcBef>
                <a:spcPts val="0"/>
              </a:spcBef>
              <a:spcAft>
                <a:spcPts val="800"/>
              </a:spcAft>
            </a:pP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8C953388-5CEA-41E8-9037-5EA36B70769C}"/>
              </a:ext>
            </a:extLst>
          </p:cNvPr>
          <p:cNvPicPr/>
          <p:nvPr/>
        </p:nvPicPr>
        <p:blipFill>
          <a:blip r:embed="rId2"/>
          <a:stretch>
            <a:fillRect/>
          </a:stretch>
        </p:blipFill>
        <p:spPr>
          <a:xfrm>
            <a:off x="752060" y="1829462"/>
            <a:ext cx="9319592" cy="1324556"/>
          </a:xfrm>
          <a:prstGeom prst="rect">
            <a:avLst/>
          </a:prstGeom>
        </p:spPr>
      </p:pic>
      <p:pic>
        <p:nvPicPr>
          <p:cNvPr id="5" name="Picture 4">
            <a:extLst>
              <a:ext uri="{FF2B5EF4-FFF2-40B4-BE49-F238E27FC236}">
                <a16:creationId xmlns:a16="http://schemas.microsoft.com/office/drawing/2014/main" id="{A5FFAC01-EBA7-413F-8A35-0884C79A0B1F}"/>
              </a:ext>
            </a:extLst>
          </p:cNvPr>
          <p:cNvPicPr>
            <a:picLocks noChangeAspect="1"/>
          </p:cNvPicPr>
          <p:nvPr/>
        </p:nvPicPr>
        <p:blipFill>
          <a:blip r:embed="rId3"/>
          <a:stretch>
            <a:fillRect/>
          </a:stretch>
        </p:blipFill>
        <p:spPr>
          <a:xfrm>
            <a:off x="1051064" y="3703983"/>
            <a:ext cx="5981700" cy="1181100"/>
          </a:xfrm>
          <a:prstGeom prst="rect">
            <a:avLst/>
          </a:prstGeom>
        </p:spPr>
      </p:pic>
    </p:spTree>
    <p:extLst>
      <p:ext uri="{BB962C8B-B14F-4D97-AF65-F5344CB8AC3E}">
        <p14:creationId xmlns:p14="http://schemas.microsoft.com/office/powerpoint/2010/main" val="1540055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7BA2-220D-4F8F-B406-1DB2A005B310}"/>
              </a:ext>
            </a:extLst>
          </p:cNvPr>
          <p:cNvSpPr>
            <a:spLocks noGrp="1"/>
          </p:cNvSpPr>
          <p:nvPr>
            <p:ph type="title"/>
          </p:nvPr>
        </p:nvSpPr>
        <p:spPr>
          <a:xfrm>
            <a:off x="1295402" y="982132"/>
            <a:ext cx="9601196" cy="1230981"/>
          </a:xfrm>
        </p:spPr>
        <p:txBody>
          <a:bodyPr/>
          <a:lstStyle/>
          <a:p>
            <a:r>
              <a:rPr lang="en-US" dirty="0"/>
              <a:t>Git Add</a:t>
            </a:r>
          </a:p>
        </p:txBody>
      </p:sp>
      <p:sp>
        <p:nvSpPr>
          <p:cNvPr id="3" name="Content Placeholder 2">
            <a:extLst>
              <a:ext uri="{FF2B5EF4-FFF2-40B4-BE49-F238E27FC236}">
                <a16:creationId xmlns:a16="http://schemas.microsoft.com/office/drawing/2014/main" id="{3414411C-DB63-43A8-A839-B12074147000}"/>
              </a:ext>
            </a:extLst>
          </p:cNvPr>
          <p:cNvSpPr>
            <a:spLocks noGrp="1"/>
          </p:cNvSpPr>
          <p:nvPr>
            <p:ph idx="1"/>
          </p:nvPr>
        </p:nvSpPr>
        <p:spPr>
          <a:xfrm>
            <a:off x="887896" y="2556931"/>
            <a:ext cx="10442713" cy="3592077"/>
          </a:xfrm>
        </p:spPr>
        <p:txBody>
          <a:bodyPr>
            <a:normAutofit/>
          </a:bodyPr>
          <a:lstStyle/>
          <a:p>
            <a:pPr lvl="0"/>
            <a:r>
              <a:rPr lang="en-US" b="1" dirty="0"/>
              <a:t>Git Add:</a:t>
            </a:r>
            <a:r>
              <a:rPr lang="en-US" dirty="0"/>
              <a:t> The </a:t>
            </a:r>
            <a:r>
              <a:rPr lang="en-US" b="1" dirty="0"/>
              <a:t>git add</a:t>
            </a:r>
            <a:r>
              <a:rPr lang="en-US" dirty="0"/>
              <a:t> command is used to stage changes in your working directory for the next commit in a Git repository.</a:t>
            </a:r>
          </a:p>
          <a:p>
            <a:r>
              <a:rPr lang="en-US" b="1" dirty="0"/>
              <a:t>Syntax: git add .</a:t>
            </a:r>
            <a:endParaRPr lang="en-US" dirty="0"/>
          </a:p>
          <a:p>
            <a:pPr marL="0" indent="0">
              <a:buNone/>
            </a:pPr>
            <a:r>
              <a:rPr lang="en-US" dirty="0"/>
              <a:t>After creating </a:t>
            </a:r>
            <a:r>
              <a:rPr lang="en-US" b="1" dirty="0"/>
              <a:t>Git Doc</a:t>
            </a:r>
            <a:r>
              <a:rPr lang="en-US" dirty="0"/>
              <a:t> we can give </a:t>
            </a:r>
            <a:r>
              <a:rPr lang="en-US" b="1" dirty="0"/>
              <a:t>git add .</a:t>
            </a:r>
            <a:r>
              <a:rPr lang="en-US" dirty="0"/>
              <a:t> command in git bash</a:t>
            </a:r>
          </a:p>
          <a:p>
            <a:pPr marL="0" indent="0">
              <a:buNone/>
            </a:pPr>
            <a:endParaRPr lang="en-US" dirty="0"/>
          </a:p>
          <a:p>
            <a:endParaRPr lang="en-US" dirty="0"/>
          </a:p>
        </p:txBody>
      </p:sp>
      <p:pic>
        <p:nvPicPr>
          <p:cNvPr id="6" name="Picture 5">
            <a:extLst>
              <a:ext uri="{FF2B5EF4-FFF2-40B4-BE49-F238E27FC236}">
                <a16:creationId xmlns:a16="http://schemas.microsoft.com/office/drawing/2014/main" id="{6D75115F-862B-46E4-B1F8-345480E6515F}"/>
              </a:ext>
            </a:extLst>
          </p:cNvPr>
          <p:cNvPicPr/>
          <p:nvPr/>
        </p:nvPicPr>
        <p:blipFill>
          <a:blip r:embed="rId2"/>
          <a:stretch>
            <a:fillRect/>
          </a:stretch>
        </p:blipFill>
        <p:spPr>
          <a:xfrm>
            <a:off x="1077360" y="4402665"/>
            <a:ext cx="5743575" cy="1552575"/>
          </a:xfrm>
          <a:prstGeom prst="rect">
            <a:avLst/>
          </a:prstGeom>
        </p:spPr>
      </p:pic>
    </p:spTree>
    <p:extLst>
      <p:ext uri="{BB962C8B-B14F-4D97-AF65-F5344CB8AC3E}">
        <p14:creationId xmlns:p14="http://schemas.microsoft.com/office/powerpoint/2010/main" val="473829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7BA2-220D-4F8F-B406-1DB2A005B310}"/>
              </a:ext>
            </a:extLst>
          </p:cNvPr>
          <p:cNvSpPr>
            <a:spLocks noGrp="1"/>
          </p:cNvSpPr>
          <p:nvPr>
            <p:ph type="title"/>
          </p:nvPr>
        </p:nvSpPr>
        <p:spPr>
          <a:xfrm>
            <a:off x="1295402" y="982132"/>
            <a:ext cx="9601196" cy="1230981"/>
          </a:xfrm>
        </p:spPr>
        <p:txBody>
          <a:bodyPr/>
          <a:lstStyle/>
          <a:p>
            <a:r>
              <a:rPr lang="en-US" dirty="0"/>
              <a:t>Git Status</a:t>
            </a:r>
          </a:p>
        </p:txBody>
      </p:sp>
      <p:sp>
        <p:nvSpPr>
          <p:cNvPr id="3" name="Content Placeholder 2">
            <a:extLst>
              <a:ext uri="{FF2B5EF4-FFF2-40B4-BE49-F238E27FC236}">
                <a16:creationId xmlns:a16="http://schemas.microsoft.com/office/drawing/2014/main" id="{3414411C-DB63-43A8-A839-B12074147000}"/>
              </a:ext>
            </a:extLst>
          </p:cNvPr>
          <p:cNvSpPr>
            <a:spLocks noGrp="1"/>
          </p:cNvSpPr>
          <p:nvPr>
            <p:ph idx="1"/>
          </p:nvPr>
        </p:nvSpPr>
        <p:spPr>
          <a:xfrm>
            <a:off x="887896" y="2556931"/>
            <a:ext cx="10442713" cy="3592077"/>
          </a:xfrm>
        </p:spPr>
        <p:txBody>
          <a:bodyPr>
            <a:normAutofit lnSpcReduction="10000"/>
          </a:bodyPr>
          <a:lstStyle/>
          <a:p>
            <a:pPr marL="0" indent="0">
              <a:buNone/>
            </a:pPr>
            <a:r>
              <a:rPr lang="en-US" dirty="0"/>
              <a:t>After giving </a:t>
            </a:r>
            <a:r>
              <a:rPr lang="en-US" b="1" dirty="0"/>
              <a:t>git add</a:t>
            </a:r>
            <a:r>
              <a:rPr lang="en-US" dirty="0"/>
              <a:t> command we have to check </a:t>
            </a:r>
            <a:r>
              <a:rPr lang="en-US" b="1" dirty="0"/>
              <a:t>git status</a:t>
            </a:r>
            <a:r>
              <a:rPr lang="en-US" dirty="0"/>
              <a:t> whether the document added or not.</a:t>
            </a:r>
          </a:p>
          <a:p>
            <a:pPr marL="0" lvl="0" indent="0">
              <a:buNone/>
            </a:pPr>
            <a:r>
              <a:rPr lang="en-US" b="1" dirty="0"/>
              <a:t>Git status</a:t>
            </a:r>
            <a:r>
              <a:rPr lang="en-US" dirty="0"/>
              <a:t>: The git status command is</a:t>
            </a:r>
          </a:p>
          <a:p>
            <a:pPr marL="0" lvl="0" indent="0">
              <a:buNone/>
            </a:pPr>
            <a:r>
              <a:rPr lang="en-US" dirty="0"/>
              <a:t>used to display the state of the working</a:t>
            </a:r>
          </a:p>
          <a:p>
            <a:pPr marL="0" lvl="0" indent="0">
              <a:buNone/>
            </a:pPr>
            <a:r>
              <a:rPr lang="en-US" dirty="0"/>
              <a:t>directory. </a:t>
            </a:r>
          </a:p>
          <a:p>
            <a:pPr marL="0" indent="0">
              <a:buNone/>
            </a:pPr>
            <a:r>
              <a:rPr lang="en-US" b="1" dirty="0"/>
              <a:t>Syntax:</a:t>
            </a:r>
            <a:r>
              <a:rPr lang="en-US" dirty="0"/>
              <a:t> </a:t>
            </a:r>
            <a:r>
              <a:rPr lang="en-US" b="1" dirty="0"/>
              <a:t>git status</a:t>
            </a:r>
          </a:p>
          <a:p>
            <a:r>
              <a:rPr lang="en-US" dirty="0"/>
              <a:t>After giving </a:t>
            </a:r>
            <a:r>
              <a:rPr lang="en-US" b="1" dirty="0"/>
              <a:t>git status</a:t>
            </a:r>
            <a:r>
              <a:rPr lang="en-US" dirty="0"/>
              <a:t> command it shows which changes have been staged, which changes are in the working directory, and which files aren't being tracked by Git.</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36529B88-3C7C-4DAA-A8C6-6B62E07B7679}"/>
              </a:ext>
            </a:extLst>
          </p:cNvPr>
          <p:cNvPicPr>
            <a:picLocks noChangeAspect="1"/>
          </p:cNvPicPr>
          <p:nvPr/>
        </p:nvPicPr>
        <p:blipFill>
          <a:blip r:embed="rId2"/>
          <a:stretch>
            <a:fillRect/>
          </a:stretch>
        </p:blipFill>
        <p:spPr>
          <a:xfrm>
            <a:off x="5791200" y="2950037"/>
            <a:ext cx="5381625" cy="2284572"/>
          </a:xfrm>
          <a:prstGeom prst="rect">
            <a:avLst/>
          </a:prstGeom>
        </p:spPr>
      </p:pic>
    </p:spTree>
    <p:extLst>
      <p:ext uri="{BB962C8B-B14F-4D97-AF65-F5344CB8AC3E}">
        <p14:creationId xmlns:p14="http://schemas.microsoft.com/office/powerpoint/2010/main" val="1150991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7BA2-220D-4F8F-B406-1DB2A005B310}"/>
              </a:ext>
            </a:extLst>
          </p:cNvPr>
          <p:cNvSpPr>
            <a:spLocks noGrp="1"/>
          </p:cNvSpPr>
          <p:nvPr>
            <p:ph type="title"/>
          </p:nvPr>
        </p:nvSpPr>
        <p:spPr>
          <a:xfrm>
            <a:off x="1295402" y="982132"/>
            <a:ext cx="9601196" cy="1230981"/>
          </a:xfrm>
        </p:spPr>
        <p:txBody>
          <a:bodyPr/>
          <a:lstStyle/>
          <a:p>
            <a:r>
              <a:rPr lang="en-US" dirty="0"/>
              <a:t>Git Commit</a:t>
            </a:r>
          </a:p>
        </p:txBody>
      </p:sp>
      <p:sp>
        <p:nvSpPr>
          <p:cNvPr id="3" name="Content Placeholder 2">
            <a:extLst>
              <a:ext uri="{FF2B5EF4-FFF2-40B4-BE49-F238E27FC236}">
                <a16:creationId xmlns:a16="http://schemas.microsoft.com/office/drawing/2014/main" id="{3414411C-DB63-43A8-A839-B12074147000}"/>
              </a:ext>
            </a:extLst>
          </p:cNvPr>
          <p:cNvSpPr>
            <a:spLocks noGrp="1"/>
          </p:cNvSpPr>
          <p:nvPr>
            <p:ph idx="1"/>
          </p:nvPr>
        </p:nvSpPr>
        <p:spPr>
          <a:xfrm>
            <a:off x="887896" y="2556931"/>
            <a:ext cx="10442713" cy="3592077"/>
          </a:xfrm>
        </p:spPr>
        <p:txBody>
          <a:bodyPr>
            <a:normAutofit/>
          </a:bodyPr>
          <a:lstStyle/>
          <a:p>
            <a:pPr marL="0" lvl="0" indent="0">
              <a:buNone/>
            </a:pPr>
            <a:r>
              <a:rPr lang="en-US" b="1" dirty="0"/>
              <a:t>Git commit: </a:t>
            </a:r>
            <a:r>
              <a:rPr lang="en-US" dirty="0"/>
              <a:t>The </a:t>
            </a:r>
            <a:r>
              <a:rPr lang="en-US" b="1" dirty="0"/>
              <a:t>git commit</a:t>
            </a:r>
            <a:r>
              <a:rPr lang="en-US" dirty="0"/>
              <a:t> command is used to save changes to the local repository. Below is the </a:t>
            </a:r>
            <a:r>
              <a:rPr lang="en-US" b="1" dirty="0"/>
              <a:t>git commit</a:t>
            </a:r>
            <a:r>
              <a:rPr lang="en-US" dirty="0"/>
              <a:t> command.</a:t>
            </a:r>
          </a:p>
          <a:p>
            <a:pPr marL="0" indent="0">
              <a:buNone/>
            </a:pPr>
            <a:r>
              <a:rPr lang="en-US" b="1" dirty="0"/>
              <a:t>Syntax: git commit -m “commit message name”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190E8879-7203-4EEC-B3D4-4C2AB15775F4}"/>
              </a:ext>
            </a:extLst>
          </p:cNvPr>
          <p:cNvPicPr/>
          <p:nvPr/>
        </p:nvPicPr>
        <p:blipFill>
          <a:blip r:embed="rId2"/>
          <a:stretch>
            <a:fillRect/>
          </a:stretch>
        </p:blipFill>
        <p:spPr>
          <a:xfrm>
            <a:off x="2266122" y="3896138"/>
            <a:ext cx="8759687" cy="2098999"/>
          </a:xfrm>
          <a:prstGeom prst="rect">
            <a:avLst/>
          </a:prstGeom>
        </p:spPr>
      </p:pic>
    </p:spTree>
    <p:extLst>
      <p:ext uri="{BB962C8B-B14F-4D97-AF65-F5344CB8AC3E}">
        <p14:creationId xmlns:p14="http://schemas.microsoft.com/office/powerpoint/2010/main" val="1291860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7FAC-0F7F-4B9B-BC63-986AFF220D5A}"/>
              </a:ext>
            </a:extLst>
          </p:cNvPr>
          <p:cNvSpPr>
            <a:spLocks noGrp="1"/>
          </p:cNvSpPr>
          <p:nvPr>
            <p:ph type="title"/>
          </p:nvPr>
        </p:nvSpPr>
        <p:spPr/>
        <p:txBody>
          <a:bodyPr/>
          <a:lstStyle/>
          <a:p>
            <a:r>
              <a:rPr lang="en-US" b="1" dirty="0"/>
              <a:t>What is Git?</a:t>
            </a:r>
          </a:p>
        </p:txBody>
      </p:sp>
      <p:sp>
        <p:nvSpPr>
          <p:cNvPr id="3" name="Content Placeholder 2">
            <a:extLst>
              <a:ext uri="{FF2B5EF4-FFF2-40B4-BE49-F238E27FC236}">
                <a16:creationId xmlns:a16="http://schemas.microsoft.com/office/drawing/2014/main" id="{1CFECEA1-27F7-42F9-B7FE-D801D88319B2}"/>
              </a:ext>
            </a:extLst>
          </p:cNvPr>
          <p:cNvSpPr>
            <a:spLocks noGrp="1"/>
          </p:cNvSpPr>
          <p:nvPr>
            <p:ph idx="1"/>
          </p:nvPr>
        </p:nvSpPr>
        <p:spPr>
          <a:xfrm>
            <a:off x="808383" y="2411896"/>
            <a:ext cx="10575234" cy="3803374"/>
          </a:xfrm>
        </p:spPr>
        <p:txBody>
          <a:bodyPr>
            <a:normAutofit lnSpcReduction="10000"/>
          </a:bodyPr>
          <a:lstStyle/>
          <a:p>
            <a:r>
              <a:rPr lang="en-US" b="1" dirty="0"/>
              <a:t>Git is a version control system </a:t>
            </a:r>
            <a:r>
              <a:rPr lang="en-US" dirty="0"/>
              <a:t>that helps developers track changes, manage code, and collaborate on projects easily and securely.</a:t>
            </a:r>
          </a:p>
          <a:p>
            <a:r>
              <a:rPr lang="en-US" b="1" dirty="0"/>
              <a:t>Version Control System: </a:t>
            </a:r>
            <a:r>
              <a:rPr lang="en-US" dirty="0"/>
              <a:t>Git tracks changes to files and code over time.</a:t>
            </a:r>
          </a:p>
          <a:p>
            <a:r>
              <a:rPr lang="en-US" b="1" dirty="0"/>
              <a:t>Distributed System</a:t>
            </a:r>
            <a:r>
              <a:rPr lang="en-US" dirty="0"/>
              <a:t>: Each developer has a full copy of the project’s history on their local machine, so there’s no single point of failure.</a:t>
            </a:r>
          </a:p>
          <a:p>
            <a:r>
              <a:rPr lang="en-US" b="1" dirty="0"/>
              <a:t>Branching and Merging: </a:t>
            </a:r>
            <a:r>
              <a:rPr lang="en-US" dirty="0"/>
              <a:t>Git allows you to create separate branches for features or fixes, test them independently, and then merge when ready.</a:t>
            </a:r>
          </a:p>
          <a:p>
            <a:r>
              <a:rPr lang="en-US" b="1" dirty="0"/>
              <a:t>Change History: </a:t>
            </a:r>
            <a:r>
              <a:rPr lang="en-US" dirty="0"/>
              <a:t>Every change is saved with details about who made it and when, making it easy to review and revert if needed.</a:t>
            </a:r>
          </a:p>
        </p:txBody>
      </p:sp>
    </p:spTree>
    <p:extLst>
      <p:ext uri="{BB962C8B-B14F-4D97-AF65-F5344CB8AC3E}">
        <p14:creationId xmlns:p14="http://schemas.microsoft.com/office/powerpoint/2010/main" val="733026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180D97-0583-45D6-8159-8F486A951B42}"/>
              </a:ext>
            </a:extLst>
          </p:cNvPr>
          <p:cNvSpPr/>
          <p:nvPr/>
        </p:nvSpPr>
        <p:spPr>
          <a:xfrm>
            <a:off x="769257" y="1556693"/>
            <a:ext cx="10667999" cy="4483279"/>
          </a:xfrm>
          <a:prstGeom prst="rect">
            <a:avLst/>
          </a:prstGeom>
        </p:spPr>
        <p:txBody>
          <a:bodyPr wrap="square">
            <a:spAutoFit/>
          </a:bodyPr>
          <a:lstStyle/>
          <a:p>
            <a:pPr marL="342900" marR="0" lvl="0" indent="-342900">
              <a:spcBef>
                <a:spcPts val="1440"/>
              </a:spcBef>
              <a:spcAft>
                <a:spcPts val="1440"/>
              </a:spcAft>
              <a:buFont typeface="Symbol" panose="05050102010706020507" pitchFamily="18"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After giving </a:t>
            </a:r>
            <a:r>
              <a:rPr lang="en-US" sz="2400" b="1" dirty="0">
                <a:latin typeface="Calibri" panose="020F0502020204030204" pitchFamily="34" charset="0"/>
                <a:ea typeface="Calibri" panose="020F0502020204030204" pitchFamily="34" charset="0"/>
                <a:cs typeface="Times New Roman" panose="02020603050405020304" pitchFamily="18" charset="0"/>
              </a:rPr>
              <a:t>git commit</a:t>
            </a:r>
            <a:r>
              <a:rPr lang="en-US" sz="2400" dirty="0">
                <a:latin typeface="Calibri" panose="020F0502020204030204" pitchFamily="34" charset="0"/>
                <a:ea typeface="Calibri" panose="020F0502020204030204" pitchFamily="34" charset="0"/>
                <a:cs typeface="Times New Roman" panose="02020603050405020304" pitchFamily="18" charset="0"/>
              </a:rPr>
              <a:t> command it will adding commits keep track of our progress and changes as we work. </a:t>
            </a:r>
            <a:endParaRPr lang="en-US" sz="2400" dirty="0">
              <a:latin typeface="Times New Roman" panose="02020603050405020304" pitchFamily="18" charset="0"/>
              <a:ea typeface="Times New Roman" panose="02020603050405020304" pitchFamily="18" charset="0"/>
            </a:endParaRPr>
          </a:p>
          <a:p>
            <a:pPr marL="342900" marR="0" lvl="0" indent="-342900">
              <a:spcBef>
                <a:spcPts val="1440"/>
              </a:spcBef>
              <a:spcAft>
                <a:spcPts val="1440"/>
              </a:spcAft>
              <a:buFont typeface="Symbol" panose="05050102010706020507" pitchFamily="18"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Git considers each commit change point or save point</a:t>
            </a:r>
            <a:endParaRPr lang="en-US" sz="2400" dirty="0">
              <a:latin typeface="Times New Roman" panose="02020603050405020304" pitchFamily="18" charset="0"/>
              <a:ea typeface="Times New Roman" panose="02020603050405020304" pitchFamily="18" charset="0"/>
            </a:endParaRPr>
          </a:p>
          <a:p>
            <a:pPr marL="342900" marR="0" lvl="0" indent="-342900">
              <a:spcBef>
                <a:spcPts val="1440"/>
              </a:spcBef>
              <a:spcAft>
                <a:spcPts val="1440"/>
              </a:spcAft>
              <a:buFont typeface="Symbol" panose="05050102010706020507" pitchFamily="18"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It is a point in the project you can go back to if you find any type of error, or want to make a change.</a:t>
            </a:r>
            <a:endParaRPr lang="en-US" sz="2400" dirty="0">
              <a:latin typeface="Times New Roman" panose="02020603050405020304" pitchFamily="18" charset="0"/>
              <a:ea typeface="Times New Roman" panose="02020603050405020304" pitchFamily="18" charset="0"/>
            </a:endParaRPr>
          </a:p>
          <a:p>
            <a:pPr marL="342900" marR="0" lvl="0" indent="-342900">
              <a:spcBef>
                <a:spcPts val="1440"/>
              </a:spcBef>
              <a:spcAft>
                <a:spcPts val="1440"/>
              </a:spcAft>
              <a:buFont typeface="Symbol" panose="05050102010706020507" pitchFamily="18"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When we commit, we should always include a message.</a:t>
            </a:r>
            <a:endParaRPr lang="en-US" sz="2400" dirty="0">
              <a:latin typeface="Times New Roman" panose="02020603050405020304" pitchFamily="18" charset="0"/>
              <a:ea typeface="Times New Roman" panose="02020603050405020304" pitchFamily="18" charset="0"/>
            </a:endParaRPr>
          </a:p>
          <a:p>
            <a:pPr marL="342900" marR="0" lvl="0" indent="-342900">
              <a:spcBef>
                <a:spcPts val="1440"/>
              </a:spcBef>
              <a:spcAft>
                <a:spcPts val="1440"/>
              </a:spcAft>
              <a:buFont typeface="Symbol" panose="05050102010706020507" pitchFamily="18"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By adding clear messages to each commit, it is easy to see what we have changed and when will be changed.</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39035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7BA2-220D-4F8F-B406-1DB2A005B310}"/>
              </a:ext>
            </a:extLst>
          </p:cNvPr>
          <p:cNvSpPr>
            <a:spLocks noGrp="1"/>
          </p:cNvSpPr>
          <p:nvPr>
            <p:ph type="title"/>
          </p:nvPr>
        </p:nvSpPr>
        <p:spPr>
          <a:xfrm>
            <a:off x="1295402" y="982132"/>
            <a:ext cx="9601196" cy="1230981"/>
          </a:xfrm>
        </p:spPr>
        <p:txBody>
          <a:bodyPr/>
          <a:lstStyle/>
          <a:p>
            <a:r>
              <a:rPr lang="en-US" dirty="0"/>
              <a:t>Git Log</a:t>
            </a:r>
          </a:p>
        </p:txBody>
      </p:sp>
      <p:sp>
        <p:nvSpPr>
          <p:cNvPr id="3" name="Content Placeholder 2">
            <a:extLst>
              <a:ext uri="{FF2B5EF4-FFF2-40B4-BE49-F238E27FC236}">
                <a16:creationId xmlns:a16="http://schemas.microsoft.com/office/drawing/2014/main" id="{3414411C-DB63-43A8-A839-B12074147000}"/>
              </a:ext>
            </a:extLst>
          </p:cNvPr>
          <p:cNvSpPr>
            <a:spLocks noGrp="1"/>
          </p:cNvSpPr>
          <p:nvPr>
            <p:ph idx="1"/>
          </p:nvPr>
        </p:nvSpPr>
        <p:spPr>
          <a:xfrm>
            <a:off x="887896" y="2556931"/>
            <a:ext cx="10442713" cy="3592077"/>
          </a:xfrm>
        </p:spPr>
        <p:txBody>
          <a:bodyPr>
            <a:normAutofit lnSpcReduction="10000"/>
          </a:bodyPr>
          <a:lstStyle/>
          <a:p>
            <a:pPr marL="0" indent="0">
              <a:buNone/>
            </a:pPr>
            <a:r>
              <a:rPr lang="en-US" b="1" dirty="0"/>
              <a:t>Git log: </a:t>
            </a:r>
            <a:r>
              <a:rPr lang="en-US" dirty="0"/>
              <a:t>The </a:t>
            </a:r>
            <a:r>
              <a:rPr lang="en-US" b="1" dirty="0"/>
              <a:t>git log</a:t>
            </a:r>
            <a:r>
              <a:rPr lang="en-US" dirty="0"/>
              <a:t> command is used to view the commit history of a Git repository.</a:t>
            </a:r>
          </a:p>
          <a:p>
            <a:pPr marL="0" indent="0">
              <a:buNone/>
            </a:pPr>
            <a:r>
              <a:rPr lang="en-US" b="1" dirty="0"/>
              <a:t>Syntax: git log</a:t>
            </a:r>
            <a:endParaRPr lang="en-US" dirty="0"/>
          </a:p>
          <a:p>
            <a:pPr marL="0" indent="0">
              <a:buNone/>
            </a:pPr>
            <a:endParaRPr lang="en-US" dirty="0"/>
          </a:p>
          <a:p>
            <a:pPr marL="0" indent="0">
              <a:buNone/>
            </a:pPr>
            <a:r>
              <a:rPr lang="en-US" dirty="0"/>
              <a:t>After giving </a:t>
            </a:r>
            <a:r>
              <a:rPr lang="en-US" b="1" dirty="0"/>
              <a:t>git log</a:t>
            </a:r>
            <a:r>
              <a:rPr lang="en-US" dirty="0"/>
              <a:t> command we have to see all the commits what we have done.</a:t>
            </a:r>
          </a:p>
          <a:p>
            <a:pPr marL="0" indent="0">
              <a:buNone/>
            </a:pPr>
            <a:r>
              <a:rPr lang="en-US" dirty="0"/>
              <a:t>After committing this, we have to some content in Git Doc after adding content we have to save that file and again we have to add in git.</a:t>
            </a:r>
          </a:p>
          <a:p>
            <a:pPr marL="0" indent="0">
              <a:buNone/>
            </a:pPr>
            <a:r>
              <a:rPr lang="en-US" dirty="0"/>
              <a:t>After giving </a:t>
            </a:r>
            <a:r>
              <a:rPr lang="en-US" b="1" dirty="0"/>
              <a:t>git add . </a:t>
            </a:r>
            <a:r>
              <a:rPr lang="en-US" dirty="0"/>
              <a:t>command again we have to commit and check status as shown below</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491C2EDA-412A-4FF9-B3EF-12429E579934}"/>
              </a:ext>
            </a:extLst>
          </p:cNvPr>
          <p:cNvPicPr>
            <a:picLocks noChangeAspect="1"/>
          </p:cNvPicPr>
          <p:nvPr/>
        </p:nvPicPr>
        <p:blipFill>
          <a:blip r:embed="rId2"/>
          <a:stretch>
            <a:fillRect/>
          </a:stretch>
        </p:blipFill>
        <p:spPr>
          <a:xfrm>
            <a:off x="3535491" y="3012765"/>
            <a:ext cx="6688561" cy="1066800"/>
          </a:xfrm>
          <a:prstGeom prst="rect">
            <a:avLst/>
          </a:prstGeom>
        </p:spPr>
      </p:pic>
    </p:spTree>
    <p:extLst>
      <p:ext uri="{BB962C8B-B14F-4D97-AF65-F5344CB8AC3E}">
        <p14:creationId xmlns:p14="http://schemas.microsoft.com/office/powerpoint/2010/main" val="4244955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2CBE78-2B25-4920-9E65-816F3BBDC545}"/>
              </a:ext>
            </a:extLst>
          </p:cNvPr>
          <p:cNvPicPr/>
          <p:nvPr/>
        </p:nvPicPr>
        <p:blipFill>
          <a:blip r:embed="rId2"/>
          <a:stretch>
            <a:fillRect/>
          </a:stretch>
        </p:blipFill>
        <p:spPr>
          <a:xfrm>
            <a:off x="1596571" y="1550236"/>
            <a:ext cx="9216571" cy="4212736"/>
          </a:xfrm>
          <a:prstGeom prst="rect">
            <a:avLst/>
          </a:prstGeom>
        </p:spPr>
      </p:pic>
    </p:spTree>
    <p:extLst>
      <p:ext uri="{BB962C8B-B14F-4D97-AF65-F5344CB8AC3E}">
        <p14:creationId xmlns:p14="http://schemas.microsoft.com/office/powerpoint/2010/main" val="3432754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C2BEC-2B53-4A90-82DE-9DAC1D51B23A}"/>
              </a:ext>
            </a:extLst>
          </p:cNvPr>
          <p:cNvSpPr>
            <a:spLocks noGrp="1"/>
          </p:cNvSpPr>
          <p:nvPr>
            <p:ph type="title"/>
          </p:nvPr>
        </p:nvSpPr>
        <p:spPr/>
        <p:txBody>
          <a:bodyPr/>
          <a:lstStyle/>
          <a:p>
            <a:r>
              <a:rPr lang="en-US" dirty="0"/>
              <a:t>Git Branch</a:t>
            </a:r>
          </a:p>
        </p:txBody>
      </p:sp>
      <p:sp>
        <p:nvSpPr>
          <p:cNvPr id="3" name="Content Placeholder 2">
            <a:extLst>
              <a:ext uri="{FF2B5EF4-FFF2-40B4-BE49-F238E27FC236}">
                <a16:creationId xmlns:a16="http://schemas.microsoft.com/office/drawing/2014/main" id="{6F16028E-DB9B-4D1C-8B69-62C551DE4C31}"/>
              </a:ext>
            </a:extLst>
          </p:cNvPr>
          <p:cNvSpPr>
            <a:spLocks noGrp="1"/>
          </p:cNvSpPr>
          <p:nvPr>
            <p:ph idx="1"/>
          </p:nvPr>
        </p:nvSpPr>
        <p:spPr>
          <a:xfrm>
            <a:off x="812800" y="2556932"/>
            <a:ext cx="10595429" cy="3318936"/>
          </a:xfrm>
        </p:spPr>
        <p:txBody>
          <a:bodyPr>
            <a:normAutofit lnSpcReduction="10000"/>
          </a:bodyPr>
          <a:lstStyle/>
          <a:p>
            <a:pPr marL="0" indent="0">
              <a:buNone/>
            </a:pPr>
            <a:r>
              <a:rPr lang="en-US" b="1" dirty="0"/>
              <a:t>Git Branch: </a:t>
            </a:r>
            <a:r>
              <a:rPr lang="en-US" dirty="0"/>
              <a:t>The git branch command is used to manage branches in a Git repository.</a:t>
            </a:r>
          </a:p>
          <a:p>
            <a:pPr marL="0" indent="0">
              <a:buNone/>
            </a:pPr>
            <a:r>
              <a:rPr lang="en-US" b="1" dirty="0"/>
              <a:t> Syntax: git branch</a:t>
            </a:r>
            <a:endParaRPr lang="en-US" dirty="0"/>
          </a:p>
          <a:p>
            <a:pPr marL="0" indent="0">
              <a:buNone/>
            </a:pPr>
            <a:endParaRPr lang="en-US" dirty="0"/>
          </a:p>
          <a:p>
            <a:r>
              <a:rPr lang="en-US" dirty="0"/>
              <a:t>After giving </a:t>
            </a:r>
            <a:r>
              <a:rPr lang="en-US" b="1" dirty="0"/>
              <a:t>git branch</a:t>
            </a:r>
            <a:r>
              <a:rPr lang="en-US" dirty="0"/>
              <a:t> command we’ve seen that how many branches are there in our git repository.</a:t>
            </a:r>
          </a:p>
          <a:p>
            <a:r>
              <a:rPr lang="en-US" b="1" dirty="0"/>
              <a:t>Git branch &lt;branch name&gt;: </a:t>
            </a:r>
            <a:r>
              <a:rPr lang="en-US" dirty="0"/>
              <a:t>git branch &lt;branch name&gt; command is used to create a new branch with the name what we are provide.</a:t>
            </a:r>
          </a:p>
          <a:p>
            <a:endParaRPr lang="en-US" dirty="0"/>
          </a:p>
          <a:p>
            <a:endParaRPr lang="en-US" dirty="0"/>
          </a:p>
        </p:txBody>
      </p:sp>
      <p:pic>
        <p:nvPicPr>
          <p:cNvPr id="4" name="Picture 3">
            <a:extLst>
              <a:ext uri="{FF2B5EF4-FFF2-40B4-BE49-F238E27FC236}">
                <a16:creationId xmlns:a16="http://schemas.microsoft.com/office/drawing/2014/main" id="{EA330919-3759-4710-A897-E326A5E8AA67}"/>
              </a:ext>
            </a:extLst>
          </p:cNvPr>
          <p:cNvPicPr/>
          <p:nvPr/>
        </p:nvPicPr>
        <p:blipFill>
          <a:blip r:embed="rId2"/>
          <a:stretch>
            <a:fillRect/>
          </a:stretch>
        </p:blipFill>
        <p:spPr>
          <a:xfrm>
            <a:off x="4702628" y="2886075"/>
            <a:ext cx="6483804" cy="1085850"/>
          </a:xfrm>
          <a:prstGeom prst="rect">
            <a:avLst/>
          </a:prstGeom>
        </p:spPr>
      </p:pic>
    </p:spTree>
    <p:extLst>
      <p:ext uri="{BB962C8B-B14F-4D97-AF65-F5344CB8AC3E}">
        <p14:creationId xmlns:p14="http://schemas.microsoft.com/office/powerpoint/2010/main" val="415179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C2BEC-2B53-4A90-82DE-9DAC1D51B23A}"/>
              </a:ext>
            </a:extLst>
          </p:cNvPr>
          <p:cNvSpPr>
            <a:spLocks noGrp="1"/>
          </p:cNvSpPr>
          <p:nvPr>
            <p:ph type="title"/>
          </p:nvPr>
        </p:nvSpPr>
        <p:spPr/>
        <p:txBody>
          <a:bodyPr/>
          <a:lstStyle/>
          <a:p>
            <a:r>
              <a:rPr lang="en-US" dirty="0"/>
              <a:t>Git Branch</a:t>
            </a:r>
          </a:p>
        </p:txBody>
      </p:sp>
      <p:sp>
        <p:nvSpPr>
          <p:cNvPr id="3" name="Content Placeholder 2">
            <a:extLst>
              <a:ext uri="{FF2B5EF4-FFF2-40B4-BE49-F238E27FC236}">
                <a16:creationId xmlns:a16="http://schemas.microsoft.com/office/drawing/2014/main" id="{6F16028E-DB9B-4D1C-8B69-62C551DE4C31}"/>
              </a:ext>
            </a:extLst>
          </p:cNvPr>
          <p:cNvSpPr>
            <a:spLocks noGrp="1"/>
          </p:cNvSpPr>
          <p:nvPr>
            <p:ph idx="1"/>
          </p:nvPr>
        </p:nvSpPr>
        <p:spPr>
          <a:xfrm>
            <a:off x="812800" y="2556932"/>
            <a:ext cx="10595429" cy="3318936"/>
          </a:xfrm>
        </p:spPr>
        <p:txBody>
          <a:bodyPr>
            <a:normAutofit fontScale="92500"/>
          </a:bodyPr>
          <a:lstStyle/>
          <a:p>
            <a:pPr marL="0" indent="0">
              <a:buNone/>
            </a:pPr>
            <a:r>
              <a:rPr lang="en-US" dirty="0"/>
              <a:t>.</a:t>
            </a:r>
            <a:r>
              <a:rPr lang="en-US" b="1" dirty="0"/>
              <a:t> Syntax: git branch &lt;branch name&gt;</a:t>
            </a:r>
          </a:p>
          <a:p>
            <a:pPr marL="0" indent="0">
              <a:buNone/>
            </a:pPr>
            <a:endParaRPr lang="en-US" b="1" dirty="0"/>
          </a:p>
          <a:p>
            <a:pPr marL="0" indent="0">
              <a:buNone/>
            </a:pPr>
            <a:endParaRPr lang="en-US" b="1" dirty="0"/>
          </a:p>
          <a:p>
            <a:pPr marL="0" indent="0">
              <a:buNone/>
            </a:pPr>
            <a:r>
              <a:rPr lang="en-US" dirty="0"/>
              <a:t>Here, in above image </a:t>
            </a:r>
            <a:r>
              <a:rPr lang="en-US" b="1" dirty="0"/>
              <a:t>git branch new </a:t>
            </a:r>
            <a:r>
              <a:rPr lang="en-US" dirty="0"/>
              <a:t>command, in this command we have created a new branch i.e. </a:t>
            </a:r>
            <a:r>
              <a:rPr lang="en-US" b="1" dirty="0"/>
              <a:t>new.</a:t>
            </a:r>
            <a:endParaRPr lang="en-US" dirty="0"/>
          </a:p>
          <a:p>
            <a:pPr marL="0" indent="0">
              <a:buNone/>
            </a:pPr>
            <a:r>
              <a:rPr lang="en-US" dirty="0"/>
              <a:t>After creating new branch, we have to check whether new branch created or not. So, we have to give </a:t>
            </a:r>
            <a:r>
              <a:rPr lang="en-US" b="1" dirty="0"/>
              <a:t>git branch</a:t>
            </a:r>
            <a:r>
              <a:rPr lang="en-US" dirty="0"/>
              <a:t> command to see the branch list how many branches are we’re created.</a:t>
            </a:r>
          </a:p>
          <a:p>
            <a:pPr marL="0" indent="0">
              <a:buNone/>
            </a:pPr>
            <a:endParaRPr lang="en-US" dirty="0"/>
          </a:p>
          <a:p>
            <a:pPr marL="0" indent="0">
              <a:buNone/>
            </a:pPr>
            <a:endParaRPr lang="en-US" dirty="0"/>
          </a:p>
          <a:p>
            <a:endParaRPr lang="en-US" dirty="0"/>
          </a:p>
          <a:p>
            <a:endParaRPr lang="en-US" dirty="0"/>
          </a:p>
        </p:txBody>
      </p:sp>
      <p:pic>
        <p:nvPicPr>
          <p:cNvPr id="6" name="Picture 5">
            <a:extLst>
              <a:ext uri="{FF2B5EF4-FFF2-40B4-BE49-F238E27FC236}">
                <a16:creationId xmlns:a16="http://schemas.microsoft.com/office/drawing/2014/main" id="{160CFECF-B7BF-4D55-A568-BE83A338B93A}"/>
              </a:ext>
            </a:extLst>
          </p:cNvPr>
          <p:cNvPicPr/>
          <p:nvPr/>
        </p:nvPicPr>
        <p:blipFill>
          <a:blip r:embed="rId2"/>
          <a:stretch>
            <a:fillRect/>
          </a:stretch>
        </p:blipFill>
        <p:spPr>
          <a:xfrm>
            <a:off x="1025525" y="2971800"/>
            <a:ext cx="4857750" cy="914400"/>
          </a:xfrm>
          <a:prstGeom prst="rect">
            <a:avLst/>
          </a:prstGeom>
        </p:spPr>
      </p:pic>
    </p:spTree>
    <p:extLst>
      <p:ext uri="{BB962C8B-B14F-4D97-AF65-F5344CB8AC3E}">
        <p14:creationId xmlns:p14="http://schemas.microsoft.com/office/powerpoint/2010/main" val="1130784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CE022B-07EF-4CEA-921E-D86CB59C4A82}"/>
              </a:ext>
            </a:extLst>
          </p:cNvPr>
          <p:cNvPicPr/>
          <p:nvPr/>
        </p:nvPicPr>
        <p:blipFill>
          <a:blip r:embed="rId2"/>
          <a:stretch>
            <a:fillRect/>
          </a:stretch>
        </p:blipFill>
        <p:spPr>
          <a:xfrm>
            <a:off x="1596571" y="1727200"/>
            <a:ext cx="9303658" cy="3744686"/>
          </a:xfrm>
          <a:prstGeom prst="rect">
            <a:avLst/>
          </a:prstGeom>
        </p:spPr>
      </p:pic>
    </p:spTree>
    <p:extLst>
      <p:ext uri="{BB962C8B-B14F-4D97-AF65-F5344CB8AC3E}">
        <p14:creationId xmlns:p14="http://schemas.microsoft.com/office/powerpoint/2010/main" val="3965802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C2BEC-2B53-4A90-82DE-9DAC1D51B23A}"/>
              </a:ext>
            </a:extLst>
          </p:cNvPr>
          <p:cNvSpPr>
            <a:spLocks noGrp="1"/>
          </p:cNvSpPr>
          <p:nvPr>
            <p:ph type="title"/>
          </p:nvPr>
        </p:nvSpPr>
        <p:spPr/>
        <p:txBody>
          <a:bodyPr/>
          <a:lstStyle/>
          <a:p>
            <a:r>
              <a:rPr lang="en-US" dirty="0"/>
              <a:t>Git Checkout</a:t>
            </a:r>
          </a:p>
        </p:txBody>
      </p:sp>
      <p:sp>
        <p:nvSpPr>
          <p:cNvPr id="3" name="Content Placeholder 2">
            <a:extLst>
              <a:ext uri="{FF2B5EF4-FFF2-40B4-BE49-F238E27FC236}">
                <a16:creationId xmlns:a16="http://schemas.microsoft.com/office/drawing/2014/main" id="{6F16028E-DB9B-4D1C-8B69-62C551DE4C31}"/>
              </a:ext>
            </a:extLst>
          </p:cNvPr>
          <p:cNvSpPr>
            <a:spLocks noGrp="1"/>
          </p:cNvSpPr>
          <p:nvPr>
            <p:ph idx="1"/>
          </p:nvPr>
        </p:nvSpPr>
        <p:spPr>
          <a:xfrm>
            <a:off x="812800" y="2556932"/>
            <a:ext cx="10595429" cy="3318936"/>
          </a:xfrm>
        </p:spPr>
        <p:txBody>
          <a:bodyPr>
            <a:normAutofit fontScale="92500" lnSpcReduction="10000"/>
          </a:bodyPr>
          <a:lstStyle/>
          <a:p>
            <a:pPr marL="0" indent="0">
              <a:buNone/>
            </a:pPr>
            <a:r>
              <a:rPr lang="en-US" dirty="0"/>
              <a:t>.</a:t>
            </a:r>
            <a:r>
              <a:rPr lang="en-US" b="1" dirty="0"/>
              <a:t> Git checkout</a:t>
            </a:r>
            <a:r>
              <a:rPr lang="en-US" dirty="0"/>
              <a:t>: The git checkout command is used to have lets you navigate between the branches created by git branch.</a:t>
            </a:r>
          </a:p>
          <a:p>
            <a:r>
              <a:rPr lang="en-US" dirty="0"/>
              <a:t>In above process we have to create a new branch name as </a:t>
            </a:r>
            <a:r>
              <a:rPr lang="en-US" b="1" dirty="0"/>
              <a:t>new, </a:t>
            </a:r>
            <a:r>
              <a:rPr lang="en-US" dirty="0"/>
              <a:t>in this time we have to switch master branch to new branch.</a:t>
            </a:r>
          </a:p>
          <a:p>
            <a:pPr marL="0" indent="0">
              <a:buNone/>
            </a:pPr>
            <a:r>
              <a:rPr lang="en-US" b="1" dirty="0"/>
              <a:t>Syntax: git checkout &lt;branch name&gt; </a:t>
            </a:r>
          </a:p>
          <a:p>
            <a:pPr marL="0" indent="0">
              <a:buNone/>
            </a:pPr>
            <a:r>
              <a:rPr lang="en-US" b="1" dirty="0"/>
              <a:t>Git checkout -b new-branch-name: </a:t>
            </a:r>
            <a:r>
              <a:rPr lang="en-US" dirty="0"/>
              <a:t>This command is used to creates a new branch and immediately switches to it.</a:t>
            </a:r>
          </a:p>
          <a:p>
            <a:pPr marL="0" indent="0">
              <a:buNone/>
            </a:pPr>
            <a:r>
              <a:rPr lang="en-US" b="1" dirty="0"/>
              <a:t>Syntax: git checkout -b &lt;new-branch-name&gt;</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713543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7826EF-E164-427D-9902-BBA4DCFF631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1828" y="870857"/>
            <a:ext cx="10014857" cy="4789714"/>
          </a:xfrm>
          <a:prstGeom prst="rect">
            <a:avLst/>
          </a:prstGeom>
          <a:noFill/>
          <a:ln>
            <a:noFill/>
          </a:ln>
        </p:spPr>
      </p:pic>
    </p:spTree>
    <p:extLst>
      <p:ext uri="{BB962C8B-B14F-4D97-AF65-F5344CB8AC3E}">
        <p14:creationId xmlns:p14="http://schemas.microsoft.com/office/powerpoint/2010/main" val="580366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C2BEC-2B53-4A90-82DE-9DAC1D51B23A}"/>
              </a:ext>
            </a:extLst>
          </p:cNvPr>
          <p:cNvSpPr>
            <a:spLocks noGrp="1"/>
          </p:cNvSpPr>
          <p:nvPr>
            <p:ph type="title"/>
          </p:nvPr>
        </p:nvSpPr>
        <p:spPr/>
        <p:txBody>
          <a:bodyPr/>
          <a:lstStyle/>
          <a:p>
            <a:r>
              <a:rPr lang="en-US" dirty="0"/>
              <a:t>Git Remote</a:t>
            </a:r>
          </a:p>
        </p:txBody>
      </p:sp>
      <p:sp>
        <p:nvSpPr>
          <p:cNvPr id="3" name="Content Placeholder 2">
            <a:extLst>
              <a:ext uri="{FF2B5EF4-FFF2-40B4-BE49-F238E27FC236}">
                <a16:creationId xmlns:a16="http://schemas.microsoft.com/office/drawing/2014/main" id="{6F16028E-DB9B-4D1C-8B69-62C551DE4C31}"/>
              </a:ext>
            </a:extLst>
          </p:cNvPr>
          <p:cNvSpPr>
            <a:spLocks noGrp="1"/>
          </p:cNvSpPr>
          <p:nvPr>
            <p:ph idx="1"/>
          </p:nvPr>
        </p:nvSpPr>
        <p:spPr>
          <a:xfrm>
            <a:off x="812800" y="2556932"/>
            <a:ext cx="10595429" cy="3318936"/>
          </a:xfrm>
        </p:spPr>
        <p:txBody>
          <a:bodyPr>
            <a:normAutofit/>
          </a:bodyPr>
          <a:lstStyle/>
          <a:p>
            <a:pPr marL="0" indent="0">
              <a:buNone/>
            </a:pPr>
            <a:r>
              <a:rPr lang="en-US" b="1" dirty="0"/>
              <a:t>Git Remote:</a:t>
            </a:r>
            <a:r>
              <a:rPr lang="en-US" dirty="0"/>
              <a:t> The </a:t>
            </a:r>
            <a:r>
              <a:rPr lang="en-US" b="1" dirty="0"/>
              <a:t>git remote</a:t>
            </a:r>
            <a:r>
              <a:rPr lang="en-US" dirty="0"/>
              <a:t> add origin command is used to connect your local git repository to a remote repository.</a:t>
            </a:r>
          </a:p>
          <a:p>
            <a:pPr marL="0" indent="0">
              <a:buNone/>
            </a:pPr>
            <a:r>
              <a:rPr lang="en-US" b="1" dirty="0"/>
              <a:t> Syntax:  git remote add origin &lt;remote-repository-URL&gt;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pic>
        <p:nvPicPr>
          <p:cNvPr id="4" name="Picture 3">
            <a:extLst>
              <a:ext uri="{FF2B5EF4-FFF2-40B4-BE49-F238E27FC236}">
                <a16:creationId xmlns:a16="http://schemas.microsoft.com/office/drawing/2014/main" id="{2BC29CF0-9683-4372-B1DF-05CE4A4153EC}"/>
              </a:ext>
            </a:extLst>
          </p:cNvPr>
          <p:cNvPicPr/>
          <p:nvPr/>
        </p:nvPicPr>
        <p:blipFill>
          <a:blip r:embed="rId2"/>
          <a:stretch>
            <a:fillRect/>
          </a:stretch>
        </p:blipFill>
        <p:spPr>
          <a:xfrm>
            <a:off x="812800" y="4234543"/>
            <a:ext cx="9187543" cy="1527628"/>
          </a:xfrm>
          <a:prstGeom prst="rect">
            <a:avLst/>
          </a:prstGeom>
        </p:spPr>
      </p:pic>
    </p:spTree>
    <p:extLst>
      <p:ext uri="{BB962C8B-B14F-4D97-AF65-F5344CB8AC3E}">
        <p14:creationId xmlns:p14="http://schemas.microsoft.com/office/powerpoint/2010/main" val="1639566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C2BEC-2B53-4A90-82DE-9DAC1D51B23A}"/>
              </a:ext>
            </a:extLst>
          </p:cNvPr>
          <p:cNvSpPr>
            <a:spLocks noGrp="1"/>
          </p:cNvSpPr>
          <p:nvPr>
            <p:ph type="title"/>
          </p:nvPr>
        </p:nvSpPr>
        <p:spPr/>
        <p:txBody>
          <a:bodyPr/>
          <a:lstStyle/>
          <a:p>
            <a:r>
              <a:rPr lang="en-US" dirty="0"/>
              <a:t>Git Clone</a:t>
            </a:r>
          </a:p>
        </p:txBody>
      </p:sp>
      <p:sp>
        <p:nvSpPr>
          <p:cNvPr id="3" name="Content Placeholder 2">
            <a:extLst>
              <a:ext uri="{FF2B5EF4-FFF2-40B4-BE49-F238E27FC236}">
                <a16:creationId xmlns:a16="http://schemas.microsoft.com/office/drawing/2014/main" id="{6F16028E-DB9B-4D1C-8B69-62C551DE4C31}"/>
              </a:ext>
            </a:extLst>
          </p:cNvPr>
          <p:cNvSpPr>
            <a:spLocks noGrp="1"/>
          </p:cNvSpPr>
          <p:nvPr>
            <p:ph idx="1"/>
          </p:nvPr>
        </p:nvSpPr>
        <p:spPr>
          <a:xfrm>
            <a:off x="812800" y="2556931"/>
            <a:ext cx="10595429" cy="3589869"/>
          </a:xfrm>
        </p:spPr>
        <p:txBody>
          <a:bodyPr>
            <a:normAutofit/>
          </a:bodyPr>
          <a:lstStyle/>
          <a:p>
            <a:r>
              <a:rPr lang="en-US" b="1" dirty="0"/>
              <a:t>Git clone:</a:t>
            </a:r>
            <a:r>
              <a:rPr lang="en-US" dirty="0"/>
              <a:t> The </a:t>
            </a:r>
            <a:r>
              <a:rPr lang="en-US" b="1" dirty="0"/>
              <a:t>git clone</a:t>
            </a:r>
            <a:r>
              <a:rPr lang="en-US" dirty="0"/>
              <a:t> command is used to create a copy of a remote Git repository on your local machine. This is typically the first step in working with an existing project that is hosted on platforms like GitHub.</a:t>
            </a:r>
          </a:p>
          <a:p>
            <a:pPr marL="0" indent="0">
              <a:buNone/>
            </a:pPr>
            <a:r>
              <a:rPr lang="en-US" b="1" dirty="0"/>
              <a:t>Syntax: git clone &lt;repository-</a:t>
            </a:r>
            <a:r>
              <a:rPr lang="en-US" b="1" dirty="0" err="1"/>
              <a:t>url</a:t>
            </a:r>
            <a:r>
              <a:rPr lang="en-US" b="1" dirty="0"/>
              <a:t>&gt;</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5244945A-BB59-4838-8560-B8A40D14AA19}"/>
              </a:ext>
            </a:extLst>
          </p:cNvPr>
          <p:cNvPicPr/>
          <p:nvPr/>
        </p:nvPicPr>
        <p:blipFill>
          <a:blip r:embed="rId2"/>
          <a:stretch>
            <a:fillRect/>
          </a:stretch>
        </p:blipFill>
        <p:spPr>
          <a:xfrm>
            <a:off x="2133601" y="4375151"/>
            <a:ext cx="8904286" cy="1771650"/>
          </a:xfrm>
          <a:prstGeom prst="rect">
            <a:avLst/>
          </a:prstGeom>
        </p:spPr>
      </p:pic>
    </p:spTree>
    <p:extLst>
      <p:ext uri="{BB962C8B-B14F-4D97-AF65-F5344CB8AC3E}">
        <p14:creationId xmlns:p14="http://schemas.microsoft.com/office/powerpoint/2010/main" val="386640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33FCA-C2EC-4FE6-80D7-BD70B2EA4C32}"/>
              </a:ext>
            </a:extLst>
          </p:cNvPr>
          <p:cNvSpPr>
            <a:spLocks noGrp="1"/>
          </p:cNvSpPr>
          <p:nvPr>
            <p:ph type="title"/>
          </p:nvPr>
        </p:nvSpPr>
        <p:spPr/>
        <p:txBody>
          <a:bodyPr/>
          <a:lstStyle/>
          <a:p>
            <a:r>
              <a:rPr lang="en-US" dirty="0"/>
              <a:t>   </a:t>
            </a:r>
            <a:r>
              <a:rPr lang="en-US" b="1" dirty="0"/>
              <a:t>What is Git?</a:t>
            </a:r>
            <a:endParaRPr lang="en-US" dirty="0"/>
          </a:p>
        </p:txBody>
      </p:sp>
      <p:sp>
        <p:nvSpPr>
          <p:cNvPr id="3" name="Content Placeholder 2">
            <a:extLst>
              <a:ext uri="{FF2B5EF4-FFF2-40B4-BE49-F238E27FC236}">
                <a16:creationId xmlns:a16="http://schemas.microsoft.com/office/drawing/2014/main" id="{4781E608-D032-412B-9B7B-4FB1E2C8C96C}"/>
              </a:ext>
            </a:extLst>
          </p:cNvPr>
          <p:cNvSpPr>
            <a:spLocks noGrp="1"/>
          </p:cNvSpPr>
          <p:nvPr>
            <p:ph idx="1"/>
          </p:nvPr>
        </p:nvSpPr>
        <p:spPr/>
        <p:txBody>
          <a:bodyPr/>
          <a:lstStyle/>
          <a:p>
            <a:r>
              <a:rPr lang="en-US" b="1" dirty="0"/>
              <a:t>Collaboration Tool: </a:t>
            </a:r>
            <a:r>
              <a:rPr lang="en-US" dirty="0"/>
              <a:t>Git supports teamwork by letting multiple people work on the same code without conflicts.</a:t>
            </a:r>
          </a:p>
          <a:p>
            <a:r>
              <a:rPr lang="en-US" b="1" dirty="0"/>
              <a:t>Open Source: </a:t>
            </a:r>
            <a:r>
              <a:rPr lang="en-US" dirty="0"/>
              <a:t>Git is free and widely used, with a strong community for support.</a:t>
            </a:r>
          </a:p>
        </p:txBody>
      </p:sp>
    </p:spTree>
    <p:extLst>
      <p:ext uri="{BB962C8B-B14F-4D97-AF65-F5344CB8AC3E}">
        <p14:creationId xmlns:p14="http://schemas.microsoft.com/office/powerpoint/2010/main" val="1422727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180D97-0583-45D6-8159-8F486A951B42}"/>
              </a:ext>
            </a:extLst>
          </p:cNvPr>
          <p:cNvSpPr/>
          <p:nvPr/>
        </p:nvSpPr>
        <p:spPr>
          <a:xfrm>
            <a:off x="769256" y="1233527"/>
            <a:ext cx="10667999" cy="830997"/>
          </a:xfrm>
          <a:prstGeom prst="rect">
            <a:avLst/>
          </a:prstGeom>
        </p:spPr>
        <p:txBody>
          <a:bodyPr wrap="square">
            <a:spAutoFit/>
          </a:bodyPr>
          <a:lstStyle/>
          <a:p>
            <a:r>
              <a:rPr lang="en-US" sz="2400" dirty="0"/>
              <a:t>After cloning to GitHub repository, we have added cloning files into git local repository, so we have to give </a:t>
            </a:r>
            <a:r>
              <a:rPr lang="en-US" sz="2400" b="1" dirty="0"/>
              <a:t>git add </a:t>
            </a:r>
            <a:r>
              <a:rPr lang="en-US" sz="2400" dirty="0"/>
              <a:t>command.</a:t>
            </a:r>
          </a:p>
        </p:txBody>
      </p:sp>
      <p:pic>
        <p:nvPicPr>
          <p:cNvPr id="3" name="Picture 2">
            <a:extLst>
              <a:ext uri="{FF2B5EF4-FFF2-40B4-BE49-F238E27FC236}">
                <a16:creationId xmlns:a16="http://schemas.microsoft.com/office/drawing/2014/main" id="{489E867B-2BDD-4463-A086-5A594EC06C5E}"/>
              </a:ext>
            </a:extLst>
          </p:cNvPr>
          <p:cNvPicPr/>
          <p:nvPr/>
        </p:nvPicPr>
        <p:blipFill>
          <a:blip r:embed="rId2"/>
          <a:stretch>
            <a:fillRect/>
          </a:stretch>
        </p:blipFill>
        <p:spPr>
          <a:xfrm>
            <a:off x="1277257" y="2064524"/>
            <a:ext cx="7797799" cy="4064754"/>
          </a:xfrm>
          <a:prstGeom prst="rect">
            <a:avLst/>
          </a:prstGeom>
        </p:spPr>
      </p:pic>
    </p:spTree>
    <p:extLst>
      <p:ext uri="{BB962C8B-B14F-4D97-AF65-F5344CB8AC3E}">
        <p14:creationId xmlns:p14="http://schemas.microsoft.com/office/powerpoint/2010/main" val="2102330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C2BEC-2B53-4A90-82DE-9DAC1D51B23A}"/>
              </a:ext>
            </a:extLst>
          </p:cNvPr>
          <p:cNvSpPr>
            <a:spLocks noGrp="1"/>
          </p:cNvSpPr>
          <p:nvPr>
            <p:ph type="title"/>
          </p:nvPr>
        </p:nvSpPr>
        <p:spPr/>
        <p:txBody>
          <a:bodyPr/>
          <a:lstStyle/>
          <a:p>
            <a:r>
              <a:rPr lang="en-US" dirty="0"/>
              <a:t>Git Push</a:t>
            </a:r>
          </a:p>
        </p:txBody>
      </p:sp>
      <p:sp>
        <p:nvSpPr>
          <p:cNvPr id="3" name="Content Placeholder 2">
            <a:extLst>
              <a:ext uri="{FF2B5EF4-FFF2-40B4-BE49-F238E27FC236}">
                <a16:creationId xmlns:a16="http://schemas.microsoft.com/office/drawing/2014/main" id="{6F16028E-DB9B-4D1C-8B69-62C551DE4C31}"/>
              </a:ext>
            </a:extLst>
          </p:cNvPr>
          <p:cNvSpPr>
            <a:spLocks noGrp="1"/>
          </p:cNvSpPr>
          <p:nvPr>
            <p:ph idx="1"/>
          </p:nvPr>
        </p:nvSpPr>
        <p:spPr>
          <a:xfrm>
            <a:off x="812800" y="2556931"/>
            <a:ext cx="10595429" cy="3589869"/>
          </a:xfrm>
        </p:spPr>
        <p:txBody>
          <a:bodyPr>
            <a:normAutofit/>
          </a:bodyPr>
          <a:lstStyle/>
          <a:p>
            <a:pPr marL="0" indent="0">
              <a:buNone/>
            </a:pPr>
            <a:r>
              <a:rPr lang="en-US" b="1" dirty="0"/>
              <a:t>Git Push: </a:t>
            </a:r>
            <a:r>
              <a:rPr lang="en-US" dirty="0"/>
              <a:t>The </a:t>
            </a:r>
            <a:r>
              <a:rPr lang="en-US" b="1" dirty="0"/>
              <a:t>git push</a:t>
            </a:r>
            <a:r>
              <a:rPr lang="en-US" dirty="0"/>
              <a:t> command is used to upload your </a:t>
            </a:r>
            <a:r>
              <a:rPr lang="en-US" b="1" dirty="0"/>
              <a:t>local commits to a remote repository</a:t>
            </a:r>
            <a:r>
              <a:rPr lang="en-US" dirty="0"/>
              <a:t>. This command transfers your changes from your local branch to a corresponding branch on the remote repository.</a:t>
            </a:r>
          </a:p>
          <a:p>
            <a:r>
              <a:rPr lang="en-US" b="1" dirty="0"/>
              <a:t>Syntax: git push &lt;remote repository URL&gt;</a:t>
            </a: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pic>
        <p:nvPicPr>
          <p:cNvPr id="4" name="Picture 3">
            <a:extLst>
              <a:ext uri="{FF2B5EF4-FFF2-40B4-BE49-F238E27FC236}">
                <a16:creationId xmlns:a16="http://schemas.microsoft.com/office/drawing/2014/main" id="{8D7ECB78-C067-4656-951B-EF1BDB504D8D}"/>
              </a:ext>
            </a:extLst>
          </p:cNvPr>
          <p:cNvPicPr/>
          <p:nvPr/>
        </p:nvPicPr>
        <p:blipFill>
          <a:blip r:embed="rId2"/>
          <a:stretch>
            <a:fillRect/>
          </a:stretch>
        </p:blipFill>
        <p:spPr>
          <a:xfrm>
            <a:off x="812800" y="4354287"/>
            <a:ext cx="9869714" cy="1792514"/>
          </a:xfrm>
          <a:prstGeom prst="rect">
            <a:avLst/>
          </a:prstGeom>
        </p:spPr>
      </p:pic>
    </p:spTree>
    <p:extLst>
      <p:ext uri="{BB962C8B-B14F-4D97-AF65-F5344CB8AC3E}">
        <p14:creationId xmlns:p14="http://schemas.microsoft.com/office/powerpoint/2010/main" val="2823701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BAD058-6519-481E-A2ED-16D95E0E55EB}"/>
              </a:ext>
            </a:extLst>
          </p:cNvPr>
          <p:cNvSpPr/>
          <p:nvPr/>
        </p:nvSpPr>
        <p:spPr>
          <a:xfrm>
            <a:off x="740230" y="1255486"/>
            <a:ext cx="10276112" cy="1569660"/>
          </a:xfrm>
          <a:prstGeom prst="rect">
            <a:avLst/>
          </a:prstGeom>
        </p:spPr>
        <p:txBody>
          <a:bodyPr wrap="square">
            <a:spAutoFit/>
          </a:bodyPr>
          <a:lstStyle/>
          <a:p>
            <a:r>
              <a:rPr lang="en-US" sz="2400" dirty="0"/>
              <a:t>After pushing the local repository to remote repository, we have check whether our files are added or not to the remote repository in GitHub.</a:t>
            </a:r>
          </a:p>
          <a:p>
            <a:r>
              <a:rPr lang="en-US" sz="2400" dirty="0"/>
              <a:t>In below image, we have seen GitDoc.txt file in git hub what we have push local repository to remote repository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E8B7897-1405-4391-85D9-E23322F6BB9C}"/>
              </a:ext>
            </a:extLst>
          </p:cNvPr>
          <p:cNvPicPr/>
          <p:nvPr/>
        </p:nvPicPr>
        <p:blipFill>
          <a:blip r:embed="rId2"/>
          <a:stretch>
            <a:fillRect/>
          </a:stretch>
        </p:blipFill>
        <p:spPr>
          <a:xfrm>
            <a:off x="1890485" y="2825146"/>
            <a:ext cx="7746999" cy="3294743"/>
          </a:xfrm>
          <a:prstGeom prst="rect">
            <a:avLst/>
          </a:prstGeom>
        </p:spPr>
      </p:pic>
    </p:spTree>
    <p:extLst>
      <p:ext uri="{BB962C8B-B14F-4D97-AF65-F5344CB8AC3E}">
        <p14:creationId xmlns:p14="http://schemas.microsoft.com/office/powerpoint/2010/main" val="543414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BAD058-6519-481E-A2ED-16D95E0E55EB}"/>
              </a:ext>
            </a:extLst>
          </p:cNvPr>
          <p:cNvSpPr/>
          <p:nvPr/>
        </p:nvSpPr>
        <p:spPr>
          <a:xfrm>
            <a:off x="740230" y="1255486"/>
            <a:ext cx="10276112" cy="461665"/>
          </a:xfrm>
          <a:prstGeom prst="rect">
            <a:avLst/>
          </a:prstGeom>
        </p:spPr>
        <p:txBody>
          <a:bodyPr wrap="square">
            <a:spAutoFit/>
          </a:bodyPr>
          <a:lstStyle/>
          <a:p>
            <a:r>
              <a:rPr lang="en-US" sz="2400" dirty="0"/>
              <a:t>In below image we have to seen which content we are added in GitDoc.txt file</a:t>
            </a:r>
          </a:p>
        </p:txBody>
      </p:sp>
      <p:pic>
        <p:nvPicPr>
          <p:cNvPr id="5" name="Picture 4">
            <a:extLst>
              <a:ext uri="{FF2B5EF4-FFF2-40B4-BE49-F238E27FC236}">
                <a16:creationId xmlns:a16="http://schemas.microsoft.com/office/drawing/2014/main" id="{827F5D31-7C39-4F0E-9853-510B45372E89}"/>
              </a:ext>
            </a:extLst>
          </p:cNvPr>
          <p:cNvPicPr/>
          <p:nvPr/>
        </p:nvPicPr>
        <p:blipFill>
          <a:blip r:embed="rId2"/>
          <a:stretch>
            <a:fillRect/>
          </a:stretch>
        </p:blipFill>
        <p:spPr>
          <a:xfrm>
            <a:off x="1052286" y="1863689"/>
            <a:ext cx="9652000" cy="2162629"/>
          </a:xfrm>
          <a:prstGeom prst="rect">
            <a:avLst/>
          </a:prstGeom>
        </p:spPr>
      </p:pic>
    </p:spTree>
    <p:extLst>
      <p:ext uri="{BB962C8B-B14F-4D97-AF65-F5344CB8AC3E}">
        <p14:creationId xmlns:p14="http://schemas.microsoft.com/office/powerpoint/2010/main" val="3531002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C2BEC-2B53-4A90-82DE-9DAC1D51B23A}"/>
              </a:ext>
            </a:extLst>
          </p:cNvPr>
          <p:cNvSpPr>
            <a:spLocks noGrp="1"/>
          </p:cNvSpPr>
          <p:nvPr>
            <p:ph type="title"/>
          </p:nvPr>
        </p:nvSpPr>
        <p:spPr/>
        <p:txBody>
          <a:bodyPr/>
          <a:lstStyle/>
          <a:p>
            <a:r>
              <a:rPr lang="en-US" dirty="0"/>
              <a:t>Git Pull</a:t>
            </a:r>
          </a:p>
        </p:txBody>
      </p:sp>
      <p:sp>
        <p:nvSpPr>
          <p:cNvPr id="3" name="Content Placeholder 2">
            <a:extLst>
              <a:ext uri="{FF2B5EF4-FFF2-40B4-BE49-F238E27FC236}">
                <a16:creationId xmlns:a16="http://schemas.microsoft.com/office/drawing/2014/main" id="{6F16028E-DB9B-4D1C-8B69-62C551DE4C31}"/>
              </a:ext>
            </a:extLst>
          </p:cNvPr>
          <p:cNvSpPr>
            <a:spLocks noGrp="1"/>
          </p:cNvSpPr>
          <p:nvPr>
            <p:ph idx="1"/>
          </p:nvPr>
        </p:nvSpPr>
        <p:spPr>
          <a:xfrm>
            <a:off x="812800" y="2556931"/>
            <a:ext cx="10595429" cy="3589869"/>
          </a:xfrm>
        </p:spPr>
        <p:txBody>
          <a:bodyPr>
            <a:normAutofit/>
          </a:bodyPr>
          <a:lstStyle/>
          <a:p>
            <a:pPr marL="0" indent="0">
              <a:buNone/>
            </a:pPr>
            <a:r>
              <a:rPr lang="en-US" b="1" dirty="0"/>
              <a:t>Git pull:</a:t>
            </a:r>
            <a:r>
              <a:rPr lang="en-US" dirty="0"/>
              <a:t> This command fetches changes from a remote repository and merges them into your current branch.</a:t>
            </a:r>
          </a:p>
          <a:p>
            <a:r>
              <a:rPr lang="en-US" dirty="0"/>
              <a:t>The command </a:t>
            </a:r>
            <a:r>
              <a:rPr lang="en-US" b="1" dirty="0"/>
              <a:t>git pull origin master</a:t>
            </a:r>
            <a:r>
              <a:rPr lang="en-US" dirty="0"/>
              <a:t> is used to update your local repository by fetching and merging changes from the master branch of the remote repository named origin.</a:t>
            </a:r>
          </a:p>
          <a:p>
            <a:r>
              <a:rPr lang="en-US" dirty="0"/>
              <a:t>Here '</a:t>
            </a:r>
            <a:r>
              <a:rPr lang="en-US" b="1" dirty="0"/>
              <a:t>origin</a:t>
            </a:r>
            <a:r>
              <a:rPr lang="en-US" dirty="0"/>
              <a:t>' is the name of the remote repository to get the changes from</a:t>
            </a:r>
          </a:p>
          <a:p>
            <a:pPr marL="0" indent="0">
              <a:buNone/>
            </a:pPr>
            <a:r>
              <a:rPr lang="en-US" b="1" dirty="0"/>
              <a:t>Syntax:  git pull origin master</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915394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3E66FF-B8E1-402A-912A-1ADEC7B930D8}"/>
              </a:ext>
            </a:extLst>
          </p:cNvPr>
          <p:cNvPicPr/>
          <p:nvPr/>
        </p:nvPicPr>
        <p:blipFill>
          <a:blip r:embed="rId2"/>
          <a:stretch>
            <a:fillRect/>
          </a:stretch>
        </p:blipFill>
        <p:spPr>
          <a:xfrm>
            <a:off x="972458" y="827314"/>
            <a:ext cx="7863114" cy="2090057"/>
          </a:xfrm>
          <a:prstGeom prst="rect">
            <a:avLst/>
          </a:prstGeom>
        </p:spPr>
      </p:pic>
      <p:sp>
        <p:nvSpPr>
          <p:cNvPr id="2" name="Rectangle 1">
            <a:extLst>
              <a:ext uri="{FF2B5EF4-FFF2-40B4-BE49-F238E27FC236}">
                <a16:creationId xmlns:a16="http://schemas.microsoft.com/office/drawing/2014/main" id="{30BAD058-6519-481E-A2ED-16D95E0E55EB}"/>
              </a:ext>
            </a:extLst>
          </p:cNvPr>
          <p:cNvSpPr/>
          <p:nvPr/>
        </p:nvSpPr>
        <p:spPr>
          <a:xfrm>
            <a:off x="972459" y="3093043"/>
            <a:ext cx="10276112" cy="865173"/>
          </a:xfrm>
          <a:prstGeom prst="rect">
            <a:avLst/>
          </a:prstGeom>
        </p:spPr>
        <p:txBody>
          <a:bodyPr wrap="square">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After giving </a:t>
            </a:r>
            <a:r>
              <a:rPr lang="en-US" sz="2400" b="1" dirty="0">
                <a:latin typeface="Calibri" panose="020F0502020204030204" pitchFamily="34" charset="0"/>
                <a:ea typeface="Calibri" panose="020F0502020204030204" pitchFamily="34" charset="0"/>
                <a:cs typeface="Times New Roman" panose="02020603050405020304" pitchFamily="18" charset="0"/>
              </a:rPr>
              <a:t>git pull</a:t>
            </a:r>
            <a:r>
              <a:rPr lang="en-US" sz="2400" dirty="0">
                <a:latin typeface="Calibri" panose="020F0502020204030204" pitchFamily="34" charset="0"/>
                <a:ea typeface="Calibri" panose="020F0502020204030204" pitchFamily="34" charset="0"/>
                <a:cs typeface="Times New Roman" panose="02020603050405020304" pitchFamily="18" charset="0"/>
              </a:rPr>
              <a:t> command again we have to </a:t>
            </a:r>
            <a:r>
              <a:rPr lang="en-US" sz="2400" b="1" dirty="0">
                <a:latin typeface="Calibri" panose="020F0502020204030204" pitchFamily="34" charset="0"/>
                <a:ea typeface="Calibri" panose="020F0502020204030204" pitchFamily="34" charset="0"/>
                <a:cs typeface="Times New Roman" panose="02020603050405020304" pitchFamily="18" charset="0"/>
              </a:rPr>
              <a:t>git add</a:t>
            </a:r>
            <a:r>
              <a:rPr lang="en-US" sz="2400" dirty="0">
                <a:latin typeface="Calibri" panose="020F0502020204030204" pitchFamily="34" charset="0"/>
                <a:ea typeface="Calibri" panose="020F0502020204030204" pitchFamily="34" charset="0"/>
                <a:cs typeface="Times New Roman" panose="02020603050405020304" pitchFamily="18" charset="0"/>
              </a:rPr>
              <a:t> command for stage changes in your Git repository.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08053A8-BEF5-405D-9F41-4B3FC79851CA}"/>
              </a:ext>
            </a:extLst>
          </p:cNvPr>
          <p:cNvPicPr/>
          <p:nvPr/>
        </p:nvPicPr>
        <p:blipFill>
          <a:blip r:embed="rId3"/>
          <a:stretch>
            <a:fillRect/>
          </a:stretch>
        </p:blipFill>
        <p:spPr>
          <a:xfrm>
            <a:off x="972457" y="4149902"/>
            <a:ext cx="9042399" cy="1452612"/>
          </a:xfrm>
          <a:prstGeom prst="rect">
            <a:avLst/>
          </a:prstGeom>
        </p:spPr>
      </p:pic>
    </p:spTree>
    <p:extLst>
      <p:ext uri="{BB962C8B-B14F-4D97-AF65-F5344CB8AC3E}">
        <p14:creationId xmlns:p14="http://schemas.microsoft.com/office/powerpoint/2010/main" val="770694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BAD058-6519-481E-A2ED-16D95E0E55EB}"/>
              </a:ext>
            </a:extLst>
          </p:cNvPr>
          <p:cNvSpPr/>
          <p:nvPr/>
        </p:nvSpPr>
        <p:spPr>
          <a:xfrm>
            <a:off x="740230" y="1255486"/>
            <a:ext cx="10276112" cy="865173"/>
          </a:xfrm>
          <a:prstGeom prst="rect">
            <a:avLst/>
          </a:prstGeom>
        </p:spPr>
        <p:txBody>
          <a:bodyPr wrap="square">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After giving </a:t>
            </a:r>
            <a:r>
              <a:rPr lang="en-US" sz="2400" b="1" dirty="0">
                <a:latin typeface="Calibri" panose="020F0502020204030204" pitchFamily="34" charset="0"/>
                <a:ea typeface="Calibri" panose="020F0502020204030204" pitchFamily="34" charset="0"/>
                <a:cs typeface="Times New Roman" panose="02020603050405020304" pitchFamily="18" charset="0"/>
              </a:rPr>
              <a:t>git pull</a:t>
            </a:r>
            <a:r>
              <a:rPr lang="en-US" sz="2400" dirty="0">
                <a:latin typeface="Calibri" panose="020F0502020204030204" pitchFamily="34" charset="0"/>
                <a:ea typeface="Calibri" panose="020F0502020204030204" pitchFamily="34" charset="0"/>
                <a:cs typeface="Times New Roman" panose="02020603050405020304" pitchFamily="18" charset="0"/>
              </a:rPr>
              <a:t> command again we have to </a:t>
            </a:r>
            <a:r>
              <a:rPr lang="en-US" sz="2400" b="1" dirty="0">
                <a:latin typeface="Calibri" panose="020F0502020204030204" pitchFamily="34" charset="0"/>
                <a:ea typeface="Calibri" panose="020F0502020204030204" pitchFamily="34" charset="0"/>
                <a:cs typeface="Times New Roman" panose="02020603050405020304" pitchFamily="18" charset="0"/>
              </a:rPr>
              <a:t>git add</a:t>
            </a:r>
            <a:r>
              <a:rPr lang="en-US" sz="2400" dirty="0">
                <a:latin typeface="Calibri" panose="020F0502020204030204" pitchFamily="34" charset="0"/>
                <a:ea typeface="Calibri" panose="020F0502020204030204" pitchFamily="34" charset="0"/>
                <a:cs typeface="Times New Roman" panose="02020603050405020304" pitchFamily="18" charset="0"/>
              </a:rPr>
              <a:t> command for stage changes in your Git repository.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A2D938B6-0BE8-4BB8-BB68-EFC22DA17D03}"/>
              </a:ext>
            </a:extLst>
          </p:cNvPr>
          <p:cNvPicPr/>
          <p:nvPr/>
        </p:nvPicPr>
        <p:blipFill>
          <a:blip r:embed="rId2"/>
          <a:stretch>
            <a:fillRect/>
          </a:stretch>
        </p:blipFill>
        <p:spPr>
          <a:xfrm>
            <a:off x="986972" y="2120659"/>
            <a:ext cx="8345714" cy="2249714"/>
          </a:xfrm>
          <a:prstGeom prst="rect">
            <a:avLst/>
          </a:prstGeom>
        </p:spPr>
      </p:pic>
      <p:sp>
        <p:nvSpPr>
          <p:cNvPr id="3" name="Rectangle 2">
            <a:extLst>
              <a:ext uri="{FF2B5EF4-FFF2-40B4-BE49-F238E27FC236}">
                <a16:creationId xmlns:a16="http://schemas.microsoft.com/office/drawing/2014/main" id="{A2120B06-0DE5-4A95-BE54-82F794457CCA}"/>
              </a:ext>
            </a:extLst>
          </p:cNvPr>
          <p:cNvSpPr/>
          <p:nvPr/>
        </p:nvSpPr>
        <p:spPr>
          <a:xfrm>
            <a:off x="740230" y="4581936"/>
            <a:ext cx="10522856" cy="1260345"/>
          </a:xfrm>
          <a:prstGeom prst="rect">
            <a:avLst/>
          </a:prstGeom>
        </p:spPr>
        <p:txBody>
          <a:bodyPr wrap="square">
            <a:spAutoFit/>
          </a:bodyPr>
          <a:lstStyle/>
          <a:p>
            <a:pPr marL="457200" marR="0">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In above process what we have learn is how to create a new file, how to add, how to commit, how to push local to remote repository and how to pull remote to local repository.</a:t>
            </a:r>
          </a:p>
        </p:txBody>
      </p:sp>
    </p:spTree>
    <p:extLst>
      <p:ext uri="{BB962C8B-B14F-4D97-AF65-F5344CB8AC3E}">
        <p14:creationId xmlns:p14="http://schemas.microsoft.com/office/powerpoint/2010/main" val="2686241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BAD058-6519-481E-A2ED-16D95E0E55EB}"/>
              </a:ext>
            </a:extLst>
          </p:cNvPr>
          <p:cNvSpPr/>
          <p:nvPr/>
        </p:nvSpPr>
        <p:spPr>
          <a:xfrm>
            <a:off x="740230" y="1255486"/>
            <a:ext cx="10276112" cy="1200329"/>
          </a:xfrm>
          <a:prstGeom prst="rect">
            <a:avLst/>
          </a:prstGeom>
        </p:spPr>
        <p:txBody>
          <a:bodyPr wrap="square">
            <a:spAutoFit/>
          </a:bodyPr>
          <a:lstStyle/>
          <a:p>
            <a:r>
              <a:rPr lang="en-US" sz="2400" dirty="0"/>
              <a:t>And again, we have started a new process that is git merge. In this we have to create editor file in master branch and give it to a name.</a:t>
            </a:r>
          </a:p>
          <a:p>
            <a:r>
              <a:rPr lang="en-US" sz="2400" dirty="0"/>
              <a:t>In below image we have create file as file1.txt using the command </a:t>
            </a:r>
            <a:r>
              <a:rPr lang="en-US" sz="2400" b="1" dirty="0"/>
              <a:t>vi file.txt</a:t>
            </a:r>
            <a:endParaRPr lang="en-US" sz="2400" dirty="0"/>
          </a:p>
        </p:txBody>
      </p:sp>
      <p:pic>
        <p:nvPicPr>
          <p:cNvPr id="3" name="Picture 2">
            <a:extLst>
              <a:ext uri="{FF2B5EF4-FFF2-40B4-BE49-F238E27FC236}">
                <a16:creationId xmlns:a16="http://schemas.microsoft.com/office/drawing/2014/main" id="{66FC7703-2B1F-4F57-AC67-2604242C634C}"/>
              </a:ext>
            </a:extLst>
          </p:cNvPr>
          <p:cNvPicPr/>
          <p:nvPr/>
        </p:nvPicPr>
        <p:blipFill>
          <a:blip r:embed="rId2"/>
          <a:stretch>
            <a:fillRect/>
          </a:stretch>
        </p:blipFill>
        <p:spPr>
          <a:xfrm>
            <a:off x="1229139" y="2455816"/>
            <a:ext cx="8484704" cy="593054"/>
          </a:xfrm>
          <a:prstGeom prst="rect">
            <a:avLst/>
          </a:prstGeom>
        </p:spPr>
      </p:pic>
      <p:sp>
        <p:nvSpPr>
          <p:cNvPr id="4" name="Rectangle 3">
            <a:extLst>
              <a:ext uri="{FF2B5EF4-FFF2-40B4-BE49-F238E27FC236}">
                <a16:creationId xmlns:a16="http://schemas.microsoft.com/office/drawing/2014/main" id="{9C70A01F-B97A-41EF-9A0C-53E67A52DF6D}"/>
              </a:ext>
            </a:extLst>
          </p:cNvPr>
          <p:cNvSpPr/>
          <p:nvPr/>
        </p:nvSpPr>
        <p:spPr>
          <a:xfrm>
            <a:off x="767680" y="3141841"/>
            <a:ext cx="10656640" cy="1260345"/>
          </a:xfrm>
          <a:prstGeom prst="rect">
            <a:avLst/>
          </a:prstGeom>
        </p:spPr>
        <p:txBody>
          <a:bodyPr wrap="square">
            <a:spAutoFit/>
          </a:bodyPr>
          <a:lstStyle/>
          <a:p>
            <a:pPr marL="457200" marR="0">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After giving this command it will automatically open an editor file and in that we have to add some content in insert mode so we have to give</a:t>
            </a:r>
            <a:r>
              <a:rPr lang="en-US" sz="2400" b="1" dirty="0">
                <a:latin typeface="Calibri" panose="020F0502020204030204" pitchFamily="34" charset="0"/>
                <a:ea typeface="Calibri" panose="020F0502020204030204" pitchFamily="34" charset="0"/>
                <a:cs typeface="Times New Roman" panose="02020603050405020304" pitchFamily="18" charset="0"/>
              </a:rPr>
              <a:t> “I”</a:t>
            </a:r>
            <a:r>
              <a:rPr lang="en-US" sz="2400" dirty="0">
                <a:latin typeface="Calibri" panose="020F0502020204030204" pitchFamily="34" charset="0"/>
                <a:ea typeface="Calibri" panose="020F0502020204030204" pitchFamily="34" charset="0"/>
                <a:cs typeface="Times New Roman" panose="02020603050405020304" pitchFamily="18" charset="0"/>
              </a:rPr>
              <a:t> and after that add the content like below.</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127EAEDA-9860-48EF-9CA5-259A0AC49640}"/>
              </a:ext>
            </a:extLst>
          </p:cNvPr>
          <p:cNvPicPr>
            <a:picLocks noChangeAspect="1"/>
          </p:cNvPicPr>
          <p:nvPr/>
        </p:nvPicPr>
        <p:blipFill>
          <a:blip r:embed="rId3"/>
          <a:stretch>
            <a:fillRect/>
          </a:stretch>
        </p:blipFill>
        <p:spPr>
          <a:xfrm>
            <a:off x="1356690" y="4402186"/>
            <a:ext cx="7787309" cy="1693813"/>
          </a:xfrm>
          <a:prstGeom prst="rect">
            <a:avLst/>
          </a:prstGeom>
        </p:spPr>
      </p:pic>
    </p:spTree>
    <p:extLst>
      <p:ext uri="{BB962C8B-B14F-4D97-AF65-F5344CB8AC3E}">
        <p14:creationId xmlns:p14="http://schemas.microsoft.com/office/powerpoint/2010/main" val="1947166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BAD058-6519-481E-A2ED-16D95E0E55EB}"/>
              </a:ext>
            </a:extLst>
          </p:cNvPr>
          <p:cNvSpPr/>
          <p:nvPr/>
        </p:nvSpPr>
        <p:spPr>
          <a:xfrm>
            <a:off x="740230" y="1255486"/>
            <a:ext cx="10276112" cy="830997"/>
          </a:xfrm>
          <a:prstGeom prst="rect">
            <a:avLst/>
          </a:prstGeom>
        </p:spPr>
        <p:txBody>
          <a:bodyPr wrap="square">
            <a:spAutoFit/>
          </a:bodyPr>
          <a:lstStyle/>
          <a:p>
            <a:r>
              <a:rPr lang="en-US" sz="2400" dirty="0"/>
              <a:t>After adding some content we have to save and exit the editor file by using the command of </a:t>
            </a:r>
            <a:r>
              <a:rPr lang="en-US" sz="2400" b="1" dirty="0"/>
              <a:t>“: </a:t>
            </a:r>
            <a:r>
              <a:rPr lang="en-US" sz="2400" b="1" dirty="0" err="1"/>
              <a:t>wq</a:t>
            </a:r>
            <a:r>
              <a:rPr lang="en-US" sz="2400" b="1" dirty="0"/>
              <a:t>”.</a:t>
            </a:r>
            <a:endParaRPr lang="en-US" sz="2400" dirty="0"/>
          </a:p>
        </p:txBody>
      </p:sp>
      <p:pic>
        <p:nvPicPr>
          <p:cNvPr id="6" name="Picture 5">
            <a:extLst>
              <a:ext uri="{FF2B5EF4-FFF2-40B4-BE49-F238E27FC236}">
                <a16:creationId xmlns:a16="http://schemas.microsoft.com/office/drawing/2014/main" id="{AB8936B5-7A59-47EE-A270-510D3A7DBA82}"/>
              </a:ext>
            </a:extLst>
          </p:cNvPr>
          <p:cNvPicPr/>
          <p:nvPr/>
        </p:nvPicPr>
        <p:blipFill>
          <a:blip r:embed="rId2"/>
          <a:stretch>
            <a:fillRect/>
          </a:stretch>
        </p:blipFill>
        <p:spPr>
          <a:xfrm>
            <a:off x="740230" y="2086483"/>
            <a:ext cx="7158066" cy="1640205"/>
          </a:xfrm>
          <a:prstGeom prst="rect">
            <a:avLst/>
          </a:prstGeom>
        </p:spPr>
      </p:pic>
      <p:sp>
        <p:nvSpPr>
          <p:cNvPr id="7" name="Rectangle 6">
            <a:extLst>
              <a:ext uri="{FF2B5EF4-FFF2-40B4-BE49-F238E27FC236}">
                <a16:creationId xmlns:a16="http://schemas.microsoft.com/office/drawing/2014/main" id="{459C0B73-E3C3-47BD-9A4B-754A232824E2}"/>
              </a:ext>
            </a:extLst>
          </p:cNvPr>
          <p:cNvSpPr/>
          <p:nvPr/>
        </p:nvSpPr>
        <p:spPr>
          <a:xfrm>
            <a:off x="738338" y="3813253"/>
            <a:ext cx="10711540" cy="2797561"/>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After adding the content, we need to add it. In file adding process any type of error can be occurred in the meanwhile, we have to renormalized it.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Git add –renormalize: </a:t>
            </a:r>
            <a:r>
              <a:rPr lang="en-US" dirty="0">
                <a:latin typeface="Calibri" panose="020F0502020204030204" pitchFamily="34" charset="0"/>
                <a:ea typeface="Calibri" panose="020F0502020204030204" pitchFamily="34" charset="0"/>
                <a:cs typeface="Times New Roman" panose="02020603050405020304" pitchFamily="18" charset="0"/>
              </a:rPr>
              <a:t>The command </a:t>
            </a:r>
            <a:r>
              <a:rPr lang="en-US" b="1" dirty="0">
                <a:latin typeface="Calibri" panose="020F0502020204030204" pitchFamily="34" charset="0"/>
                <a:ea typeface="Calibri" panose="020F0502020204030204" pitchFamily="34" charset="0"/>
                <a:cs typeface="Times New Roman" panose="02020603050405020304" pitchFamily="18" charset="0"/>
              </a:rPr>
              <a:t>git add --renormalize</a:t>
            </a:r>
            <a:r>
              <a:rPr lang="en-US" dirty="0">
                <a:latin typeface="Calibri" panose="020F0502020204030204" pitchFamily="34" charset="0"/>
                <a:ea typeface="Calibri" panose="020F0502020204030204" pitchFamily="34" charset="0"/>
                <a:cs typeface="Times New Roman" panose="02020603050405020304" pitchFamily="18" charset="0"/>
              </a:rPr>
              <a:t> is used to normalize line endings and whitespace in files that are already tracked by Git. After renormalize then you will do </a:t>
            </a:r>
            <a:r>
              <a:rPr lang="en-US" b="1" dirty="0">
                <a:latin typeface="Calibri" panose="020F0502020204030204" pitchFamily="34" charset="0"/>
                <a:ea typeface="Calibri" panose="020F0502020204030204" pitchFamily="34" charset="0"/>
                <a:cs typeface="Times New Roman" panose="02020603050405020304" pitchFamily="18" charset="0"/>
              </a:rPr>
              <a:t>git commit</a:t>
            </a:r>
            <a:r>
              <a:rPr lang="en-US" dirty="0">
                <a:latin typeface="Calibri" panose="020F0502020204030204" pitchFamily="34" charset="0"/>
                <a:ea typeface="Calibri" panose="020F0502020204030204" pitchFamily="34" charset="0"/>
                <a:cs typeface="Times New Roman" panose="02020603050405020304" pitchFamily="18" charset="0"/>
              </a:rPr>
              <a:t> and check status.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Syntax: git add --renormalize .</a:t>
            </a:r>
          </a:p>
          <a:p>
            <a:pPr>
              <a:lnSpc>
                <a:spcPct val="107000"/>
              </a:lnSpc>
              <a:spcAft>
                <a:spcPts val="800"/>
              </a:spcAft>
            </a:pPr>
            <a:r>
              <a:rPr lang="en-US" dirty="0">
                <a:latin typeface="Calibri" panose="020F0502020204030204" pitchFamily="34" charset="0"/>
                <a:cs typeface="Times New Roman" panose="02020603050405020304" pitchFamily="18" charset="0"/>
              </a:rPr>
              <a:t>Give git branch command to check branch list and select one branch and switch to it by using git checkout command</a:t>
            </a:r>
          </a:p>
          <a:p>
            <a:pPr>
              <a:lnSpc>
                <a:spcPct val="107000"/>
              </a:lnSpc>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8071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74E860-B284-4F08-841A-586E95E279F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2548" y="798030"/>
            <a:ext cx="8444948" cy="1047750"/>
          </a:xfrm>
          <a:prstGeom prst="rect">
            <a:avLst/>
          </a:prstGeom>
          <a:noFill/>
          <a:ln>
            <a:noFill/>
          </a:ln>
        </p:spPr>
      </p:pic>
      <p:sp>
        <p:nvSpPr>
          <p:cNvPr id="3" name="Rectangle 2">
            <a:extLst>
              <a:ext uri="{FF2B5EF4-FFF2-40B4-BE49-F238E27FC236}">
                <a16:creationId xmlns:a16="http://schemas.microsoft.com/office/drawing/2014/main" id="{DF5DC70B-1B4A-4603-8769-EB18BE30342D}"/>
              </a:ext>
            </a:extLst>
          </p:cNvPr>
          <p:cNvSpPr/>
          <p:nvPr/>
        </p:nvSpPr>
        <p:spPr>
          <a:xfrm>
            <a:off x="672548" y="1845780"/>
            <a:ext cx="10618305" cy="671915"/>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After switching the branch, we have given </a:t>
            </a:r>
            <a:r>
              <a:rPr lang="en-US" b="1" dirty="0">
                <a:latin typeface="Calibri" panose="020F0502020204030204" pitchFamily="34" charset="0"/>
                <a:ea typeface="Calibri" panose="020F0502020204030204" pitchFamily="34" charset="0"/>
                <a:cs typeface="Times New Roman" panose="02020603050405020304" pitchFamily="18" charset="0"/>
              </a:rPr>
              <a:t>vi file1.txt </a:t>
            </a:r>
            <a:r>
              <a:rPr lang="en-US" dirty="0">
                <a:latin typeface="Calibri" panose="020F0502020204030204" pitchFamily="34" charset="0"/>
                <a:ea typeface="Calibri" panose="020F0502020204030204" pitchFamily="34" charset="0"/>
                <a:cs typeface="Times New Roman" panose="02020603050405020304" pitchFamily="18" charset="0"/>
              </a:rPr>
              <a:t>again and add some content and add it to the repository and commit the changes.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1153C95E-9C7F-4F07-A1E8-71F556DECE6C}"/>
              </a:ext>
            </a:extLst>
          </p:cNvPr>
          <p:cNvPicPr/>
          <p:nvPr/>
        </p:nvPicPr>
        <p:blipFill>
          <a:blip r:embed="rId3"/>
          <a:stretch>
            <a:fillRect/>
          </a:stretch>
        </p:blipFill>
        <p:spPr>
          <a:xfrm>
            <a:off x="3173896" y="2277275"/>
            <a:ext cx="5943600" cy="3782695"/>
          </a:xfrm>
          <a:prstGeom prst="rect">
            <a:avLst/>
          </a:prstGeom>
        </p:spPr>
      </p:pic>
    </p:spTree>
    <p:extLst>
      <p:ext uri="{BB962C8B-B14F-4D97-AF65-F5344CB8AC3E}">
        <p14:creationId xmlns:p14="http://schemas.microsoft.com/office/powerpoint/2010/main" val="3266388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33FCA-C2EC-4FE6-80D7-BD70B2EA4C32}"/>
              </a:ext>
            </a:extLst>
          </p:cNvPr>
          <p:cNvSpPr>
            <a:spLocks noGrp="1"/>
          </p:cNvSpPr>
          <p:nvPr>
            <p:ph type="title"/>
          </p:nvPr>
        </p:nvSpPr>
        <p:spPr/>
        <p:txBody>
          <a:bodyPr/>
          <a:lstStyle/>
          <a:p>
            <a:r>
              <a:rPr lang="en-US" b="1" dirty="0"/>
              <a:t>Why is Git Important?   </a:t>
            </a:r>
          </a:p>
        </p:txBody>
      </p:sp>
      <p:sp>
        <p:nvSpPr>
          <p:cNvPr id="3" name="Content Placeholder 2">
            <a:extLst>
              <a:ext uri="{FF2B5EF4-FFF2-40B4-BE49-F238E27FC236}">
                <a16:creationId xmlns:a16="http://schemas.microsoft.com/office/drawing/2014/main" id="{4781E608-D032-412B-9B7B-4FB1E2C8C96C}"/>
              </a:ext>
            </a:extLst>
          </p:cNvPr>
          <p:cNvSpPr>
            <a:spLocks noGrp="1"/>
          </p:cNvSpPr>
          <p:nvPr>
            <p:ph idx="1"/>
          </p:nvPr>
        </p:nvSpPr>
        <p:spPr>
          <a:xfrm>
            <a:off x="768626" y="2556931"/>
            <a:ext cx="10628243" cy="3631833"/>
          </a:xfrm>
        </p:spPr>
        <p:txBody>
          <a:bodyPr/>
          <a:lstStyle/>
          <a:p>
            <a:r>
              <a:rPr lang="en-US" b="1" dirty="0"/>
              <a:t>Collaboration: </a:t>
            </a:r>
            <a:r>
              <a:rPr lang="en-US" dirty="0"/>
              <a:t>Git allows developers to work together smoothly without overwriting each other’s work.</a:t>
            </a:r>
          </a:p>
          <a:p>
            <a:r>
              <a:rPr lang="en-US" b="1" dirty="0"/>
              <a:t>Change Tracking: </a:t>
            </a:r>
            <a:r>
              <a:rPr lang="en-US" dirty="0"/>
              <a:t>Every edit is recorded, so you can review past changes or restore old versions if necessary.</a:t>
            </a:r>
          </a:p>
          <a:p>
            <a:r>
              <a:rPr lang="en-US" b="1" dirty="0"/>
              <a:t>Experimentation: </a:t>
            </a:r>
            <a:r>
              <a:rPr lang="en-US" dirty="0"/>
              <a:t>Branching allows for safe testing of new features or bug fixes without affecting the main codebase. </a:t>
            </a:r>
          </a:p>
          <a:p>
            <a:r>
              <a:rPr lang="en-US" b="1" dirty="0"/>
              <a:t>Backup: </a:t>
            </a:r>
            <a:r>
              <a:rPr lang="en-US" dirty="0"/>
              <a:t>By pushing code to a remote repository, Git keeps your work safe, even if your local machine fails.</a:t>
            </a:r>
          </a:p>
        </p:txBody>
      </p:sp>
    </p:spTree>
    <p:extLst>
      <p:ext uri="{BB962C8B-B14F-4D97-AF65-F5344CB8AC3E}">
        <p14:creationId xmlns:p14="http://schemas.microsoft.com/office/powerpoint/2010/main" val="7865534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944FC7-9F48-45F6-9F4F-FBD2B8275718}"/>
              </a:ext>
            </a:extLst>
          </p:cNvPr>
          <p:cNvSpPr/>
          <p:nvPr/>
        </p:nvSpPr>
        <p:spPr>
          <a:xfrm>
            <a:off x="689113" y="702141"/>
            <a:ext cx="10614991" cy="2153282"/>
          </a:xfrm>
          <a:prstGeom prst="rect">
            <a:avLst/>
          </a:prstGeom>
        </p:spPr>
        <p:txBody>
          <a:bodyPr wrap="square">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After commit we have to check status and again we have to create new branch i.e. </a:t>
            </a:r>
            <a:r>
              <a:rPr lang="en-US" sz="2400" dirty="0" err="1">
                <a:latin typeface="Calibri" panose="020F0502020204030204" pitchFamily="34" charset="0"/>
                <a:ea typeface="Calibri" panose="020F0502020204030204" pitchFamily="34" charset="0"/>
                <a:cs typeface="Times New Roman" panose="02020603050405020304" pitchFamily="18" charset="0"/>
              </a:rPr>
              <a:t>Rekhasri</a:t>
            </a:r>
            <a:r>
              <a:rPr lang="en-US" sz="2400" dirty="0">
                <a:latin typeface="Calibri" panose="020F0502020204030204" pitchFamily="34" charset="0"/>
                <a:ea typeface="Calibri" panose="020F0502020204030204" pitchFamily="34" charset="0"/>
                <a:cs typeface="Times New Roman" panose="02020603050405020304" pitchFamily="18" charset="0"/>
              </a:rPr>
              <a:t> and give it to git branch command for list of branches what we have to create.</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After creating new branch again switch to that new branch i.e. </a:t>
            </a:r>
            <a:r>
              <a:rPr lang="en-US" sz="2400" dirty="0" err="1">
                <a:latin typeface="Calibri" panose="020F0502020204030204" pitchFamily="34" charset="0"/>
                <a:ea typeface="Calibri" panose="020F0502020204030204" pitchFamily="34" charset="0"/>
                <a:cs typeface="Times New Roman" panose="02020603050405020304" pitchFamily="18" charset="0"/>
              </a:rPr>
              <a:t>Rekhasri</a:t>
            </a:r>
            <a:r>
              <a:rPr lang="en-US" sz="2400" dirty="0">
                <a:latin typeface="Calibri" panose="020F0502020204030204" pitchFamily="34" charset="0"/>
                <a:ea typeface="Calibri" panose="020F0502020204030204" pitchFamily="34" charset="0"/>
                <a:cs typeface="Times New Roman" panose="02020603050405020304" pitchFamily="18" charset="0"/>
              </a:rPr>
              <a:t> by using checkout command.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50FEE934-974D-4412-AAA8-FE90F87CEEA6}"/>
              </a:ext>
            </a:extLst>
          </p:cNvPr>
          <p:cNvPicPr/>
          <p:nvPr/>
        </p:nvPicPr>
        <p:blipFill>
          <a:blip r:embed="rId2"/>
          <a:stretch>
            <a:fillRect/>
          </a:stretch>
        </p:blipFill>
        <p:spPr>
          <a:xfrm>
            <a:off x="887896" y="2855423"/>
            <a:ext cx="8388626" cy="2170430"/>
          </a:xfrm>
          <a:prstGeom prst="rect">
            <a:avLst/>
          </a:prstGeom>
        </p:spPr>
      </p:pic>
      <p:sp>
        <p:nvSpPr>
          <p:cNvPr id="4" name="Rectangle 3">
            <a:extLst>
              <a:ext uri="{FF2B5EF4-FFF2-40B4-BE49-F238E27FC236}">
                <a16:creationId xmlns:a16="http://schemas.microsoft.com/office/drawing/2014/main" id="{5C95B3DD-D0B0-477E-BEC4-7A8C9931EF88}"/>
              </a:ext>
            </a:extLst>
          </p:cNvPr>
          <p:cNvSpPr/>
          <p:nvPr/>
        </p:nvSpPr>
        <p:spPr>
          <a:xfrm>
            <a:off x="1013790" y="5084989"/>
            <a:ext cx="10290313" cy="865173"/>
          </a:xfrm>
          <a:prstGeom prst="rect">
            <a:avLst/>
          </a:prstGeom>
        </p:spPr>
        <p:txBody>
          <a:bodyPr wrap="square">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After switching to new branch, we have to merge two branches by using </a:t>
            </a:r>
            <a:r>
              <a:rPr lang="en-US" sz="2400" b="1" dirty="0">
                <a:latin typeface="Calibri" panose="020F0502020204030204" pitchFamily="34" charset="0"/>
                <a:ea typeface="Calibri" panose="020F0502020204030204" pitchFamily="34" charset="0"/>
                <a:cs typeface="Times New Roman" panose="02020603050405020304" pitchFamily="18" charset="0"/>
              </a:rPr>
              <a:t>git merge</a:t>
            </a:r>
            <a:r>
              <a:rPr lang="en-US" sz="2400" dirty="0">
                <a:latin typeface="Calibri" panose="020F0502020204030204" pitchFamily="34" charset="0"/>
                <a:ea typeface="Calibri" panose="020F0502020204030204" pitchFamily="34" charset="0"/>
                <a:cs typeface="Times New Roman" panose="02020603050405020304" pitchFamily="18" charset="0"/>
              </a:rPr>
              <a:t> command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1299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13FB6-AD67-45AB-8C95-63F6544028C8}"/>
              </a:ext>
            </a:extLst>
          </p:cNvPr>
          <p:cNvSpPr>
            <a:spLocks noGrp="1"/>
          </p:cNvSpPr>
          <p:nvPr>
            <p:ph type="title"/>
          </p:nvPr>
        </p:nvSpPr>
        <p:spPr/>
        <p:txBody>
          <a:bodyPr/>
          <a:lstStyle/>
          <a:p>
            <a:r>
              <a:rPr lang="en-US" dirty="0"/>
              <a:t>Git Merge</a:t>
            </a:r>
          </a:p>
        </p:txBody>
      </p:sp>
      <p:sp>
        <p:nvSpPr>
          <p:cNvPr id="3" name="Content Placeholder 2">
            <a:extLst>
              <a:ext uri="{FF2B5EF4-FFF2-40B4-BE49-F238E27FC236}">
                <a16:creationId xmlns:a16="http://schemas.microsoft.com/office/drawing/2014/main" id="{0E718202-2E87-4E8D-9540-22F6F71BAFF9}"/>
              </a:ext>
            </a:extLst>
          </p:cNvPr>
          <p:cNvSpPr>
            <a:spLocks noGrp="1"/>
          </p:cNvSpPr>
          <p:nvPr>
            <p:ph idx="1"/>
          </p:nvPr>
        </p:nvSpPr>
        <p:spPr/>
        <p:txBody>
          <a:bodyPr/>
          <a:lstStyle/>
          <a:p>
            <a:r>
              <a:rPr lang="en-US" b="1" dirty="0"/>
              <a:t>Git merge:</a:t>
            </a:r>
            <a:r>
              <a:rPr lang="en-US" dirty="0"/>
              <a:t> The </a:t>
            </a:r>
            <a:r>
              <a:rPr lang="en-US" b="1" dirty="0"/>
              <a:t>git merge</a:t>
            </a:r>
            <a:r>
              <a:rPr lang="en-US" dirty="0"/>
              <a:t> command is used to integrate changes from one branch into another branch within a Git repository. </a:t>
            </a:r>
          </a:p>
          <a:p>
            <a:r>
              <a:rPr lang="en-US" b="1" dirty="0"/>
              <a:t>Syntax: git merge</a:t>
            </a:r>
            <a:endParaRPr lang="en-US" dirty="0"/>
          </a:p>
          <a:p>
            <a:r>
              <a:rPr lang="en-US" dirty="0"/>
              <a:t>After giving merge command we are again adding some content to </a:t>
            </a:r>
            <a:r>
              <a:rPr lang="en-US" b="1" dirty="0"/>
              <a:t>vi file1.txt. </a:t>
            </a:r>
            <a:r>
              <a:rPr lang="en-US" dirty="0"/>
              <a:t>after that we are switching another branch </a:t>
            </a:r>
            <a:r>
              <a:rPr lang="en-US" b="1" dirty="0"/>
              <a:t>i.e. new</a:t>
            </a:r>
            <a:endParaRPr lang="en-US" dirty="0"/>
          </a:p>
          <a:p>
            <a:r>
              <a:rPr lang="en-US" dirty="0"/>
              <a:t>In the meanwhile, we get conflict as shown below image</a:t>
            </a:r>
          </a:p>
          <a:p>
            <a:endParaRPr lang="en-US" dirty="0"/>
          </a:p>
        </p:txBody>
      </p:sp>
    </p:spTree>
    <p:extLst>
      <p:ext uri="{BB962C8B-B14F-4D97-AF65-F5344CB8AC3E}">
        <p14:creationId xmlns:p14="http://schemas.microsoft.com/office/powerpoint/2010/main" val="14914046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BA1357-7737-4D9D-ACC3-4B88868E178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81074" y="781878"/>
            <a:ext cx="6811203" cy="3025226"/>
          </a:xfrm>
          <a:prstGeom prst="rect">
            <a:avLst/>
          </a:prstGeom>
          <a:noFill/>
          <a:ln>
            <a:noFill/>
          </a:ln>
        </p:spPr>
      </p:pic>
      <p:sp>
        <p:nvSpPr>
          <p:cNvPr id="3" name="Rectangle 2">
            <a:extLst>
              <a:ext uri="{FF2B5EF4-FFF2-40B4-BE49-F238E27FC236}">
                <a16:creationId xmlns:a16="http://schemas.microsoft.com/office/drawing/2014/main" id="{1B726085-328C-48DE-B9E5-57AE24ECFA9E}"/>
              </a:ext>
            </a:extLst>
          </p:cNvPr>
          <p:cNvSpPr/>
          <p:nvPr/>
        </p:nvSpPr>
        <p:spPr>
          <a:xfrm>
            <a:off x="848140" y="4204669"/>
            <a:ext cx="9806608" cy="1260345"/>
          </a:xfrm>
          <a:prstGeom prst="rect">
            <a:avLst/>
          </a:prstGeom>
        </p:spPr>
        <p:txBody>
          <a:bodyPr wrap="square">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In that time, we have observed new thing will be added in the branch section i.e. </a:t>
            </a:r>
            <a:r>
              <a:rPr lang="en-US" sz="2400" b="1" dirty="0">
                <a:latin typeface="Calibri" panose="020F0502020204030204" pitchFamily="34" charset="0"/>
                <a:ea typeface="Calibri" panose="020F0502020204030204" pitchFamily="34" charset="0"/>
                <a:cs typeface="Times New Roman" panose="02020603050405020304" pitchFamily="18" charset="0"/>
              </a:rPr>
              <a:t>MERGING</a:t>
            </a:r>
            <a:r>
              <a:rPr lang="en-US" sz="2400" dirty="0">
                <a:latin typeface="Calibri" panose="020F0502020204030204" pitchFamily="34" charset="0"/>
                <a:ea typeface="Calibri" panose="020F0502020204030204" pitchFamily="34" charset="0"/>
                <a:cs typeface="Times New Roman" panose="02020603050405020304" pitchFamily="18" charset="0"/>
              </a:rPr>
              <a:t>. If where time conflict will be occurred </a:t>
            </a:r>
            <a:r>
              <a:rPr lang="en-US" sz="2400" b="1" dirty="0">
                <a:latin typeface="Calibri" panose="020F0502020204030204" pitchFamily="34" charset="0"/>
                <a:ea typeface="Calibri" panose="020F0502020204030204" pitchFamily="34" charset="0"/>
                <a:cs typeface="Times New Roman" panose="02020603050405020304" pitchFamily="18" charset="0"/>
              </a:rPr>
              <a:t>MERGING</a:t>
            </a:r>
            <a:r>
              <a:rPr lang="en-US" sz="2400" dirty="0">
                <a:latin typeface="Calibri" panose="020F0502020204030204" pitchFamily="34" charset="0"/>
                <a:ea typeface="Calibri" panose="020F0502020204030204" pitchFamily="34" charset="0"/>
                <a:cs typeface="Times New Roman" panose="02020603050405020304" pitchFamily="18" charset="0"/>
              </a:rPr>
              <a:t> will be added.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82762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13FB6-AD67-45AB-8C95-63F6544028C8}"/>
              </a:ext>
            </a:extLst>
          </p:cNvPr>
          <p:cNvSpPr>
            <a:spLocks noGrp="1"/>
          </p:cNvSpPr>
          <p:nvPr>
            <p:ph type="title"/>
          </p:nvPr>
        </p:nvSpPr>
        <p:spPr/>
        <p:txBody>
          <a:bodyPr/>
          <a:lstStyle/>
          <a:p>
            <a:r>
              <a:rPr lang="en-US" dirty="0"/>
              <a:t>Cat</a:t>
            </a:r>
          </a:p>
        </p:txBody>
      </p:sp>
      <p:sp>
        <p:nvSpPr>
          <p:cNvPr id="3" name="Content Placeholder 2">
            <a:extLst>
              <a:ext uri="{FF2B5EF4-FFF2-40B4-BE49-F238E27FC236}">
                <a16:creationId xmlns:a16="http://schemas.microsoft.com/office/drawing/2014/main" id="{0E718202-2E87-4E8D-9540-22F6F71BAFF9}"/>
              </a:ext>
            </a:extLst>
          </p:cNvPr>
          <p:cNvSpPr>
            <a:spLocks noGrp="1"/>
          </p:cNvSpPr>
          <p:nvPr>
            <p:ph idx="1"/>
          </p:nvPr>
        </p:nvSpPr>
        <p:spPr/>
        <p:txBody>
          <a:bodyPr/>
          <a:lstStyle/>
          <a:p>
            <a:r>
              <a:rPr lang="en-US" b="1" dirty="0"/>
              <a:t>Cat command:</a:t>
            </a:r>
            <a:r>
              <a:rPr lang="en-US" dirty="0"/>
              <a:t> The command </a:t>
            </a:r>
            <a:r>
              <a:rPr lang="en-US" b="1" dirty="0"/>
              <a:t>cat file1.txt</a:t>
            </a:r>
            <a:r>
              <a:rPr lang="en-US" dirty="0"/>
              <a:t> is used in the terminal to display the contents of a file named file1.txt.</a:t>
            </a:r>
          </a:p>
          <a:p>
            <a:r>
              <a:rPr lang="en-US" b="1" dirty="0"/>
              <a:t>Syntax: </a:t>
            </a:r>
            <a:r>
              <a:rPr lang="en-US" dirty="0"/>
              <a:t> </a:t>
            </a:r>
            <a:r>
              <a:rPr lang="en-US" b="1" dirty="0"/>
              <a:t>cat filename.txt</a:t>
            </a:r>
            <a:endParaRPr lang="en-US" dirty="0"/>
          </a:p>
          <a:p>
            <a:endParaRPr lang="en-US" dirty="0"/>
          </a:p>
        </p:txBody>
      </p:sp>
      <p:pic>
        <p:nvPicPr>
          <p:cNvPr id="4" name="Picture 3">
            <a:extLst>
              <a:ext uri="{FF2B5EF4-FFF2-40B4-BE49-F238E27FC236}">
                <a16:creationId xmlns:a16="http://schemas.microsoft.com/office/drawing/2014/main" id="{7CA7E8F6-9A15-42BC-8136-52BD9C394A0B}"/>
              </a:ext>
            </a:extLst>
          </p:cNvPr>
          <p:cNvPicPr/>
          <p:nvPr/>
        </p:nvPicPr>
        <p:blipFill>
          <a:blip r:embed="rId2"/>
          <a:stretch>
            <a:fillRect/>
          </a:stretch>
        </p:blipFill>
        <p:spPr>
          <a:xfrm>
            <a:off x="1272209" y="4134678"/>
            <a:ext cx="7248939" cy="1855305"/>
          </a:xfrm>
          <a:prstGeom prst="rect">
            <a:avLst/>
          </a:prstGeom>
        </p:spPr>
      </p:pic>
    </p:spTree>
    <p:extLst>
      <p:ext uri="{BB962C8B-B14F-4D97-AF65-F5344CB8AC3E}">
        <p14:creationId xmlns:p14="http://schemas.microsoft.com/office/powerpoint/2010/main" val="3879862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162B8A-1DBF-4B53-A054-32E96DD1F104}"/>
              </a:ext>
            </a:extLst>
          </p:cNvPr>
          <p:cNvSpPr/>
          <p:nvPr/>
        </p:nvSpPr>
        <p:spPr>
          <a:xfrm>
            <a:off x="636104" y="705244"/>
            <a:ext cx="10575235" cy="671915"/>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After merging we have to open </a:t>
            </a:r>
            <a:r>
              <a:rPr lang="en-US" b="1" dirty="0">
                <a:latin typeface="Calibri" panose="020F0502020204030204" pitchFamily="34" charset="0"/>
                <a:ea typeface="Calibri" panose="020F0502020204030204" pitchFamily="34" charset="0"/>
                <a:cs typeface="Times New Roman" panose="02020603050405020304" pitchFamily="18" charset="0"/>
              </a:rPr>
              <a:t>vi file1.txt</a:t>
            </a:r>
            <a:r>
              <a:rPr lang="en-US" dirty="0">
                <a:latin typeface="Calibri" panose="020F0502020204030204" pitchFamily="34" charset="0"/>
                <a:ea typeface="Calibri" panose="020F0502020204030204" pitchFamily="34" charset="0"/>
                <a:cs typeface="Times New Roman" panose="02020603050405020304" pitchFamily="18" charset="0"/>
              </a:rPr>
              <a:t> file, then we have to see the difference of merging conflict. Here we have to seen in below image.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14F35194-04A9-4C4A-AB1B-942551283BC0}"/>
              </a:ext>
            </a:extLst>
          </p:cNvPr>
          <p:cNvPicPr/>
          <p:nvPr/>
        </p:nvPicPr>
        <p:blipFill>
          <a:blip r:embed="rId2"/>
          <a:stretch>
            <a:fillRect/>
          </a:stretch>
        </p:blipFill>
        <p:spPr>
          <a:xfrm>
            <a:off x="805069" y="1377159"/>
            <a:ext cx="5943600" cy="2299970"/>
          </a:xfrm>
          <a:prstGeom prst="rect">
            <a:avLst/>
          </a:prstGeom>
        </p:spPr>
      </p:pic>
      <p:pic>
        <p:nvPicPr>
          <p:cNvPr id="7" name="Picture 6">
            <a:extLst>
              <a:ext uri="{FF2B5EF4-FFF2-40B4-BE49-F238E27FC236}">
                <a16:creationId xmlns:a16="http://schemas.microsoft.com/office/drawing/2014/main" id="{1CBA92BC-07F7-45E6-BD31-E6E993689061}"/>
              </a:ext>
            </a:extLst>
          </p:cNvPr>
          <p:cNvPicPr/>
          <p:nvPr/>
        </p:nvPicPr>
        <p:blipFill>
          <a:blip r:embed="rId3"/>
          <a:stretch>
            <a:fillRect/>
          </a:stretch>
        </p:blipFill>
        <p:spPr>
          <a:xfrm>
            <a:off x="805069" y="3958949"/>
            <a:ext cx="5943600" cy="1670050"/>
          </a:xfrm>
          <a:prstGeom prst="rect">
            <a:avLst/>
          </a:prstGeom>
        </p:spPr>
      </p:pic>
    </p:spTree>
    <p:extLst>
      <p:ext uri="{BB962C8B-B14F-4D97-AF65-F5344CB8AC3E}">
        <p14:creationId xmlns:p14="http://schemas.microsoft.com/office/powerpoint/2010/main" val="12779532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BD7C4FF-315A-4807-996F-AE262B92B42C}"/>
              </a:ext>
            </a:extLst>
          </p:cNvPr>
          <p:cNvSpPr/>
          <p:nvPr/>
        </p:nvSpPr>
        <p:spPr>
          <a:xfrm>
            <a:off x="662609" y="632082"/>
            <a:ext cx="10628243" cy="1600182"/>
          </a:xfrm>
          <a:prstGeom prst="rect">
            <a:avLst/>
          </a:prstGeom>
        </p:spPr>
        <p:txBody>
          <a:bodyPr wrap="square">
            <a:spAutoFit/>
          </a:bodyPr>
          <a:lstStyle/>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Again, give git add command and commit it for what we have seen changes in</a:t>
            </a:r>
            <a:r>
              <a:rPr lang="en-US" sz="2000" b="1" dirty="0">
                <a:latin typeface="Calibri" panose="020F0502020204030204" pitchFamily="34" charset="0"/>
                <a:ea typeface="Calibri" panose="020F0502020204030204" pitchFamily="34" charset="0"/>
                <a:cs typeface="Times New Roman" panose="02020603050405020304" pitchFamily="18" charset="0"/>
              </a:rPr>
              <a:t> vi file1.txt. </a:t>
            </a:r>
            <a:r>
              <a:rPr lang="en-US" sz="2000" dirty="0">
                <a:latin typeface="Calibri" panose="020F0502020204030204" pitchFamily="34" charset="0"/>
                <a:ea typeface="Calibri" panose="020F0502020204030204" pitchFamily="34" charset="0"/>
                <a:cs typeface="Times New Roman" panose="02020603050405020304" pitchFamily="18" charset="0"/>
              </a:rPr>
              <a:t>After committing this the </a:t>
            </a:r>
            <a:r>
              <a:rPr lang="en-US" sz="2000" b="1" dirty="0">
                <a:latin typeface="Calibri" panose="020F0502020204030204" pitchFamily="34" charset="0"/>
                <a:ea typeface="Calibri" panose="020F0502020204030204" pitchFamily="34" charset="0"/>
                <a:cs typeface="Times New Roman" panose="02020603050405020304" pitchFamily="18" charset="0"/>
              </a:rPr>
              <a:t>MERGING conflict</a:t>
            </a:r>
            <a:r>
              <a:rPr lang="en-US" sz="2000" dirty="0">
                <a:latin typeface="Calibri" panose="020F0502020204030204" pitchFamily="34" charset="0"/>
                <a:ea typeface="Calibri" panose="020F0502020204030204" pitchFamily="34" charset="0"/>
                <a:cs typeface="Times New Roman" panose="02020603050405020304" pitchFamily="18" charset="0"/>
              </a:rPr>
              <a:t> will be disappearing.</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Again, merge one branch to another branch (new to master branch) by using </a:t>
            </a:r>
            <a:r>
              <a:rPr lang="en-US" sz="2000" b="1" dirty="0">
                <a:latin typeface="Calibri" panose="020F0502020204030204" pitchFamily="34" charset="0"/>
                <a:ea typeface="Calibri" panose="020F0502020204030204" pitchFamily="34" charset="0"/>
                <a:cs typeface="Times New Roman" panose="02020603050405020304" pitchFamily="18" charset="0"/>
              </a:rPr>
              <a:t>git merge</a:t>
            </a:r>
            <a:r>
              <a:rPr lang="en-US" sz="2000" dirty="0">
                <a:latin typeface="Calibri" panose="020F0502020204030204" pitchFamily="34" charset="0"/>
                <a:ea typeface="Calibri" panose="020F0502020204030204" pitchFamily="34" charset="0"/>
                <a:cs typeface="Times New Roman" panose="02020603050405020304" pitchFamily="18" charset="0"/>
              </a:rPr>
              <a:t> command.</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Switch to master branch by using </a:t>
            </a:r>
            <a:r>
              <a:rPr lang="en-US" sz="2000" b="1" dirty="0">
                <a:latin typeface="Calibri" panose="020F0502020204030204" pitchFamily="34" charset="0"/>
                <a:ea typeface="Calibri" panose="020F0502020204030204" pitchFamily="34" charset="0"/>
                <a:cs typeface="Times New Roman" panose="02020603050405020304" pitchFamily="18" charset="0"/>
              </a:rPr>
              <a:t>git checkout master</a:t>
            </a:r>
            <a:r>
              <a:rPr lang="en-US" sz="2000" dirty="0">
                <a:latin typeface="Calibri" panose="020F0502020204030204" pitchFamily="34" charset="0"/>
                <a:ea typeface="Calibri" panose="020F0502020204030204" pitchFamily="34" charset="0"/>
                <a:cs typeface="Times New Roman" panose="02020603050405020304" pitchFamily="18" charset="0"/>
              </a:rPr>
              <a:t> command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83D47D64-55AB-47BE-9B77-F38364E55E9D}"/>
              </a:ext>
            </a:extLst>
          </p:cNvPr>
          <p:cNvPicPr/>
          <p:nvPr/>
        </p:nvPicPr>
        <p:blipFill>
          <a:blip r:embed="rId2"/>
          <a:stretch>
            <a:fillRect/>
          </a:stretch>
        </p:blipFill>
        <p:spPr>
          <a:xfrm>
            <a:off x="987287" y="2176801"/>
            <a:ext cx="5943600" cy="2784475"/>
          </a:xfrm>
          <a:prstGeom prst="rect">
            <a:avLst/>
          </a:prstGeom>
        </p:spPr>
      </p:pic>
      <p:sp>
        <p:nvSpPr>
          <p:cNvPr id="4" name="Rectangle 3">
            <a:extLst>
              <a:ext uri="{FF2B5EF4-FFF2-40B4-BE49-F238E27FC236}">
                <a16:creationId xmlns:a16="http://schemas.microsoft.com/office/drawing/2014/main" id="{F948EB8E-2D61-4BEB-8E43-18675B8C0E92}"/>
              </a:ext>
            </a:extLst>
          </p:cNvPr>
          <p:cNvSpPr/>
          <p:nvPr/>
        </p:nvSpPr>
        <p:spPr>
          <a:xfrm>
            <a:off x="821635" y="4961276"/>
            <a:ext cx="10628242" cy="1260345"/>
          </a:xfrm>
          <a:prstGeom prst="rect">
            <a:avLst/>
          </a:prstGeom>
        </p:spPr>
        <p:txBody>
          <a:bodyPr wrap="square">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After switching </a:t>
            </a:r>
            <a:r>
              <a:rPr lang="en-US" sz="2400" b="1" dirty="0">
                <a:latin typeface="Calibri" panose="020F0502020204030204" pitchFamily="34" charset="0"/>
                <a:ea typeface="Calibri" panose="020F0502020204030204" pitchFamily="34" charset="0"/>
                <a:cs typeface="Times New Roman" panose="02020603050405020304" pitchFamily="18" charset="0"/>
              </a:rPr>
              <a:t>master branch </a:t>
            </a:r>
            <a:r>
              <a:rPr lang="en-US" sz="2400" dirty="0">
                <a:latin typeface="Calibri" panose="020F0502020204030204" pitchFamily="34" charset="0"/>
                <a:ea typeface="Calibri" panose="020F0502020204030204" pitchFamily="34" charset="0"/>
                <a:cs typeface="Times New Roman" panose="02020603050405020304" pitchFamily="18" charset="0"/>
              </a:rPr>
              <a:t>again </a:t>
            </a:r>
            <a:r>
              <a:rPr lang="en-US" sz="2400" b="1" dirty="0">
                <a:latin typeface="Calibri" panose="020F0502020204030204" pitchFamily="34" charset="0"/>
                <a:ea typeface="Calibri" panose="020F0502020204030204" pitchFamily="34" charset="0"/>
                <a:cs typeface="Times New Roman" panose="02020603050405020304" pitchFamily="18" charset="0"/>
              </a:rPr>
              <a:t>merge</a:t>
            </a:r>
            <a:r>
              <a:rPr lang="en-US" sz="2400" dirty="0">
                <a:latin typeface="Calibri" panose="020F0502020204030204" pitchFamily="34" charset="0"/>
                <a:ea typeface="Calibri" panose="020F0502020204030204" pitchFamily="34" charset="0"/>
                <a:cs typeface="Times New Roman" panose="02020603050405020304" pitchFamily="18" charset="0"/>
              </a:rPr>
              <a:t> with </a:t>
            </a:r>
            <a:r>
              <a:rPr lang="en-US" sz="2400" b="1" dirty="0">
                <a:latin typeface="Calibri" panose="020F0502020204030204" pitchFamily="34" charset="0"/>
                <a:ea typeface="Calibri" panose="020F0502020204030204" pitchFamily="34" charset="0"/>
                <a:cs typeface="Times New Roman" panose="02020603050405020304" pitchFamily="18" charset="0"/>
              </a:rPr>
              <a:t>new branch </a:t>
            </a:r>
            <a:r>
              <a:rPr lang="en-US" sz="2400" dirty="0">
                <a:latin typeface="Calibri" panose="020F0502020204030204" pitchFamily="34" charset="0"/>
                <a:ea typeface="Calibri" panose="020F0502020204030204" pitchFamily="34" charset="0"/>
                <a:cs typeface="Times New Roman" panose="02020603050405020304" pitchFamily="18" charset="0"/>
              </a:rPr>
              <a:t>by using merge command. And after that give </a:t>
            </a:r>
            <a:r>
              <a:rPr lang="en-US" sz="2400" b="1" dirty="0">
                <a:latin typeface="Calibri" panose="020F0502020204030204" pitchFamily="34" charset="0"/>
                <a:ea typeface="Calibri" panose="020F0502020204030204" pitchFamily="34" charset="0"/>
                <a:cs typeface="Times New Roman" panose="02020603050405020304" pitchFamily="18" charset="0"/>
              </a:rPr>
              <a:t>cat</a:t>
            </a:r>
            <a:r>
              <a:rPr lang="en-US" sz="2400" dirty="0">
                <a:latin typeface="Calibri" panose="020F0502020204030204" pitchFamily="34" charset="0"/>
                <a:ea typeface="Calibri" panose="020F0502020204030204" pitchFamily="34" charset="0"/>
                <a:cs typeface="Times New Roman" panose="02020603050405020304" pitchFamily="18" charset="0"/>
              </a:rPr>
              <a:t> command to see the output (master branch vi file1.txt file content merging with new branch vi file1.txt file).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34457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8C989F-4B9F-4428-A910-184500DA73E6}"/>
              </a:ext>
            </a:extLst>
          </p:cNvPr>
          <p:cNvPicPr/>
          <p:nvPr/>
        </p:nvPicPr>
        <p:blipFill>
          <a:blip r:embed="rId2"/>
          <a:stretch>
            <a:fillRect/>
          </a:stretch>
        </p:blipFill>
        <p:spPr>
          <a:xfrm>
            <a:off x="672548" y="787717"/>
            <a:ext cx="8656982" cy="1624965"/>
          </a:xfrm>
          <a:prstGeom prst="rect">
            <a:avLst/>
          </a:prstGeom>
        </p:spPr>
      </p:pic>
      <p:sp>
        <p:nvSpPr>
          <p:cNvPr id="2" name="Rectangle 1">
            <a:extLst>
              <a:ext uri="{FF2B5EF4-FFF2-40B4-BE49-F238E27FC236}">
                <a16:creationId xmlns:a16="http://schemas.microsoft.com/office/drawing/2014/main" id="{8B66564E-0DED-4506-8E5A-6FEAEB2FA474}"/>
              </a:ext>
            </a:extLst>
          </p:cNvPr>
          <p:cNvSpPr/>
          <p:nvPr/>
        </p:nvSpPr>
        <p:spPr>
          <a:xfrm>
            <a:off x="672548" y="2460722"/>
            <a:ext cx="10614992" cy="1858329"/>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In the above process will be done with the reason when we have to merge two branches with one on one any conflict will be Occurred, in the meanwhile how to solve the conflict and how to successfully we have to merge two branches.</a:t>
            </a:r>
          </a:p>
          <a:p>
            <a:r>
              <a:rPr lang="en-US" dirty="0">
                <a:latin typeface="Calibri" panose="020F0502020204030204" pitchFamily="34" charset="0"/>
                <a:cs typeface="Times New Roman" panose="02020603050405020304" pitchFamily="18" charset="0"/>
              </a:rPr>
              <a:t>Let’s starts how to stash the git branches </a:t>
            </a:r>
          </a:p>
          <a:p>
            <a:r>
              <a:rPr lang="en-US" dirty="0">
                <a:latin typeface="Calibri" panose="020F0502020204030204" pitchFamily="34" charset="0"/>
                <a:cs typeface="Times New Roman" panose="02020603050405020304" pitchFamily="18" charset="0"/>
              </a:rPr>
              <a:t>First, we have to create one text document as file.txt in file.txt we have to some content like below image.</a:t>
            </a:r>
          </a:p>
          <a:p>
            <a:pPr>
              <a:lnSpc>
                <a:spcPct val="107000"/>
              </a:lnSpc>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753EA229-DB0D-4E97-AA56-701E671196CE}"/>
              </a:ext>
            </a:extLst>
          </p:cNvPr>
          <p:cNvPicPr/>
          <p:nvPr/>
        </p:nvPicPr>
        <p:blipFill>
          <a:blip r:embed="rId3"/>
          <a:stretch>
            <a:fillRect/>
          </a:stretch>
        </p:blipFill>
        <p:spPr>
          <a:xfrm>
            <a:off x="791817" y="4189329"/>
            <a:ext cx="9001539" cy="1495854"/>
          </a:xfrm>
          <a:prstGeom prst="rect">
            <a:avLst/>
          </a:prstGeom>
        </p:spPr>
      </p:pic>
    </p:spTree>
    <p:extLst>
      <p:ext uri="{BB962C8B-B14F-4D97-AF65-F5344CB8AC3E}">
        <p14:creationId xmlns:p14="http://schemas.microsoft.com/office/powerpoint/2010/main" val="24555922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5EC1E23-50D3-4A35-BD5E-72EF6330F151}"/>
              </a:ext>
            </a:extLst>
          </p:cNvPr>
          <p:cNvSpPr/>
          <p:nvPr/>
        </p:nvSpPr>
        <p:spPr>
          <a:xfrm>
            <a:off x="702364" y="687734"/>
            <a:ext cx="10588487" cy="1167243"/>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After giving the content we must have to add it to the repository by using </a:t>
            </a:r>
            <a:r>
              <a:rPr lang="en-US" b="1" dirty="0">
                <a:latin typeface="Calibri" panose="020F0502020204030204" pitchFamily="34" charset="0"/>
                <a:ea typeface="Calibri" panose="020F0502020204030204" pitchFamily="34" charset="0"/>
                <a:cs typeface="Times New Roman" panose="02020603050405020304" pitchFamily="18" charset="0"/>
              </a:rPr>
              <a:t>git add .</a:t>
            </a:r>
            <a:r>
              <a:rPr lang="en-US" dirty="0">
                <a:latin typeface="Calibri" panose="020F0502020204030204" pitchFamily="34" charset="0"/>
                <a:ea typeface="Calibri" panose="020F0502020204030204" pitchFamily="34" charset="0"/>
                <a:cs typeface="Times New Roman" panose="02020603050405020304" pitchFamily="18" charset="0"/>
              </a:rPr>
              <a:t> command.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After adding you must need to commit with one commit message by using </a:t>
            </a:r>
            <a:r>
              <a:rPr lang="en-US" b="1" dirty="0">
                <a:latin typeface="Calibri" panose="020F0502020204030204" pitchFamily="34" charset="0"/>
                <a:ea typeface="Calibri" panose="020F0502020204030204" pitchFamily="34" charset="0"/>
                <a:cs typeface="Times New Roman" panose="02020603050405020304" pitchFamily="18" charset="0"/>
              </a:rPr>
              <a:t>git commit</a:t>
            </a:r>
            <a:r>
              <a:rPr lang="en-US" dirty="0">
                <a:latin typeface="Calibri" panose="020F0502020204030204" pitchFamily="34" charset="0"/>
                <a:ea typeface="Calibri" panose="020F0502020204030204" pitchFamily="34" charset="0"/>
                <a:cs typeface="Times New Roman" panose="02020603050405020304" pitchFamily="18" charset="0"/>
              </a:rPr>
              <a:t> command.</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After committing we have to check status whether it commits or not.</a:t>
            </a:r>
            <a:endParaRPr lang="en-US" dirty="0"/>
          </a:p>
        </p:txBody>
      </p:sp>
      <p:pic>
        <p:nvPicPr>
          <p:cNvPr id="6" name="Picture 5">
            <a:extLst>
              <a:ext uri="{FF2B5EF4-FFF2-40B4-BE49-F238E27FC236}">
                <a16:creationId xmlns:a16="http://schemas.microsoft.com/office/drawing/2014/main" id="{1E264D80-CC0B-40CC-A49B-8D205D440D2F}"/>
              </a:ext>
            </a:extLst>
          </p:cNvPr>
          <p:cNvPicPr/>
          <p:nvPr/>
        </p:nvPicPr>
        <p:blipFill>
          <a:blip r:embed="rId2"/>
          <a:stretch>
            <a:fillRect/>
          </a:stretch>
        </p:blipFill>
        <p:spPr>
          <a:xfrm>
            <a:off x="901149" y="1854977"/>
            <a:ext cx="7871790" cy="2143760"/>
          </a:xfrm>
          <a:prstGeom prst="rect">
            <a:avLst/>
          </a:prstGeom>
        </p:spPr>
      </p:pic>
      <p:sp>
        <p:nvSpPr>
          <p:cNvPr id="4" name="Rectangle 3">
            <a:extLst>
              <a:ext uri="{FF2B5EF4-FFF2-40B4-BE49-F238E27FC236}">
                <a16:creationId xmlns:a16="http://schemas.microsoft.com/office/drawing/2014/main" id="{D1527FB5-0195-4035-ADCA-BCA62C6A57CE}"/>
              </a:ext>
            </a:extLst>
          </p:cNvPr>
          <p:cNvSpPr/>
          <p:nvPr/>
        </p:nvSpPr>
        <p:spPr>
          <a:xfrm>
            <a:off x="901149" y="3998737"/>
            <a:ext cx="3513654" cy="375552"/>
          </a:xfrm>
          <a:prstGeom prst="rect">
            <a:avLst/>
          </a:prstGeom>
        </p:spPr>
        <p:txBody>
          <a:bodyPr wrap="non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Again, add some content like below</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0BC5FB85-1F63-40D2-B8D0-1B84DF02A4D1}"/>
              </a:ext>
            </a:extLst>
          </p:cNvPr>
          <p:cNvPicPr/>
          <p:nvPr/>
        </p:nvPicPr>
        <p:blipFill>
          <a:blip r:embed="rId3"/>
          <a:stretch>
            <a:fillRect/>
          </a:stretch>
        </p:blipFill>
        <p:spPr>
          <a:xfrm>
            <a:off x="901149" y="4374289"/>
            <a:ext cx="5943600" cy="928068"/>
          </a:xfrm>
          <a:prstGeom prst="rect">
            <a:avLst/>
          </a:prstGeom>
        </p:spPr>
      </p:pic>
      <p:sp>
        <p:nvSpPr>
          <p:cNvPr id="9" name="Rectangle 8">
            <a:extLst>
              <a:ext uri="{FF2B5EF4-FFF2-40B4-BE49-F238E27FC236}">
                <a16:creationId xmlns:a16="http://schemas.microsoft.com/office/drawing/2014/main" id="{0DAB37F8-D332-4371-AC5F-11F038199F09}"/>
              </a:ext>
            </a:extLst>
          </p:cNvPr>
          <p:cNvSpPr/>
          <p:nvPr/>
        </p:nvSpPr>
        <p:spPr>
          <a:xfrm>
            <a:off x="901149" y="5490133"/>
            <a:ext cx="9273208" cy="375552"/>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After that we have to add it by using </a:t>
            </a:r>
            <a:r>
              <a:rPr lang="en-US" b="1" dirty="0">
                <a:latin typeface="Calibri" panose="020F0502020204030204" pitchFamily="34" charset="0"/>
                <a:ea typeface="Calibri" panose="020F0502020204030204" pitchFamily="34" charset="0"/>
                <a:cs typeface="Times New Roman" panose="02020603050405020304" pitchFamily="18" charset="0"/>
              </a:rPr>
              <a:t>git add . </a:t>
            </a:r>
            <a:r>
              <a:rPr lang="en-US" dirty="0">
                <a:latin typeface="Calibri" panose="020F0502020204030204" pitchFamily="34" charset="0"/>
                <a:ea typeface="Calibri" panose="020F0502020204030204" pitchFamily="34" charset="0"/>
                <a:cs typeface="Times New Roman" panose="02020603050405020304" pitchFamily="18" charset="0"/>
              </a:rPr>
              <a:t>command, and check the status.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57943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37DA-5DB9-4751-B0E5-8B24C85E7563}"/>
              </a:ext>
            </a:extLst>
          </p:cNvPr>
          <p:cNvSpPr>
            <a:spLocks noGrp="1"/>
          </p:cNvSpPr>
          <p:nvPr>
            <p:ph type="title"/>
          </p:nvPr>
        </p:nvSpPr>
        <p:spPr/>
        <p:txBody>
          <a:bodyPr/>
          <a:lstStyle/>
          <a:p>
            <a:r>
              <a:rPr lang="en-US" dirty="0"/>
              <a:t>Git Stash</a:t>
            </a:r>
          </a:p>
        </p:txBody>
      </p:sp>
      <p:sp>
        <p:nvSpPr>
          <p:cNvPr id="3" name="Content Placeholder 2">
            <a:extLst>
              <a:ext uri="{FF2B5EF4-FFF2-40B4-BE49-F238E27FC236}">
                <a16:creationId xmlns:a16="http://schemas.microsoft.com/office/drawing/2014/main" id="{DB6FFC97-16AB-40E8-AEC2-C98AB45C0715}"/>
              </a:ext>
            </a:extLst>
          </p:cNvPr>
          <p:cNvSpPr>
            <a:spLocks noGrp="1"/>
          </p:cNvSpPr>
          <p:nvPr>
            <p:ph idx="1"/>
          </p:nvPr>
        </p:nvSpPr>
        <p:spPr/>
        <p:txBody>
          <a:bodyPr/>
          <a:lstStyle/>
          <a:p>
            <a:r>
              <a:rPr lang="en-US" b="1" dirty="0"/>
              <a:t>Git Stash: </a:t>
            </a:r>
            <a:r>
              <a:rPr lang="en-US" dirty="0"/>
              <a:t>The </a:t>
            </a:r>
            <a:r>
              <a:rPr lang="en-US" b="1" dirty="0"/>
              <a:t>git stash</a:t>
            </a:r>
            <a:r>
              <a:rPr lang="en-US" dirty="0"/>
              <a:t> command is a useful tool in Git that allows you to temporarily save changes in your working directory without committing them.</a:t>
            </a:r>
          </a:p>
          <a:p>
            <a:endParaRPr lang="en-US" dirty="0"/>
          </a:p>
        </p:txBody>
      </p:sp>
      <p:pic>
        <p:nvPicPr>
          <p:cNvPr id="4" name="Picture 3">
            <a:extLst>
              <a:ext uri="{FF2B5EF4-FFF2-40B4-BE49-F238E27FC236}">
                <a16:creationId xmlns:a16="http://schemas.microsoft.com/office/drawing/2014/main" id="{E508789E-7148-4866-9412-120FC211FAD7}"/>
              </a:ext>
            </a:extLst>
          </p:cNvPr>
          <p:cNvPicPr/>
          <p:nvPr/>
        </p:nvPicPr>
        <p:blipFill>
          <a:blip r:embed="rId2"/>
          <a:stretch>
            <a:fillRect/>
          </a:stretch>
        </p:blipFill>
        <p:spPr>
          <a:xfrm>
            <a:off x="2845905" y="3524353"/>
            <a:ext cx="5943600" cy="2470785"/>
          </a:xfrm>
          <a:prstGeom prst="rect">
            <a:avLst/>
          </a:prstGeom>
        </p:spPr>
      </p:pic>
    </p:spTree>
    <p:extLst>
      <p:ext uri="{BB962C8B-B14F-4D97-AF65-F5344CB8AC3E}">
        <p14:creationId xmlns:p14="http://schemas.microsoft.com/office/powerpoint/2010/main" val="15358341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CE40A3-8A7A-4F75-BF86-D5743F51388B}"/>
              </a:ext>
            </a:extLst>
          </p:cNvPr>
          <p:cNvSpPr/>
          <p:nvPr/>
        </p:nvSpPr>
        <p:spPr>
          <a:xfrm>
            <a:off x="583096" y="641391"/>
            <a:ext cx="10787269" cy="375552"/>
          </a:xfrm>
          <a:prstGeom prst="rect">
            <a:avLst/>
          </a:prstGeom>
        </p:spPr>
        <p:txBody>
          <a:bodyPr wrap="square">
            <a:spAutoFit/>
          </a:bodyPr>
          <a:lstStyle/>
          <a:p>
            <a:pPr algn="just">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Again, we have to add some content after stashing and check status by using </a:t>
            </a:r>
            <a:r>
              <a:rPr lang="en-US" b="1" dirty="0">
                <a:latin typeface="Calibri" panose="020F0502020204030204" pitchFamily="34" charset="0"/>
                <a:ea typeface="Calibri" panose="020F0502020204030204" pitchFamily="34" charset="0"/>
                <a:cs typeface="Times New Roman" panose="02020603050405020304" pitchFamily="18" charset="0"/>
              </a:rPr>
              <a:t>git add . </a:t>
            </a:r>
            <a:r>
              <a:rPr lang="en-US" dirty="0">
                <a:latin typeface="Calibri" panose="020F0502020204030204" pitchFamily="34" charset="0"/>
                <a:ea typeface="Calibri" panose="020F0502020204030204" pitchFamily="34" charset="0"/>
                <a:cs typeface="Times New Roman" panose="02020603050405020304" pitchFamily="18" charset="0"/>
              </a:rPr>
              <a:t>and </a:t>
            </a:r>
            <a:r>
              <a:rPr lang="en-US" b="1" dirty="0">
                <a:latin typeface="Calibri" panose="020F0502020204030204" pitchFamily="34" charset="0"/>
                <a:ea typeface="Calibri" panose="020F0502020204030204" pitchFamily="34" charset="0"/>
                <a:cs typeface="Times New Roman" panose="02020603050405020304" pitchFamily="18" charset="0"/>
              </a:rPr>
              <a:t>git status</a:t>
            </a:r>
            <a:r>
              <a:rPr lang="en-US" dirty="0">
                <a:latin typeface="Calibri" panose="020F0502020204030204" pitchFamily="34" charset="0"/>
                <a:ea typeface="Calibri" panose="020F0502020204030204" pitchFamily="34" charset="0"/>
                <a:cs typeface="Times New Roman" panose="02020603050405020304" pitchFamily="18" charset="0"/>
              </a:rPr>
              <a:t> command.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688ADF2A-23FF-450E-A285-34FE544DD067}"/>
              </a:ext>
            </a:extLst>
          </p:cNvPr>
          <p:cNvPicPr/>
          <p:nvPr/>
        </p:nvPicPr>
        <p:blipFill>
          <a:blip r:embed="rId2"/>
          <a:stretch>
            <a:fillRect/>
          </a:stretch>
        </p:blipFill>
        <p:spPr>
          <a:xfrm>
            <a:off x="821635" y="1016943"/>
            <a:ext cx="5943600" cy="2266315"/>
          </a:xfrm>
          <a:prstGeom prst="rect">
            <a:avLst/>
          </a:prstGeom>
        </p:spPr>
      </p:pic>
      <p:sp>
        <p:nvSpPr>
          <p:cNvPr id="5" name="Rectangle 4">
            <a:extLst>
              <a:ext uri="{FF2B5EF4-FFF2-40B4-BE49-F238E27FC236}">
                <a16:creationId xmlns:a16="http://schemas.microsoft.com/office/drawing/2014/main" id="{715DE78E-A956-407C-944F-A2C32B6DC9E7}"/>
              </a:ext>
            </a:extLst>
          </p:cNvPr>
          <p:cNvSpPr/>
          <p:nvPr/>
        </p:nvSpPr>
        <p:spPr>
          <a:xfrm>
            <a:off x="745435" y="3322852"/>
            <a:ext cx="10624930" cy="671915"/>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Again, we have to give </a:t>
            </a:r>
            <a:r>
              <a:rPr lang="en-US" b="1" dirty="0">
                <a:latin typeface="Calibri" panose="020F0502020204030204" pitchFamily="34" charset="0"/>
                <a:ea typeface="Calibri" panose="020F0502020204030204" pitchFamily="34" charset="0"/>
                <a:cs typeface="Times New Roman" panose="02020603050405020304" pitchFamily="18" charset="0"/>
              </a:rPr>
              <a:t>git stash</a:t>
            </a:r>
            <a:r>
              <a:rPr lang="en-US" dirty="0">
                <a:latin typeface="Calibri" panose="020F0502020204030204" pitchFamily="34" charset="0"/>
                <a:ea typeface="Calibri" panose="020F0502020204030204" pitchFamily="34" charset="0"/>
                <a:cs typeface="Times New Roman" panose="02020603050405020304" pitchFamily="18" charset="0"/>
              </a:rPr>
              <a:t> command, after stashing “Good Morning” text will be disappeared as shown in blow image.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0593D867-3D5B-4618-A181-D43174CBFADF}"/>
              </a:ext>
            </a:extLst>
          </p:cNvPr>
          <p:cNvPicPr/>
          <p:nvPr/>
        </p:nvPicPr>
        <p:blipFill>
          <a:blip r:embed="rId3"/>
          <a:stretch>
            <a:fillRect/>
          </a:stretch>
        </p:blipFill>
        <p:spPr>
          <a:xfrm>
            <a:off x="1123121" y="4174436"/>
            <a:ext cx="9809922" cy="1666622"/>
          </a:xfrm>
          <a:prstGeom prst="rect">
            <a:avLst/>
          </a:prstGeom>
        </p:spPr>
      </p:pic>
    </p:spTree>
    <p:extLst>
      <p:ext uri="{BB962C8B-B14F-4D97-AF65-F5344CB8AC3E}">
        <p14:creationId xmlns:p14="http://schemas.microsoft.com/office/powerpoint/2010/main" val="339171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33FCA-C2EC-4FE6-80D7-BD70B2EA4C32}"/>
              </a:ext>
            </a:extLst>
          </p:cNvPr>
          <p:cNvSpPr>
            <a:spLocks noGrp="1"/>
          </p:cNvSpPr>
          <p:nvPr>
            <p:ph type="title"/>
          </p:nvPr>
        </p:nvSpPr>
        <p:spPr/>
        <p:txBody>
          <a:bodyPr/>
          <a:lstStyle/>
          <a:p>
            <a:r>
              <a:rPr lang="en-US" b="1" dirty="0"/>
              <a:t>Why is Git Important? </a:t>
            </a:r>
          </a:p>
        </p:txBody>
      </p:sp>
      <p:sp>
        <p:nvSpPr>
          <p:cNvPr id="3" name="Content Placeholder 2">
            <a:extLst>
              <a:ext uri="{FF2B5EF4-FFF2-40B4-BE49-F238E27FC236}">
                <a16:creationId xmlns:a16="http://schemas.microsoft.com/office/drawing/2014/main" id="{4781E608-D032-412B-9B7B-4FB1E2C8C96C}"/>
              </a:ext>
            </a:extLst>
          </p:cNvPr>
          <p:cNvSpPr>
            <a:spLocks noGrp="1"/>
          </p:cNvSpPr>
          <p:nvPr>
            <p:ph idx="1"/>
          </p:nvPr>
        </p:nvSpPr>
        <p:spPr>
          <a:xfrm>
            <a:off x="768626" y="2556931"/>
            <a:ext cx="10628243" cy="3631833"/>
          </a:xfrm>
        </p:spPr>
        <p:txBody>
          <a:bodyPr/>
          <a:lstStyle/>
          <a:p>
            <a:r>
              <a:rPr lang="en-US" b="1" dirty="0"/>
              <a:t>Transparency: </a:t>
            </a:r>
            <a:r>
              <a:rPr lang="en-US" dirty="0"/>
              <a:t>Logs show who made each change, providing a clear history and accountability.</a:t>
            </a:r>
          </a:p>
          <a:p>
            <a:r>
              <a:rPr lang="en-US" b="1" dirty="0"/>
              <a:t>Industry Standard: </a:t>
            </a:r>
            <a:r>
              <a:rPr lang="en-US" dirty="0"/>
              <a:t>Git is widely used, making it a must-have skill for developers and essential in today’s software workflows.</a:t>
            </a:r>
          </a:p>
        </p:txBody>
      </p:sp>
    </p:spTree>
    <p:extLst>
      <p:ext uri="{BB962C8B-B14F-4D97-AF65-F5344CB8AC3E}">
        <p14:creationId xmlns:p14="http://schemas.microsoft.com/office/powerpoint/2010/main" val="15714260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37DA-5DB9-4751-B0E5-8B24C85E7563}"/>
              </a:ext>
            </a:extLst>
          </p:cNvPr>
          <p:cNvSpPr>
            <a:spLocks noGrp="1"/>
          </p:cNvSpPr>
          <p:nvPr>
            <p:ph type="title"/>
          </p:nvPr>
        </p:nvSpPr>
        <p:spPr/>
        <p:txBody>
          <a:bodyPr/>
          <a:lstStyle/>
          <a:p>
            <a:r>
              <a:rPr lang="en-US" dirty="0"/>
              <a:t>Git Stash </a:t>
            </a:r>
          </a:p>
        </p:txBody>
      </p:sp>
      <p:sp>
        <p:nvSpPr>
          <p:cNvPr id="3" name="Content Placeholder 2">
            <a:extLst>
              <a:ext uri="{FF2B5EF4-FFF2-40B4-BE49-F238E27FC236}">
                <a16:creationId xmlns:a16="http://schemas.microsoft.com/office/drawing/2014/main" id="{DB6FFC97-16AB-40E8-AEC2-C98AB45C0715}"/>
              </a:ext>
            </a:extLst>
          </p:cNvPr>
          <p:cNvSpPr>
            <a:spLocks noGrp="1"/>
          </p:cNvSpPr>
          <p:nvPr>
            <p:ph idx="1"/>
          </p:nvPr>
        </p:nvSpPr>
        <p:spPr/>
        <p:txBody>
          <a:bodyPr/>
          <a:lstStyle/>
          <a:p>
            <a:r>
              <a:rPr lang="en-US" b="1" dirty="0"/>
              <a:t>Git stash list: </a:t>
            </a:r>
            <a:r>
              <a:rPr lang="en-US" dirty="0"/>
              <a:t>The </a:t>
            </a:r>
            <a:r>
              <a:rPr lang="en-US" b="1" dirty="0"/>
              <a:t>git stash</a:t>
            </a:r>
            <a:r>
              <a:rPr lang="en-US" dirty="0"/>
              <a:t> </a:t>
            </a:r>
            <a:r>
              <a:rPr lang="en-US" b="1" dirty="0"/>
              <a:t>list</a:t>
            </a:r>
            <a:r>
              <a:rPr lang="en-US" dirty="0"/>
              <a:t> command is used to view a list of all stashed changes in your Git repository.</a:t>
            </a:r>
          </a:p>
          <a:p>
            <a:r>
              <a:rPr lang="en-US" b="1" dirty="0"/>
              <a:t>Syntax:</a:t>
            </a:r>
            <a:r>
              <a:rPr lang="en-US" dirty="0"/>
              <a:t> </a:t>
            </a:r>
            <a:r>
              <a:rPr lang="en-US" b="1" dirty="0"/>
              <a:t>git stash</a:t>
            </a:r>
            <a:r>
              <a:rPr lang="en-US" dirty="0"/>
              <a:t> </a:t>
            </a:r>
            <a:r>
              <a:rPr lang="en-US" b="1" dirty="0"/>
              <a:t>list</a:t>
            </a:r>
            <a:endParaRPr lang="en-US" dirty="0"/>
          </a:p>
          <a:p>
            <a:endParaRPr lang="en-US" dirty="0"/>
          </a:p>
        </p:txBody>
      </p:sp>
      <p:pic>
        <p:nvPicPr>
          <p:cNvPr id="5" name="Picture 4">
            <a:extLst>
              <a:ext uri="{FF2B5EF4-FFF2-40B4-BE49-F238E27FC236}">
                <a16:creationId xmlns:a16="http://schemas.microsoft.com/office/drawing/2014/main" id="{6AA8CD42-6559-438C-A566-5FD5A5042323}"/>
              </a:ext>
            </a:extLst>
          </p:cNvPr>
          <p:cNvPicPr/>
          <p:nvPr/>
        </p:nvPicPr>
        <p:blipFill>
          <a:blip r:embed="rId2"/>
          <a:stretch>
            <a:fillRect/>
          </a:stretch>
        </p:blipFill>
        <p:spPr>
          <a:xfrm>
            <a:off x="1711394" y="3942293"/>
            <a:ext cx="5800725" cy="1933575"/>
          </a:xfrm>
          <a:prstGeom prst="rect">
            <a:avLst/>
          </a:prstGeom>
        </p:spPr>
      </p:pic>
    </p:spTree>
    <p:extLst>
      <p:ext uri="{BB962C8B-B14F-4D97-AF65-F5344CB8AC3E}">
        <p14:creationId xmlns:p14="http://schemas.microsoft.com/office/powerpoint/2010/main" val="22496594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37DA-5DB9-4751-B0E5-8B24C85E7563}"/>
              </a:ext>
            </a:extLst>
          </p:cNvPr>
          <p:cNvSpPr>
            <a:spLocks noGrp="1"/>
          </p:cNvSpPr>
          <p:nvPr>
            <p:ph type="title"/>
          </p:nvPr>
        </p:nvSpPr>
        <p:spPr/>
        <p:txBody>
          <a:bodyPr/>
          <a:lstStyle/>
          <a:p>
            <a:r>
              <a:rPr lang="en-US" dirty="0"/>
              <a:t>Git Stash</a:t>
            </a:r>
          </a:p>
        </p:txBody>
      </p:sp>
      <p:sp>
        <p:nvSpPr>
          <p:cNvPr id="3" name="Content Placeholder 2">
            <a:extLst>
              <a:ext uri="{FF2B5EF4-FFF2-40B4-BE49-F238E27FC236}">
                <a16:creationId xmlns:a16="http://schemas.microsoft.com/office/drawing/2014/main" id="{DB6FFC97-16AB-40E8-AEC2-C98AB45C0715}"/>
              </a:ext>
            </a:extLst>
          </p:cNvPr>
          <p:cNvSpPr>
            <a:spLocks noGrp="1"/>
          </p:cNvSpPr>
          <p:nvPr>
            <p:ph idx="1"/>
          </p:nvPr>
        </p:nvSpPr>
        <p:spPr/>
        <p:txBody>
          <a:bodyPr/>
          <a:lstStyle/>
          <a:p>
            <a:pPr marL="0" indent="0">
              <a:buNone/>
            </a:pPr>
            <a:r>
              <a:rPr lang="en-US" b="1" dirty="0"/>
              <a:t>Git stash show -p stash@{}:</a:t>
            </a:r>
            <a:r>
              <a:rPr lang="en-US" dirty="0"/>
              <a:t>The command </a:t>
            </a:r>
            <a:r>
              <a:rPr lang="en-US" b="1" dirty="0"/>
              <a:t>git stash show -p stash@{}</a:t>
            </a:r>
            <a:r>
              <a:rPr lang="en-US" dirty="0"/>
              <a:t> is used to display the changes contained in a specific stash entry in a detailed (patch) format. This is helpful for reviewing what changes you saved before deciding to apply or drop the stash.</a:t>
            </a:r>
          </a:p>
          <a:p>
            <a:pPr marL="0" indent="0">
              <a:buNone/>
            </a:pPr>
            <a:r>
              <a:rPr lang="en-US" b="1" dirty="0"/>
              <a:t>Syntax: git stash show -p stash@{}</a:t>
            </a:r>
            <a:endParaRPr lang="en-US" dirty="0"/>
          </a:p>
          <a:p>
            <a:pPr marL="0" indent="0">
              <a:buNone/>
            </a:pPr>
            <a:endParaRPr lang="en-US" dirty="0"/>
          </a:p>
        </p:txBody>
      </p:sp>
      <p:pic>
        <p:nvPicPr>
          <p:cNvPr id="6" name="Picture 5">
            <a:extLst>
              <a:ext uri="{FF2B5EF4-FFF2-40B4-BE49-F238E27FC236}">
                <a16:creationId xmlns:a16="http://schemas.microsoft.com/office/drawing/2014/main" id="{932B7ECE-109E-4FC0-9D02-8424C0938D1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5999" y="3937001"/>
            <a:ext cx="4924425" cy="2209800"/>
          </a:xfrm>
          <a:prstGeom prst="rect">
            <a:avLst/>
          </a:prstGeom>
          <a:noFill/>
          <a:ln>
            <a:noFill/>
          </a:ln>
        </p:spPr>
      </p:pic>
    </p:spTree>
    <p:extLst>
      <p:ext uri="{BB962C8B-B14F-4D97-AF65-F5344CB8AC3E}">
        <p14:creationId xmlns:p14="http://schemas.microsoft.com/office/powerpoint/2010/main" val="29461957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9E02734-0819-4F8C-BAB5-557A97742DB2}"/>
              </a:ext>
            </a:extLst>
          </p:cNvPr>
          <p:cNvSpPr/>
          <p:nvPr/>
        </p:nvSpPr>
        <p:spPr>
          <a:xfrm>
            <a:off x="715617" y="713681"/>
            <a:ext cx="10548730" cy="3370666"/>
          </a:xfrm>
          <a:prstGeom prst="rect">
            <a:avLst/>
          </a:prstGeom>
        </p:spPr>
        <p:txBody>
          <a:bodyPr wrap="square">
            <a:spAutoFit/>
          </a:bodyPr>
          <a:lstStyle/>
          <a:p>
            <a:pPr marL="457200" marR="0">
              <a:lnSpc>
                <a:spcPct val="107000"/>
              </a:lnSpc>
              <a:spcBef>
                <a:spcPts val="0"/>
              </a:spcBef>
              <a:spcAft>
                <a:spcPts val="0"/>
              </a:spcAft>
            </a:pPr>
            <a:r>
              <a:rPr lang="en-US" sz="2400" dirty="0">
                <a:latin typeface="Calibri" panose="020F0502020204030204" pitchFamily="34" charset="0"/>
                <a:ea typeface="Calibri" panose="020F0502020204030204" pitchFamily="34" charset="0"/>
                <a:cs typeface="Times New Roman" panose="02020603050405020304" pitchFamily="18" charset="0"/>
              </a:rPr>
              <a:t>In above image we have seen the difference between after stashing what changes are made in the process of stashing.</a:t>
            </a:r>
          </a:p>
          <a:p>
            <a:pPr marL="457200" marR="0">
              <a:lnSpc>
                <a:spcPct val="107000"/>
              </a:lnSpc>
              <a:spcBef>
                <a:spcPts val="0"/>
              </a:spcBef>
              <a:spcAft>
                <a:spcPts val="0"/>
              </a:spcAft>
            </a:pPr>
            <a:r>
              <a:rPr lang="en-US" sz="2400" dirty="0">
                <a:latin typeface="Calibri" panose="020F0502020204030204" pitchFamily="34" charset="0"/>
                <a:ea typeface="Calibri" panose="020F0502020204030204" pitchFamily="34" charset="0"/>
                <a:cs typeface="Times New Roman" panose="02020603050405020304" pitchFamily="18" charset="0"/>
              </a:rPr>
              <a:t>Here, Red color text indicates after stashing and green color text indicates before stashing. </a:t>
            </a:r>
          </a:p>
          <a:p>
            <a:r>
              <a:rPr lang="en-US" sz="2400" b="1" dirty="0"/>
              <a:t>	Git stash apply stash@{}: </a:t>
            </a:r>
            <a:r>
              <a:rPr lang="en-US" sz="2400" dirty="0">
                <a:latin typeface="Calibri" panose="020F0502020204030204" pitchFamily="34" charset="0"/>
                <a:cs typeface="Times New Roman" panose="02020603050405020304" pitchFamily="18" charset="0"/>
              </a:rPr>
              <a:t>This command takes the changes saved in the 	specified 	stash and applies them to your current working directory.</a:t>
            </a:r>
          </a:p>
          <a:p>
            <a:r>
              <a:rPr lang="en-US" sz="2400" dirty="0"/>
              <a:t> </a:t>
            </a:r>
          </a:p>
          <a:p>
            <a:r>
              <a:rPr lang="en-US" sz="2400" b="1" dirty="0"/>
              <a:t>	Syntax:</a:t>
            </a:r>
            <a:r>
              <a:rPr lang="en-US" sz="2400" dirty="0"/>
              <a:t> </a:t>
            </a:r>
            <a:r>
              <a:rPr lang="en-US" sz="2400" b="1" dirty="0"/>
              <a:t>git stash apply stash@{}</a:t>
            </a:r>
            <a:endParaRPr lang="en-US" sz="2400" dirty="0"/>
          </a:p>
          <a:p>
            <a:pPr marL="457200" marR="0">
              <a:lnSpc>
                <a:spcPct val="107000"/>
              </a:lnSpc>
              <a:spcBef>
                <a:spcPts val="0"/>
              </a:spcBef>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99412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4F3ECC-9A3C-4D52-8308-8801B36CF9C8}"/>
              </a:ext>
            </a:extLst>
          </p:cNvPr>
          <p:cNvPicPr/>
          <p:nvPr/>
        </p:nvPicPr>
        <p:blipFill>
          <a:blip r:embed="rId2"/>
          <a:stretch>
            <a:fillRect/>
          </a:stretch>
        </p:blipFill>
        <p:spPr>
          <a:xfrm>
            <a:off x="950844" y="745187"/>
            <a:ext cx="5943600" cy="3432810"/>
          </a:xfrm>
          <a:prstGeom prst="rect">
            <a:avLst/>
          </a:prstGeom>
        </p:spPr>
      </p:pic>
      <p:sp>
        <p:nvSpPr>
          <p:cNvPr id="2" name="Rectangle 1">
            <a:extLst>
              <a:ext uri="{FF2B5EF4-FFF2-40B4-BE49-F238E27FC236}">
                <a16:creationId xmlns:a16="http://schemas.microsoft.com/office/drawing/2014/main" id="{D59BE851-C765-4898-BFA7-87F0880C4BE7}"/>
              </a:ext>
            </a:extLst>
          </p:cNvPr>
          <p:cNvSpPr/>
          <p:nvPr/>
        </p:nvSpPr>
        <p:spPr>
          <a:xfrm>
            <a:off x="387626" y="4303638"/>
            <a:ext cx="10853530" cy="1791516"/>
          </a:xfrm>
          <a:prstGeom prst="rect">
            <a:avLst/>
          </a:prstGeom>
        </p:spPr>
        <p:txBody>
          <a:bodyPr wrap="square">
            <a:spAutoFit/>
          </a:bodyPr>
          <a:lstStyle/>
          <a:p>
            <a:pPr marL="457200" marR="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After stashing we’ll give </a:t>
            </a:r>
            <a:r>
              <a:rPr lang="en-US" b="1" dirty="0">
                <a:latin typeface="Calibri" panose="020F0502020204030204" pitchFamily="34" charset="0"/>
                <a:ea typeface="Calibri" panose="020F0502020204030204" pitchFamily="34" charset="0"/>
                <a:cs typeface="Times New Roman" panose="02020603050405020304" pitchFamily="18" charset="0"/>
              </a:rPr>
              <a:t>git stash apply stash@{}</a:t>
            </a:r>
            <a:r>
              <a:rPr lang="en-US" dirty="0">
                <a:latin typeface="Calibri" panose="020F0502020204030204" pitchFamily="34" charset="0"/>
                <a:ea typeface="Calibri" panose="020F0502020204030204" pitchFamily="34" charset="0"/>
                <a:cs typeface="Times New Roman" panose="02020603050405020304" pitchFamily="18" charset="0"/>
              </a:rPr>
              <a:t> command it applies what changes made in our working directory.</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b="1" dirty="0">
                <a:latin typeface="Calibri" panose="020F0502020204030204" pitchFamily="34" charset="0"/>
                <a:ea typeface="Calibri" panose="020F0502020204030204" pitchFamily="34" charset="0"/>
                <a:cs typeface="Times New Roman" panose="02020603050405020304" pitchFamily="18" charset="0"/>
              </a:rPr>
              <a:t>Syntax: git stash apply stash@{}</a:t>
            </a:r>
          </a:p>
          <a:p>
            <a:pPr marL="457200" marR="0">
              <a:lnSpc>
                <a:spcPct val="107000"/>
              </a:lnSpc>
              <a:spcBef>
                <a:spcPts val="0"/>
              </a:spcBef>
              <a:spcAft>
                <a:spcPts val="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In the below image we have seen the difference of before stashing and after stash apply.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17093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B3ECCB-7003-46B2-B757-DB46C4A9B946}"/>
              </a:ext>
            </a:extLst>
          </p:cNvPr>
          <p:cNvPicPr/>
          <p:nvPr/>
        </p:nvPicPr>
        <p:blipFill>
          <a:blip r:embed="rId2"/>
          <a:stretch>
            <a:fillRect/>
          </a:stretch>
        </p:blipFill>
        <p:spPr>
          <a:xfrm>
            <a:off x="843170" y="735496"/>
            <a:ext cx="3429000" cy="1848678"/>
          </a:xfrm>
          <a:prstGeom prst="rect">
            <a:avLst/>
          </a:prstGeom>
        </p:spPr>
      </p:pic>
      <p:sp>
        <p:nvSpPr>
          <p:cNvPr id="3" name="Rectangle 2">
            <a:extLst>
              <a:ext uri="{FF2B5EF4-FFF2-40B4-BE49-F238E27FC236}">
                <a16:creationId xmlns:a16="http://schemas.microsoft.com/office/drawing/2014/main" id="{A9B7FFD2-B1EB-495F-9BED-9B7ECA01D247}"/>
              </a:ext>
            </a:extLst>
          </p:cNvPr>
          <p:cNvSpPr/>
          <p:nvPr/>
        </p:nvSpPr>
        <p:spPr>
          <a:xfrm>
            <a:off x="843170" y="2631035"/>
            <a:ext cx="8300830" cy="375552"/>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Below are the example of other stash show commands and stash apply commands.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6373B26B-BEB7-480F-95C3-4F830F0B9DE5}"/>
              </a:ext>
            </a:extLst>
          </p:cNvPr>
          <p:cNvPicPr/>
          <p:nvPr/>
        </p:nvPicPr>
        <p:blipFill>
          <a:blip r:embed="rId3"/>
          <a:stretch>
            <a:fillRect/>
          </a:stretch>
        </p:blipFill>
        <p:spPr>
          <a:xfrm>
            <a:off x="1149626" y="3053448"/>
            <a:ext cx="5943600" cy="3088640"/>
          </a:xfrm>
          <a:prstGeom prst="rect">
            <a:avLst/>
          </a:prstGeom>
        </p:spPr>
      </p:pic>
    </p:spTree>
    <p:extLst>
      <p:ext uri="{BB962C8B-B14F-4D97-AF65-F5344CB8AC3E}">
        <p14:creationId xmlns:p14="http://schemas.microsoft.com/office/powerpoint/2010/main" val="1564535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505026-E07A-4B80-AC40-E2E8109BF7BD}"/>
              </a:ext>
            </a:extLst>
          </p:cNvPr>
          <p:cNvPicPr/>
          <p:nvPr/>
        </p:nvPicPr>
        <p:blipFill>
          <a:blip r:embed="rId2"/>
          <a:stretch>
            <a:fillRect/>
          </a:stretch>
        </p:blipFill>
        <p:spPr>
          <a:xfrm>
            <a:off x="700709" y="746883"/>
            <a:ext cx="4191000" cy="1971675"/>
          </a:xfrm>
          <a:prstGeom prst="rect">
            <a:avLst/>
          </a:prstGeom>
        </p:spPr>
      </p:pic>
      <p:sp>
        <p:nvSpPr>
          <p:cNvPr id="2" name="Rectangle 1">
            <a:extLst>
              <a:ext uri="{FF2B5EF4-FFF2-40B4-BE49-F238E27FC236}">
                <a16:creationId xmlns:a16="http://schemas.microsoft.com/office/drawing/2014/main" id="{BBBADA07-903F-4ED4-98C9-C91DDF6CD9AD}"/>
              </a:ext>
            </a:extLst>
          </p:cNvPr>
          <p:cNvSpPr/>
          <p:nvPr/>
        </p:nvSpPr>
        <p:spPr>
          <a:xfrm>
            <a:off x="700709" y="2500316"/>
            <a:ext cx="10656404" cy="1561005"/>
          </a:xfrm>
          <a:prstGeom prst="rect">
            <a:avLst/>
          </a:prstGeom>
        </p:spPr>
        <p:txBody>
          <a:bodyPr wrap="square">
            <a:spAutoFit/>
          </a:bodyPr>
          <a:lstStyle/>
          <a:p>
            <a:pPr marL="457200" marR="0">
              <a:lnSpc>
                <a:spcPct val="107000"/>
              </a:lnSpc>
              <a:spcBef>
                <a:spcPts val="0"/>
              </a:spcBef>
              <a:spcAft>
                <a:spcPts val="0"/>
              </a:spcAft>
            </a:pPr>
            <a:r>
              <a:rPr lang="en-US" b="1" dirty="0">
                <a:latin typeface="Calibri" panose="020F0502020204030204" pitchFamily="34" charset="0"/>
                <a:ea typeface="Calibri" panose="020F0502020204030204" pitchFamily="34" charset="0"/>
                <a:cs typeface="Times New Roman" panose="02020603050405020304" pitchFamily="18" charset="0"/>
              </a:rPr>
              <a:t>Git stash drop stash@{}: </a:t>
            </a:r>
            <a:r>
              <a:rPr lang="en-US" dirty="0">
                <a:latin typeface="Calibri" panose="020F0502020204030204" pitchFamily="34" charset="0"/>
                <a:ea typeface="Calibri" panose="020F0502020204030204" pitchFamily="34" charset="0"/>
                <a:cs typeface="Times New Roman" panose="02020603050405020304" pitchFamily="18" charset="0"/>
              </a:rPr>
              <a:t>The command git stash drop stash@{} is used to remove a specific stash entry from your stash list in Git. This is useful for cleaning up your stash when you no longer need certain saved changes.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Syntax:</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b="1" dirty="0">
                <a:latin typeface="Calibri" panose="020F0502020204030204" pitchFamily="34" charset="0"/>
                <a:ea typeface="Calibri" panose="020F0502020204030204" pitchFamily="34" charset="0"/>
                <a:cs typeface="Times New Roman" panose="02020603050405020304" pitchFamily="18" charset="0"/>
              </a:rPr>
              <a:t>git stash drop stash@{}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384E08FC-043C-4ADF-A5C4-A872002E46D9}"/>
              </a:ext>
            </a:extLst>
          </p:cNvPr>
          <p:cNvPicPr/>
          <p:nvPr/>
        </p:nvPicPr>
        <p:blipFill>
          <a:blip r:embed="rId3"/>
          <a:stretch>
            <a:fillRect/>
          </a:stretch>
        </p:blipFill>
        <p:spPr>
          <a:xfrm>
            <a:off x="1017103" y="4283585"/>
            <a:ext cx="9584635" cy="1561005"/>
          </a:xfrm>
          <a:prstGeom prst="rect">
            <a:avLst/>
          </a:prstGeom>
        </p:spPr>
      </p:pic>
    </p:spTree>
    <p:extLst>
      <p:ext uri="{BB962C8B-B14F-4D97-AF65-F5344CB8AC3E}">
        <p14:creationId xmlns:p14="http://schemas.microsoft.com/office/powerpoint/2010/main" val="31072047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8E28F6-7A41-4F10-B1CB-4AA4E714088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7615" y="748541"/>
            <a:ext cx="5905500" cy="3876675"/>
          </a:xfrm>
          <a:prstGeom prst="rect">
            <a:avLst/>
          </a:prstGeom>
          <a:noFill/>
          <a:ln>
            <a:noFill/>
          </a:ln>
        </p:spPr>
      </p:pic>
      <p:sp>
        <p:nvSpPr>
          <p:cNvPr id="3" name="Rectangle 2">
            <a:extLst>
              <a:ext uri="{FF2B5EF4-FFF2-40B4-BE49-F238E27FC236}">
                <a16:creationId xmlns:a16="http://schemas.microsoft.com/office/drawing/2014/main" id="{D55E6ED3-35F5-44A5-A77C-3943D928B54C}"/>
              </a:ext>
            </a:extLst>
          </p:cNvPr>
          <p:cNvSpPr/>
          <p:nvPr/>
        </p:nvSpPr>
        <p:spPr>
          <a:xfrm>
            <a:off x="583094" y="4855582"/>
            <a:ext cx="9846365" cy="865173"/>
          </a:xfrm>
          <a:prstGeom prst="rect">
            <a:avLst/>
          </a:prstGeom>
        </p:spPr>
        <p:txBody>
          <a:bodyPr wrap="square">
            <a:spAutoFit/>
          </a:bodyPr>
          <a:lstStyle/>
          <a:p>
            <a:pPr marL="457200" marR="0">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Here we have done how to stash in git and how to changes made in git repository.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19342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37DA-5DB9-4751-B0E5-8B24C85E7563}"/>
              </a:ext>
            </a:extLst>
          </p:cNvPr>
          <p:cNvSpPr>
            <a:spLocks noGrp="1"/>
          </p:cNvSpPr>
          <p:nvPr>
            <p:ph type="title"/>
          </p:nvPr>
        </p:nvSpPr>
        <p:spPr/>
        <p:txBody>
          <a:bodyPr/>
          <a:lstStyle/>
          <a:p>
            <a:r>
              <a:rPr lang="en-US" b="1" dirty="0"/>
              <a:t>Git Revert</a:t>
            </a:r>
            <a:endParaRPr lang="en-US" dirty="0"/>
          </a:p>
        </p:txBody>
      </p:sp>
      <p:sp>
        <p:nvSpPr>
          <p:cNvPr id="3" name="Content Placeholder 2">
            <a:extLst>
              <a:ext uri="{FF2B5EF4-FFF2-40B4-BE49-F238E27FC236}">
                <a16:creationId xmlns:a16="http://schemas.microsoft.com/office/drawing/2014/main" id="{DB6FFC97-16AB-40E8-AEC2-C98AB45C0715}"/>
              </a:ext>
            </a:extLst>
          </p:cNvPr>
          <p:cNvSpPr>
            <a:spLocks noGrp="1"/>
          </p:cNvSpPr>
          <p:nvPr>
            <p:ph idx="1"/>
          </p:nvPr>
        </p:nvSpPr>
        <p:spPr/>
        <p:txBody>
          <a:bodyPr/>
          <a:lstStyle/>
          <a:p>
            <a:r>
              <a:rPr lang="en-US" b="1" dirty="0"/>
              <a:t>Git revert: </a:t>
            </a:r>
            <a:r>
              <a:rPr lang="en-US" dirty="0"/>
              <a:t>The </a:t>
            </a:r>
            <a:r>
              <a:rPr lang="en-US" b="1" dirty="0"/>
              <a:t>git revert</a:t>
            </a:r>
            <a:r>
              <a:rPr lang="en-US" dirty="0"/>
              <a:t> command is used to create a new commit that undoes the changes made by a previous commit. This is particularly useful for reverting changes in a safe manner without altering the project's history.</a:t>
            </a:r>
          </a:p>
          <a:p>
            <a:r>
              <a:rPr lang="en-US" dirty="0"/>
              <a:t>In this we have to create a new file adding some content to that file and give </a:t>
            </a:r>
            <a:r>
              <a:rPr lang="en-US" b="1" dirty="0"/>
              <a:t>git add .</a:t>
            </a:r>
            <a:r>
              <a:rPr lang="en-US" dirty="0"/>
              <a:t> command and commit it multiple times as your wish. In this scenario I have commit 3 commits i.e. 1</a:t>
            </a:r>
            <a:r>
              <a:rPr lang="en-US" baseline="30000" dirty="0"/>
              <a:t>st</a:t>
            </a:r>
            <a:r>
              <a:rPr lang="en-US" dirty="0"/>
              <a:t> commit, 2</a:t>
            </a:r>
            <a:r>
              <a:rPr lang="en-US" baseline="30000" dirty="0"/>
              <a:t>nd</a:t>
            </a:r>
            <a:r>
              <a:rPr lang="en-US" dirty="0"/>
              <a:t> commit and 3</a:t>
            </a:r>
            <a:r>
              <a:rPr lang="en-US" baseline="30000" dirty="0"/>
              <a:t>rd</a:t>
            </a:r>
            <a:r>
              <a:rPr lang="en-US" dirty="0"/>
              <a:t> commit.</a:t>
            </a:r>
          </a:p>
          <a:p>
            <a:pPr marL="0" indent="0">
              <a:buNone/>
            </a:pPr>
            <a:endParaRPr lang="en-US" dirty="0"/>
          </a:p>
        </p:txBody>
      </p:sp>
    </p:spTree>
    <p:extLst>
      <p:ext uri="{BB962C8B-B14F-4D97-AF65-F5344CB8AC3E}">
        <p14:creationId xmlns:p14="http://schemas.microsoft.com/office/powerpoint/2010/main" val="42058434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105F36-449B-4B2F-A26A-7C5B880E6229}"/>
              </a:ext>
            </a:extLst>
          </p:cNvPr>
          <p:cNvPicPr/>
          <p:nvPr/>
        </p:nvPicPr>
        <p:blipFill>
          <a:blip r:embed="rId2"/>
          <a:stretch>
            <a:fillRect/>
          </a:stretch>
        </p:blipFill>
        <p:spPr>
          <a:xfrm>
            <a:off x="844825" y="769053"/>
            <a:ext cx="8550965" cy="5154669"/>
          </a:xfrm>
          <a:prstGeom prst="rect">
            <a:avLst/>
          </a:prstGeom>
        </p:spPr>
      </p:pic>
    </p:spTree>
    <p:extLst>
      <p:ext uri="{BB962C8B-B14F-4D97-AF65-F5344CB8AC3E}">
        <p14:creationId xmlns:p14="http://schemas.microsoft.com/office/powerpoint/2010/main" val="29403563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3F55B8-EC90-4E94-945D-746020E0BD8F}"/>
              </a:ext>
            </a:extLst>
          </p:cNvPr>
          <p:cNvSpPr/>
          <p:nvPr/>
        </p:nvSpPr>
        <p:spPr>
          <a:xfrm>
            <a:off x="821635" y="800066"/>
            <a:ext cx="8375374" cy="865173"/>
          </a:xfrm>
          <a:prstGeom prst="rect">
            <a:avLst/>
          </a:prstGeom>
        </p:spPr>
        <p:txBody>
          <a:bodyPr wrap="square">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After committing all we need to check commit id’s by using </a:t>
            </a:r>
            <a:r>
              <a:rPr lang="en-US" sz="2400" b="1" dirty="0">
                <a:latin typeface="Calibri" panose="020F0502020204030204" pitchFamily="34" charset="0"/>
                <a:ea typeface="Calibri" panose="020F0502020204030204" pitchFamily="34" charset="0"/>
                <a:cs typeface="Times New Roman" panose="02020603050405020304" pitchFamily="18" charset="0"/>
              </a:rPr>
              <a:t>git log</a:t>
            </a:r>
            <a:r>
              <a:rPr lang="en-US" sz="2400" dirty="0">
                <a:latin typeface="Calibri" panose="020F0502020204030204" pitchFamily="34" charset="0"/>
                <a:ea typeface="Calibri" panose="020F0502020204030204" pitchFamily="34" charset="0"/>
                <a:cs typeface="Times New Roman" panose="02020603050405020304" pitchFamily="18" charset="0"/>
              </a:rPr>
              <a:t> command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23518A6-4520-4303-9BF7-C09916C68100}"/>
              </a:ext>
            </a:extLst>
          </p:cNvPr>
          <p:cNvPicPr/>
          <p:nvPr/>
        </p:nvPicPr>
        <p:blipFill>
          <a:blip r:embed="rId2"/>
          <a:stretch>
            <a:fillRect/>
          </a:stretch>
        </p:blipFill>
        <p:spPr>
          <a:xfrm>
            <a:off x="932621" y="1294914"/>
            <a:ext cx="7676322" cy="2958709"/>
          </a:xfrm>
          <a:prstGeom prst="rect">
            <a:avLst/>
          </a:prstGeom>
        </p:spPr>
      </p:pic>
      <p:sp>
        <p:nvSpPr>
          <p:cNvPr id="3" name="Rectangle 2">
            <a:extLst>
              <a:ext uri="{FF2B5EF4-FFF2-40B4-BE49-F238E27FC236}">
                <a16:creationId xmlns:a16="http://schemas.microsoft.com/office/drawing/2014/main" id="{37278C05-6684-4463-B924-6E868B13FD29}"/>
              </a:ext>
            </a:extLst>
          </p:cNvPr>
          <p:cNvSpPr/>
          <p:nvPr/>
        </p:nvSpPr>
        <p:spPr>
          <a:xfrm>
            <a:off x="821635" y="4492215"/>
            <a:ext cx="10548729" cy="1362937"/>
          </a:xfrm>
          <a:prstGeom prst="rect">
            <a:avLst/>
          </a:prstGeom>
        </p:spPr>
        <p:txBody>
          <a:bodyPr wrap="square">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After giving </a:t>
            </a:r>
            <a:r>
              <a:rPr lang="en-US" sz="2400" b="1" dirty="0">
                <a:latin typeface="Calibri" panose="020F0502020204030204" pitchFamily="34" charset="0"/>
                <a:ea typeface="Calibri" panose="020F0502020204030204" pitchFamily="34" charset="0"/>
                <a:cs typeface="Times New Roman" panose="02020603050405020304" pitchFamily="18" charset="0"/>
              </a:rPr>
              <a:t>git log</a:t>
            </a:r>
            <a:r>
              <a:rPr lang="en-US" sz="2400" dirty="0">
                <a:latin typeface="Calibri" panose="020F0502020204030204" pitchFamily="34" charset="0"/>
                <a:ea typeface="Calibri" panose="020F0502020204030204" pitchFamily="34" charset="0"/>
                <a:cs typeface="Times New Roman" panose="02020603050405020304" pitchFamily="18" charset="0"/>
              </a:rPr>
              <a:t> command we have seen id’s select one id in this situation I have select 2</a:t>
            </a:r>
            <a:r>
              <a:rPr lang="en-US" sz="2400" baseline="30000" dirty="0">
                <a:latin typeface="Calibri" panose="020F0502020204030204" pitchFamily="34" charset="0"/>
                <a:ea typeface="Calibri" panose="020F0502020204030204" pitchFamily="34" charset="0"/>
                <a:cs typeface="Times New Roman" panose="02020603050405020304" pitchFamily="18" charset="0"/>
              </a:rPr>
              <a:t>nd</a:t>
            </a:r>
            <a:r>
              <a:rPr lang="en-US" sz="2400" dirty="0">
                <a:latin typeface="Calibri" panose="020F0502020204030204" pitchFamily="34" charset="0"/>
                <a:ea typeface="Calibri" panose="020F0502020204030204" pitchFamily="34" charset="0"/>
                <a:cs typeface="Times New Roman" panose="02020603050405020304" pitchFamily="18" charset="0"/>
              </a:rPr>
              <a:t> commit id copy that id.</a:t>
            </a:r>
          </a:p>
          <a:p>
            <a:pPr>
              <a:lnSpc>
                <a:spcPct val="107000"/>
              </a:lnSpc>
              <a:spcAft>
                <a:spcPts val="800"/>
              </a:spcAft>
            </a:pPr>
            <a:r>
              <a:rPr lang="en-US" sz="2400" b="1" dirty="0">
                <a:latin typeface="Calibri" panose="020F0502020204030204" pitchFamily="34" charset="0"/>
                <a:ea typeface="Calibri" panose="020F0502020204030204" pitchFamily="34" charset="0"/>
                <a:cs typeface="Times New Roman" panose="02020603050405020304" pitchFamily="18" charset="0"/>
              </a:rPr>
              <a:t>Syntax:</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b="1" dirty="0">
                <a:latin typeface="Calibri" panose="020F0502020204030204" pitchFamily="34" charset="0"/>
                <a:ea typeface="Calibri" panose="020F0502020204030204" pitchFamily="34" charset="0"/>
                <a:cs typeface="Times New Roman" panose="02020603050405020304" pitchFamily="18" charset="0"/>
              </a:rPr>
              <a:t>git revert &lt;commit id&gt;</a:t>
            </a: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5757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33FCA-C2EC-4FE6-80D7-BD70B2EA4C32}"/>
              </a:ext>
            </a:extLst>
          </p:cNvPr>
          <p:cNvSpPr>
            <a:spLocks noGrp="1"/>
          </p:cNvSpPr>
          <p:nvPr>
            <p:ph type="title"/>
          </p:nvPr>
        </p:nvSpPr>
        <p:spPr/>
        <p:txBody>
          <a:bodyPr>
            <a:normAutofit fontScale="90000"/>
          </a:bodyPr>
          <a:lstStyle/>
          <a:p>
            <a:r>
              <a:rPr lang="en-US" b="1" dirty="0"/>
              <a:t>Difference Between Main Branch and Master Branch</a:t>
            </a:r>
          </a:p>
        </p:txBody>
      </p:sp>
      <p:sp>
        <p:nvSpPr>
          <p:cNvPr id="3" name="Content Placeholder 2">
            <a:extLst>
              <a:ext uri="{FF2B5EF4-FFF2-40B4-BE49-F238E27FC236}">
                <a16:creationId xmlns:a16="http://schemas.microsoft.com/office/drawing/2014/main" id="{4781E608-D032-412B-9B7B-4FB1E2C8C96C}"/>
              </a:ext>
            </a:extLst>
          </p:cNvPr>
          <p:cNvSpPr>
            <a:spLocks noGrp="1"/>
          </p:cNvSpPr>
          <p:nvPr>
            <p:ph idx="1"/>
          </p:nvPr>
        </p:nvSpPr>
        <p:spPr>
          <a:xfrm>
            <a:off x="768626" y="2556931"/>
            <a:ext cx="10628243" cy="3631833"/>
          </a:xfrm>
        </p:spPr>
        <p:txBody>
          <a:bodyPr/>
          <a:lstStyle/>
          <a:p>
            <a:r>
              <a:rPr lang="en-US" b="1" dirty="0"/>
              <a:t>Master: </a:t>
            </a:r>
            <a:r>
              <a:rPr lang="en-US" dirty="0"/>
              <a:t>Traditionally used as the default branch name in Git repositories.</a:t>
            </a:r>
          </a:p>
          <a:p>
            <a:r>
              <a:rPr lang="en-US" b="1" dirty="0"/>
              <a:t>Main: </a:t>
            </a:r>
            <a:r>
              <a:rPr lang="en-US" dirty="0"/>
              <a:t>Adopted as the new default branch name in many platforms, including GitHub, to be more inclusive.</a:t>
            </a:r>
          </a:p>
        </p:txBody>
      </p:sp>
    </p:spTree>
    <p:extLst>
      <p:ext uri="{BB962C8B-B14F-4D97-AF65-F5344CB8AC3E}">
        <p14:creationId xmlns:p14="http://schemas.microsoft.com/office/powerpoint/2010/main" val="40749359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D5FFFA2-1F96-41E8-BD5C-90AF8CF9C352}"/>
              </a:ext>
            </a:extLst>
          </p:cNvPr>
          <p:cNvPicPr/>
          <p:nvPr/>
        </p:nvPicPr>
        <p:blipFill>
          <a:blip r:embed="rId2"/>
          <a:stretch>
            <a:fillRect/>
          </a:stretch>
        </p:blipFill>
        <p:spPr>
          <a:xfrm>
            <a:off x="805070" y="718213"/>
            <a:ext cx="5943600" cy="3380740"/>
          </a:xfrm>
          <a:prstGeom prst="rect">
            <a:avLst/>
          </a:prstGeom>
        </p:spPr>
      </p:pic>
      <p:sp>
        <p:nvSpPr>
          <p:cNvPr id="4" name="Rectangle 3">
            <a:extLst>
              <a:ext uri="{FF2B5EF4-FFF2-40B4-BE49-F238E27FC236}">
                <a16:creationId xmlns:a16="http://schemas.microsoft.com/office/drawing/2014/main" id="{3FFC82EA-E50E-4ECE-A967-E3D9B645036B}"/>
              </a:ext>
            </a:extLst>
          </p:cNvPr>
          <p:cNvSpPr/>
          <p:nvPr/>
        </p:nvSpPr>
        <p:spPr>
          <a:xfrm>
            <a:off x="805070" y="4269383"/>
            <a:ext cx="10618304" cy="1758110"/>
          </a:xfrm>
          <a:prstGeom prst="rect">
            <a:avLst/>
          </a:prstGeom>
        </p:spPr>
        <p:txBody>
          <a:bodyPr wrap="square">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After giving </a:t>
            </a:r>
            <a:r>
              <a:rPr lang="en-US" sz="2400" b="1" dirty="0">
                <a:latin typeface="Calibri" panose="020F0502020204030204" pitchFamily="34" charset="0"/>
                <a:ea typeface="Calibri" panose="020F0502020204030204" pitchFamily="34" charset="0"/>
                <a:cs typeface="Times New Roman" panose="02020603050405020304" pitchFamily="18" charset="0"/>
              </a:rPr>
              <a:t>git revert</a:t>
            </a:r>
            <a:r>
              <a:rPr lang="en-US" sz="2400" dirty="0">
                <a:latin typeface="Calibri" panose="020F0502020204030204" pitchFamily="34" charset="0"/>
                <a:ea typeface="Calibri" panose="020F0502020204030204" pitchFamily="34" charset="0"/>
                <a:cs typeface="Times New Roman" panose="02020603050405020304" pitchFamily="18" charset="0"/>
              </a:rPr>
              <a:t> command one conflict will be occurred as shown in above image. </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And opened an editor file as it shows which commit will be reverted in git repository as shown in below image.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74945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104A8F-4EBC-4BF2-99EA-42DFEFD8542D}"/>
              </a:ext>
            </a:extLst>
          </p:cNvPr>
          <p:cNvPicPr/>
          <p:nvPr/>
        </p:nvPicPr>
        <p:blipFill>
          <a:blip r:embed="rId2"/>
          <a:stretch>
            <a:fillRect/>
          </a:stretch>
        </p:blipFill>
        <p:spPr>
          <a:xfrm>
            <a:off x="858079" y="672493"/>
            <a:ext cx="5943600" cy="3472180"/>
          </a:xfrm>
          <a:prstGeom prst="rect">
            <a:avLst/>
          </a:prstGeom>
        </p:spPr>
      </p:pic>
      <p:sp>
        <p:nvSpPr>
          <p:cNvPr id="2" name="Rectangle 1">
            <a:extLst>
              <a:ext uri="{FF2B5EF4-FFF2-40B4-BE49-F238E27FC236}">
                <a16:creationId xmlns:a16="http://schemas.microsoft.com/office/drawing/2014/main" id="{94D833F8-EC8F-49D0-80E8-377BF7A61C37}"/>
              </a:ext>
            </a:extLst>
          </p:cNvPr>
          <p:cNvSpPr/>
          <p:nvPr/>
        </p:nvSpPr>
        <p:spPr>
          <a:xfrm>
            <a:off x="705678" y="4144673"/>
            <a:ext cx="10121347" cy="375552"/>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Here is the example of after reverting how it will reflect on the text document and local repository.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0CBB294-793F-42D0-80FA-9FF473034B24}"/>
              </a:ext>
            </a:extLst>
          </p:cNvPr>
          <p:cNvPicPr/>
          <p:nvPr/>
        </p:nvPicPr>
        <p:blipFill>
          <a:blip r:embed="rId3"/>
          <a:stretch>
            <a:fillRect/>
          </a:stretch>
        </p:blipFill>
        <p:spPr>
          <a:xfrm>
            <a:off x="1142999" y="4477155"/>
            <a:ext cx="6423991" cy="1714500"/>
          </a:xfrm>
          <a:prstGeom prst="rect">
            <a:avLst/>
          </a:prstGeom>
        </p:spPr>
      </p:pic>
    </p:spTree>
    <p:extLst>
      <p:ext uri="{BB962C8B-B14F-4D97-AF65-F5344CB8AC3E}">
        <p14:creationId xmlns:p14="http://schemas.microsoft.com/office/powerpoint/2010/main" val="4723182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0BFCE35-7453-491B-9A86-28495B1271E3}"/>
              </a:ext>
            </a:extLst>
          </p:cNvPr>
          <p:cNvSpPr/>
          <p:nvPr/>
        </p:nvSpPr>
        <p:spPr>
          <a:xfrm>
            <a:off x="622854" y="614887"/>
            <a:ext cx="10614990" cy="375552"/>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After reverting commit we have to check whether commits are reverting or not by using </a:t>
            </a:r>
            <a:r>
              <a:rPr lang="en-US" b="1" dirty="0">
                <a:latin typeface="Calibri" panose="020F0502020204030204" pitchFamily="34" charset="0"/>
                <a:ea typeface="Calibri" panose="020F0502020204030204" pitchFamily="34" charset="0"/>
                <a:cs typeface="Times New Roman" panose="02020603050405020304" pitchFamily="18" charset="0"/>
              </a:rPr>
              <a:t>git log</a:t>
            </a:r>
            <a:r>
              <a:rPr lang="en-US" dirty="0">
                <a:latin typeface="Calibri" panose="020F0502020204030204" pitchFamily="34" charset="0"/>
                <a:ea typeface="Calibri" panose="020F0502020204030204" pitchFamily="34" charset="0"/>
                <a:cs typeface="Times New Roman" panose="02020603050405020304" pitchFamily="18" charset="0"/>
              </a:rPr>
              <a:t> command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A015FBE6-4514-4A17-8A81-8E478F191D2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08382" y="990439"/>
            <a:ext cx="5486400" cy="4191161"/>
          </a:xfrm>
          <a:prstGeom prst="rect">
            <a:avLst/>
          </a:prstGeom>
          <a:noFill/>
          <a:ln>
            <a:noFill/>
          </a:ln>
        </p:spPr>
      </p:pic>
      <p:sp>
        <p:nvSpPr>
          <p:cNvPr id="8" name="Rectangle 7">
            <a:extLst>
              <a:ext uri="{FF2B5EF4-FFF2-40B4-BE49-F238E27FC236}">
                <a16:creationId xmlns:a16="http://schemas.microsoft.com/office/drawing/2014/main" id="{DEA29102-FAB9-42AA-8779-ACB0463177A0}"/>
              </a:ext>
            </a:extLst>
          </p:cNvPr>
          <p:cNvSpPr/>
          <p:nvPr/>
        </p:nvSpPr>
        <p:spPr>
          <a:xfrm>
            <a:off x="808382" y="5367901"/>
            <a:ext cx="10614990" cy="473976"/>
          </a:xfrm>
          <a:prstGeom prst="rect">
            <a:avLst/>
          </a:prstGeom>
        </p:spPr>
        <p:txBody>
          <a:bodyPr wrap="square">
            <a:spAutoFit/>
          </a:bodyPr>
          <a:lstStyle/>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above process is done  on </a:t>
            </a:r>
            <a:r>
              <a:rPr lang="en-US" sz="2400" dirty="0">
                <a:latin typeface="Calibri" panose="020F0502020204030204" pitchFamily="34" charset="0"/>
                <a:cs typeface="Calibri" panose="020F0502020204030204" pitchFamily="34" charset="0"/>
              </a:rPr>
              <a:t>revert in git repository</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68067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33FCA-C2EC-4FE6-80D7-BD70B2EA4C32}"/>
              </a:ext>
            </a:extLst>
          </p:cNvPr>
          <p:cNvSpPr>
            <a:spLocks noGrp="1"/>
          </p:cNvSpPr>
          <p:nvPr>
            <p:ph type="title"/>
          </p:nvPr>
        </p:nvSpPr>
        <p:spPr/>
        <p:txBody>
          <a:bodyPr>
            <a:normAutofit/>
          </a:bodyPr>
          <a:lstStyle/>
          <a:p>
            <a:r>
              <a:rPr lang="en-US" b="1" dirty="0"/>
              <a:t>Difference Between Git and GitHub</a:t>
            </a:r>
          </a:p>
        </p:txBody>
      </p:sp>
      <p:sp>
        <p:nvSpPr>
          <p:cNvPr id="3" name="Content Placeholder 2">
            <a:extLst>
              <a:ext uri="{FF2B5EF4-FFF2-40B4-BE49-F238E27FC236}">
                <a16:creationId xmlns:a16="http://schemas.microsoft.com/office/drawing/2014/main" id="{4781E608-D032-412B-9B7B-4FB1E2C8C96C}"/>
              </a:ext>
            </a:extLst>
          </p:cNvPr>
          <p:cNvSpPr>
            <a:spLocks noGrp="1"/>
          </p:cNvSpPr>
          <p:nvPr>
            <p:ph idx="1"/>
          </p:nvPr>
        </p:nvSpPr>
        <p:spPr>
          <a:xfrm>
            <a:off x="768626" y="2556931"/>
            <a:ext cx="10628243" cy="3631833"/>
          </a:xfrm>
        </p:spPr>
        <p:txBody>
          <a:bodyPr/>
          <a:lstStyle/>
          <a:p>
            <a:pPr marL="0" indent="0">
              <a:buNone/>
            </a:pPr>
            <a:r>
              <a:rPr lang="en-US" b="1" dirty="0"/>
              <a:t>Git: </a:t>
            </a:r>
          </a:p>
          <a:p>
            <a:pPr>
              <a:buFont typeface="Arial" panose="020B0604020202020204" pitchFamily="34" charset="0"/>
              <a:buChar char="•"/>
            </a:pPr>
            <a:r>
              <a:rPr lang="en-US" dirty="0"/>
              <a:t>A version control system used to track changes in code and files.</a:t>
            </a:r>
          </a:p>
          <a:p>
            <a:r>
              <a:rPr lang="en-US" dirty="0"/>
              <a:t>Works locally on your machine.</a:t>
            </a:r>
          </a:p>
          <a:p>
            <a:pPr marL="0" indent="0">
              <a:buNone/>
            </a:pPr>
            <a:r>
              <a:rPr lang="en-US" b="1" dirty="0"/>
              <a:t>GitHub:</a:t>
            </a:r>
          </a:p>
          <a:p>
            <a:r>
              <a:rPr lang="en-US" dirty="0"/>
              <a:t>A cloud-based platform that hosts Git repositories.</a:t>
            </a:r>
          </a:p>
          <a:p>
            <a:r>
              <a:rPr lang="en-US" dirty="0"/>
              <a:t>Allows collaboration, sharing, and managing projects with others online.</a:t>
            </a:r>
            <a:endParaRPr lang="en-US" b="1" dirty="0"/>
          </a:p>
        </p:txBody>
      </p:sp>
    </p:spTree>
    <p:extLst>
      <p:ext uri="{BB962C8B-B14F-4D97-AF65-F5344CB8AC3E}">
        <p14:creationId xmlns:p14="http://schemas.microsoft.com/office/powerpoint/2010/main" val="3506263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33FCA-C2EC-4FE6-80D7-BD70B2EA4C32}"/>
              </a:ext>
            </a:extLst>
          </p:cNvPr>
          <p:cNvSpPr>
            <a:spLocks noGrp="1"/>
          </p:cNvSpPr>
          <p:nvPr>
            <p:ph type="title"/>
          </p:nvPr>
        </p:nvSpPr>
        <p:spPr/>
        <p:txBody>
          <a:bodyPr>
            <a:normAutofit fontScale="90000"/>
          </a:bodyPr>
          <a:lstStyle/>
          <a:p>
            <a:r>
              <a:rPr lang="en-US" b="1" dirty="0"/>
              <a:t>How do you create a new repository on GitHub?</a:t>
            </a:r>
          </a:p>
        </p:txBody>
      </p:sp>
      <p:sp>
        <p:nvSpPr>
          <p:cNvPr id="3" name="Content Placeholder 2">
            <a:extLst>
              <a:ext uri="{FF2B5EF4-FFF2-40B4-BE49-F238E27FC236}">
                <a16:creationId xmlns:a16="http://schemas.microsoft.com/office/drawing/2014/main" id="{4781E608-D032-412B-9B7B-4FB1E2C8C96C}"/>
              </a:ext>
            </a:extLst>
          </p:cNvPr>
          <p:cNvSpPr>
            <a:spLocks noGrp="1"/>
          </p:cNvSpPr>
          <p:nvPr>
            <p:ph idx="1"/>
          </p:nvPr>
        </p:nvSpPr>
        <p:spPr>
          <a:xfrm>
            <a:off x="768626" y="2556931"/>
            <a:ext cx="10628243" cy="3631833"/>
          </a:xfrm>
        </p:spPr>
        <p:txBody>
          <a:bodyPr/>
          <a:lstStyle/>
          <a:p>
            <a:pPr marL="0" indent="0">
              <a:buNone/>
            </a:pPr>
            <a:r>
              <a:rPr lang="en-US" dirty="0"/>
              <a:t>Here are the steps to create a new repository on GitHub:</a:t>
            </a:r>
          </a:p>
          <a:p>
            <a:pPr marL="457200" indent="-457200">
              <a:buAutoNum type="arabicPeriod"/>
            </a:pPr>
            <a:r>
              <a:rPr lang="en-US" dirty="0"/>
              <a:t>Log in to your GitHub account at GitHub.com.</a:t>
            </a:r>
          </a:p>
          <a:p>
            <a:pPr marL="0" indent="0">
              <a:buNone/>
            </a:pPr>
            <a:r>
              <a:rPr lang="en-US" dirty="0"/>
              <a:t>2. Click the '+' icon in the top right corner.</a:t>
            </a:r>
          </a:p>
          <a:p>
            <a:pPr marL="0" indent="0">
              <a:buNone/>
            </a:pPr>
            <a:r>
              <a:rPr lang="en-US" dirty="0"/>
              <a:t>3. Select "New repository" from the dropdown menu.</a:t>
            </a:r>
          </a:p>
          <a:p>
            <a:pPr marL="0" indent="0">
              <a:buNone/>
            </a:pPr>
            <a:r>
              <a:rPr lang="en-US" dirty="0"/>
              <a:t>4. Enter a name for your repository.</a:t>
            </a:r>
          </a:p>
          <a:p>
            <a:pPr marL="0" indent="0">
              <a:buNone/>
            </a:pPr>
            <a:r>
              <a:rPr lang="en-US" dirty="0"/>
              <a:t>5. Optionally, add a description.</a:t>
            </a:r>
          </a:p>
          <a:p>
            <a:pPr marL="0" indent="0">
              <a:buNone/>
            </a:pPr>
            <a:r>
              <a:rPr lang="en-US" dirty="0"/>
              <a:t>6. Choose the repository's visibility (Public or Private).</a:t>
            </a:r>
            <a:endParaRPr lang="en-US" b="1" dirty="0"/>
          </a:p>
        </p:txBody>
      </p:sp>
    </p:spTree>
    <p:extLst>
      <p:ext uri="{BB962C8B-B14F-4D97-AF65-F5344CB8AC3E}">
        <p14:creationId xmlns:p14="http://schemas.microsoft.com/office/powerpoint/2010/main" val="505191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33FCA-C2EC-4FE6-80D7-BD70B2EA4C32}"/>
              </a:ext>
            </a:extLst>
          </p:cNvPr>
          <p:cNvSpPr>
            <a:spLocks noGrp="1"/>
          </p:cNvSpPr>
          <p:nvPr>
            <p:ph type="title"/>
          </p:nvPr>
        </p:nvSpPr>
        <p:spPr/>
        <p:txBody>
          <a:bodyPr>
            <a:normAutofit fontScale="90000"/>
          </a:bodyPr>
          <a:lstStyle/>
          <a:p>
            <a:r>
              <a:rPr lang="en-US" b="1" dirty="0"/>
              <a:t>How do you create a new repository on GitHub?</a:t>
            </a:r>
          </a:p>
        </p:txBody>
      </p:sp>
      <p:sp>
        <p:nvSpPr>
          <p:cNvPr id="3" name="Content Placeholder 2">
            <a:extLst>
              <a:ext uri="{FF2B5EF4-FFF2-40B4-BE49-F238E27FC236}">
                <a16:creationId xmlns:a16="http://schemas.microsoft.com/office/drawing/2014/main" id="{4781E608-D032-412B-9B7B-4FB1E2C8C96C}"/>
              </a:ext>
            </a:extLst>
          </p:cNvPr>
          <p:cNvSpPr>
            <a:spLocks noGrp="1"/>
          </p:cNvSpPr>
          <p:nvPr>
            <p:ph idx="1"/>
          </p:nvPr>
        </p:nvSpPr>
        <p:spPr>
          <a:xfrm>
            <a:off x="768626" y="2556931"/>
            <a:ext cx="10628243" cy="3631833"/>
          </a:xfrm>
        </p:spPr>
        <p:txBody>
          <a:bodyPr/>
          <a:lstStyle/>
          <a:p>
            <a:pPr marL="0" indent="0">
              <a:buNone/>
            </a:pPr>
            <a:r>
              <a:rPr lang="en-US" dirty="0"/>
              <a:t>7. Optionally, check "Initialize this repository with a README."</a:t>
            </a:r>
          </a:p>
          <a:p>
            <a:pPr marL="0" indent="0">
              <a:buNone/>
            </a:pPr>
            <a:r>
              <a:rPr lang="en-US" dirty="0"/>
              <a:t>8. Click the green "Create repository" button.</a:t>
            </a:r>
            <a:endParaRPr lang="en-US" b="1" dirty="0"/>
          </a:p>
        </p:txBody>
      </p:sp>
    </p:spTree>
    <p:extLst>
      <p:ext uri="{BB962C8B-B14F-4D97-AF65-F5344CB8AC3E}">
        <p14:creationId xmlns:p14="http://schemas.microsoft.com/office/powerpoint/2010/main" val="22100865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273</TotalTime>
  <Words>3300</Words>
  <Application>Microsoft Office PowerPoint</Application>
  <PresentationFormat>Widescreen</PresentationFormat>
  <Paragraphs>267</Paragraphs>
  <Slides>62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Calibri</vt:lpstr>
      <vt:lpstr>CIDFont+F1</vt:lpstr>
      <vt:lpstr>Garamond</vt:lpstr>
      <vt:lpstr>Symbol</vt:lpstr>
      <vt:lpstr>Times New Roman</vt:lpstr>
      <vt:lpstr>Organic</vt:lpstr>
      <vt:lpstr>Git &amp; GitHub</vt:lpstr>
      <vt:lpstr>What is Git?</vt:lpstr>
      <vt:lpstr>   What is Git?</vt:lpstr>
      <vt:lpstr>Why is Git Important?   </vt:lpstr>
      <vt:lpstr>Why is Git Important? </vt:lpstr>
      <vt:lpstr>Difference Between Main Branch and Master Branch</vt:lpstr>
      <vt:lpstr>Difference Between Git and GitHub</vt:lpstr>
      <vt:lpstr>How do you create a new repository on GitHub?</vt:lpstr>
      <vt:lpstr>How do you create a new repository on GitHub?</vt:lpstr>
      <vt:lpstr>Difference Between Local and Remote Repository</vt:lpstr>
      <vt:lpstr>Difference Between Local and Remote Repository</vt:lpstr>
      <vt:lpstr>How to Connect Local to Remote Repository</vt:lpstr>
      <vt:lpstr>How to Connect Local to Remote Repository</vt:lpstr>
      <vt:lpstr>PowerPoint Presentation</vt:lpstr>
      <vt:lpstr>Git Init</vt:lpstr>
      <vt:lpstr>PowerPoint Presentation</vt:lpstr>
      <vt:lpstr>Git Add</vt:lpstr>
      <vt:lpstr>Git Status</vt:lpstr>
      <vt:lpstr>Git Commit</vt:lpstr>
      <vt:lpstr>PowerPoint Presentation</vt:lpstr>
      <vt:lpstr>Git Log</vt:lpstr>
      <vt:lpstr>PowerPoint Presentation</vt:lpstr>
      <vt:lpstr>Git Branch</vt:lpstr>
      <vt:lpstr>Git Branch</vt:lpstr>
      <vt:lpstr>PowerPoint Presentation</vt:lpstr>
      <vt:lpstr>Git Checkout</vt:lpstr>
      <vt:lpstr>PowerPoint Presentation</vt:lpstr>
      <vt:lpstr>Git Remote</vt:lpstr>
      <vt:lpstr>Git Clone</vt:lpstr>
      <vt:lpstr>PowerPoint Presentation</vt:lpstr>
      <vt:lpstr>Git Push</vt:lpstr>
      <vt:lpstr>PowerPoint Presentation</vt:lpstr>
      <vt:lpstr>PowerPoint Presentation</vt:lpstr>
      <vt:lpstr>Git Pull</vt:lpstr>
      <vt:lpstr>PowerPoint Presentation</vt:lpstr>
      <vt:lpstr>PowerPoint Presentation</vt:lpstr>
      <vt:lpstr>PowerPoint Presentation</vt:lpstr>
      <vt:lpstr>PowerPoint Presentation</vt:lpstr>
      <vt:lpstr>PowerPoint Presentation</vt:lpstr>
      <vt:lpstr>PowerPoint Presentation</vt:lpstr>
      <vt:lpstr>Git Merge</vt:lpstr>
      <vt:lpstr>PowerPoint Presentation</vt:lpstr>
      <vt:lpstr>Cat</vt:lpstr>
      <vt:lpstr>PowerPoint Presentation</vt:lpstr>
      <vt:lpstr>PowerPoint Presentation</vt:lpstr>
      <vt:lpstr>PowerPoint Presentation</vt:lpstr>
      <vt:lpstr>PowerPoint Presentation</vt:lpstr>
      <vt:lpstr>Git Stash</vt:lpstr>
      <vt:lpstr>PowerPoint Presentation</vt:lpstr>
      <vt:lpstr>Git Stash </vt:lpstr>
      <vt:lpstr>Git Stash</vt:lpstr>
      <vt:lpstr>PowerPoint Presentation</vt:lpstr>
      <vt:lpstr>PowerPoint Presentation</vt:lpstr>
      <vt:lpstr>PowerPoint Presentation</vt:lpstr>
      <vt:lpstr>PowerPoint Presentation</vt:lpstr>
      <vt:lpstr>PowerPoint Presentation</vt:lpstr>
      <vt:lpstr>Git Revert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dc:title>
  <dc:creator>lenovo X250</dc:creator>
  <cp:lastModifiedBy>lenovo X250</cp:lastModifiedBy>
  <cp:revision>1</cp:revision>
  <dcterms:created xsi:type="dcterms:W3CDTF">2024-11-02T10:47:01Z</dcterms:created>
  <dcterms:modified xsi:type="dcterms:W3CDTF">2024-11-10T16:13:32Z</dcterms:modified>
</cp:coreProperties>
</file>