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9" r:id="rId13"/>
    <p:sldId id="270" r:id="rId14"/>
    <p:sldId id="271" r:id="rId15"/>
    <p:sldId id="273" r:id="rId16"/>
    <p:sldId id="274" r:id="rId17"/>
    <p:sldId id="275" r:id="rId18"/>
    <p:sldId id="276" r:id="rId19"/>
    <p:sldId id="277" r:id="rId20"/>
    <p:sldId id="279" r:id="rId21"/>
    <p:sldId id="280" r:id="rId22"/>
    <p:sldId id="281" r:id="rId23"/>
    <p:sldId id="283" r:id="rId24"/>
    <p:sldId id="285" r:id="rId25"/>
    <p:sldId id="286" r:id="rId26"/>
    <p:sldId id="287" r:id="rId27"/>
    <p:sldId id="288" r:id="rId28"/>
    <p:sldId id="289" r:id="rId29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560" y="-173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b2da4f39e7245f8c" providerId="LiveId" clId="{3436C836-00F3-4B76-956D-03659A7E0FFD}"/>
    <pc:docChg chg="modSld">
      <pc:chgData name="" userId="b2da4f39e7245f8c" providerId="LiveId" clId="{3436C836-00F3-4B76-956D-03659A7E0FFD}" dt="2024-11-19T03:55:06.276" v="2" actId="20577"/>
      <pc:docMkLst>
        <pc:docMk/>
      </pc:docMkLst>
      <pc:sldChg chg="modSp">
        <pc:chgData name="" userId="b2da4f39e7245f8c" providerId="LiveId" clId="{3436C836-00F3-4B76-956D-03659A7E0FFD}" dt="2024-11-19T03:55:06.276" v="2" actId="20577"/>
        <pc:sldMkLst>
          <pc:docMk/>
          <pc:sldMk cId="0" sldId="289"/>
        </pc:sldMkLst>
        <pc:spChg chg="mod">
          <ac:chgData name="" userId="b2da4f39e7245f8c" providerId="LiveId" clId="{3436C836-00F3-4B76-956D-03659A7E0FFD}" dt="2024-11-19T03:55:06.276" v="2" actId="20577"/>
          <ac:spMkLst>
            <pc:docMk/>
            <pc:sldMk cId="0" sldId="289"/>
            <ac:spMk id="5" creationId="{00000000-0000-0000-0000-000000000000}"/>
          </ac:spMkLst>
        </pc:spChg>
      </pc:sldChg>
    </pc:docChg>
  </pc:docChgLst>
  <pc:docChgLst>
    <pc:chgData userId="b2da4f39e7245f8c" providerId="LiveId" clId="{5B7AB00B-F4EC-4D1B-81F3-E04FA9D4C2D4}"/>
    <pc:docChg chg="custSel delSld modSld">
      <pc:chgData name="" userId="b2da4f39e7245f8c" providerId="LiveId" clId="{5B7AB00B-F4EC-4D1B-81F3-E04FA9D4C2D4}" dt="2024-11-04T04:22:38.686" v="173" actId="1076"/>
      <pc:docMkLst>
        <pc:docMk/>
      </pc:docMkLst>
      <pc:sldChg chg="delSp modSp">
        <pc:chgData name="" userId="b2da4f39e7245f8c" providerId="LiveId" clId="{5B7AB00B-F4EC-4D1B-81F3-E04FA9D4C2D4}" dt="2024-11-04T04:14:42.420" v="168" actId="14100"/>
        <pc:sldMkLst>
          <pc:docMk/>
          <pc:sldMk cId="0" sldId="256"/>
        </pc:sldMkLst>
        <pc:spChg chg="mod">
          <ac:chgData name="" userId="b2da4f39e7245f8c" providerId="LiveId" clId="{5B7AB00B-F4EC-4D1B-81F3-E04FA9D4C2D4}" dt="2024-11-04T04:14:42.420" v="168" actId="14100"/>
          <ac:spMkLst>
            <pc:docMk/>
            <pc:sldMk cId="0" sldId="256"/>
            <ac:spMk id="8" creationId="{00000000-0000-0000-0000-000000000000}"/>
          </ac:spMkLst>
        </pc:spChg>
        <pc:grpChg chg="del">
          <ac:chgData name="" userId="b2da4f39e7245f8c" providerId="LiveId" clId="{5B7AB00B-F4EC-4D1B-81F3-E04FA9D4C2D4}" dt="2024-11-04T04:14:36.823" v="167" actId="478"/>
          <ac:grpSpMkLst>
            <pc:docMk/>
            <pc:sldMk cId="0" sldId="256"/>
            <ac:grpSpMk id="5" creationId="{00000000-0000-0000-0000-000000000000}"/>
          </ac:grpSpMkLst>
        </pc:grpChg>
        <pc:picChg chg="del">
          <ac:chgData name="" userId="b2da4f39e7245f8c" providerId="LiveId" clId="{5B7AB00B-F4EC-4D1B-81F3-E04FA9D4C2D4}" dt="2024-11-04T04:14:33.917" v="163" actId="478"/>
          <ac:picMkLst>
            <pc:docMk/>
            <pc:sldMk cId="0" sldId="256"/>
            <ac:picMk id="2" creationId="{00000000-0000-0000-0000-000000000000}"/>
          </ac:picMkLst>
        </pc:picChg>
        <pc:picChg chg="del">
          <ac:chgData name="" userId="b2da4f39e7245f8c" providerId="LiveId" clId="{5B7AB00B-F4EC-4D1B-81F3-E04FA9D4C2D4}" dt="2024-11-04T04:14:34.937" v="164" actId="478"/>
          <ac:picMkLst>
            <pc:docMk/>
            <pc:sldMk cId="0" sldId="256"/>
            <ac:picMk id="3" creationId="{00000000-0000-0000-0000-000000000000}"/>
          </ac:picMkLst>
        </pc:picChg>
        <pc:picChg chg="del mod">
          <ac:chgData name="" userId="b2da4f39e7245f8c" providerId="LiveId" clId="{5B7AB00B-F4EC-4D1B-81F3-E04FA9D4C2D4}" dt="2024-11-04T04:14:36.143" v="166" actId="478"/>
          <ac:picMkLst>
            <pc:docMk/>
            <pc:sldMk cId="0" sldId="256"/>
            <ac:picMk id="4" creationId="{00000000-0000-0000-0000-000000000000}"/>
          </ac:picMkLst>
        </pc:picChg>
        <pc:picChg chg="mod">
          <ac:chgData name="" userId="b2da4f39e7245f8c" providerId="LiveId" clId="{5B7AB00B-F4EC-4D1B-81F3-E04FA9D4C2D4}" dt="2024-11-04T03:40:09.595" v="18" actId="1076"/>
          <ac:picMkLst>
            <pc:docMk/>
            <pc:sldMk cId="0" sldId="256"/>
            <ac:picMk id="9" creationId="{00000000-0000-0000-0000-000000000000}"/>
          </ac:picMkLst>
        </pc:picChg>
      </pc:sldChg>
      <pc:sldChg chg="modSp">
        <pc:chgData name="" userId="b2da4f39e7245f8c" providerId="LiveId" clId="{5B7AB00B-F4EC-4D1B-81F3-E04FA9D4C2D4}" dt="2024-11-04T03:40:30.489" v="20" actId="1076"/>
        <pc:sldMkLst>
          <pc:docMk/>
          <pc:sldMk cId="0" sldId="257"/>
        </pc:sldMkLst>
        <pc:spChg chg="mod">
          <ac:chgData name="" userId="b2da4f39e7245f8c" providerId="LiveId" clId="{5B7AB00B-F4EC-4D1B-81F3-E04FA9D4C2D4}" dt="2024-11-04T03:40:25.175" v="19" actId="255"/>
          <ac:spMkLst>
            <pc:docMk/>
            <pc:sldMk cId="0" sldId="257"/>
            <ac:spMk id="2" creationId="{00000000-0000-0000-0000-000000000000}"/>
          </ac:spMkLst>
        </pc:spChg>
        <pc:picChg chg="mod">
          <ac:chgData name="" userId="b2da4f39e7245f8c" providerId="LiveId" clId="{5B7AB00B-F4EC-4D1B-81F3-E04FA9D4C2D4}" dt="2024-11-04T03:40:30.489" v="20" actId="1076"/>
          <ac:picMkLst>
            <pc:docMk/>
            <pc:sldMk cId="0" sldId="257"/>
            <ac:picMk id="3" creationId="{00000000-0000-0000-0000-000000000000}"/>
          </ac:picMkLst>
        </pc:picChg>
      </pc:sldChg>
      <pc:sldChg chg="modSp">
        <pc:chgData name="" userId="b2da4f39e7245f8c" providerId="LiveId" clId="{5B7AB00B-F4EC-4D1B-81F3-E04FA9D4C2D4}" dt="2024-11-04T03:42:40.920" v="31" actId="14100"/>
        <pc:sldMkLst>
          <pc:docMk/>
          <pc:sldMk cId="0" sldId="262"/>
        </pc:sldMkLst>
        <pc:spChg chg="mod">
          <ac:chgData name="" userId="b2da4f39e7245f8c" providerId="LiveId" clId="{5B7AB00B-F4EC-4D1B-81F3-E04FA9D4C2D4}" dt="2024-11-04T03:42:40.920" v="31" actId="14100"/>
          <ac:spMkLst>
            <pc:docMk/>
            <pc:sldMk cId="0" sldId="262"/>
            <ac:spMk id="3" creationId="{00000000-0000-0000-0000-000000000000}"/>
          </ac:spMkLst>
        </pc:spChg>
      </pc:sldChg>
      <pc:sldChg chg="modSp">
        <pc:chgData name="" userId="b2da4f39e7245f8c" providerId="LiveId" clId="{5B7AB00B-F4EC-4D1B-81F3-E04FA9D4C2D4}" dt="2024-11-04T03:44:04.667" v="41" actId="1076"/>
        <pc:sldMkLst>
          <pc:docMk/>
          <pc:sldMk cId="0" sldId="263"/>
        </pc:sldMkLst>
        <pc:spChg chg="mod">
          <ac:chgData name="" userId="b2da4f39e7245f8c" providerId="LiveId" clId="{5B7AB00B-F4EC-4D1B-81F3-E04FA9D4C2D4}" dt="2024-11-04T03:43:38.473" v="33" actId="20577"/>
          <ac:spMkLst>
            <pc:docMk/>
            <pc:sldMk cId="0" sldId="263"/>
            <ac:spMk id="2" creationId="{C22086C5-A4FB-4C4E-A5F8-1AA9A4630BEF}"/>
          </ac:spMkLst>
        </pc:spChg>
        <pc:grpChg chg="mod">
          <ac:chgData name="" userId="b2da4f39e7245f8c" providerId="LiveId" clId="{5B7AB00B-F4EC-4D1B-81F3-E04FA9D4C2D4}" dt="2024-11-04T03:43:53.620" v="37" actId="1076"/>
          <ac:grpSpMkLst>
            <pc:docMk/>
            <pc:sldMk cId="0" sldId="263"/>
            <ac:grpSpMk id="6" creationId="{00000000-0000-0000-0000-000000000000}"/>
          </ac:grpSpMkLst>
        </pc:grpChg>
        <pc:picChg chg="mod">
          <ac:chgData name="" userId="b2da4f39e7245f8c" providerId="LiveId" clId="{5B7AB00B-F4EC-4D1B-81F3-E04FA9D4C2D4}" dt="2024-11-04T03:43:47.491" v="35" actId="1076"/>
          <ac:picMkLst>
            <pc:docMk/>
            <pc:sldMk cId="0" sldId="263"/>
            <ac:picMk id="4" creationId="{00000000-0000-0000-0000-000000000000}"/>
          </ac:picMkLst>
        </pc:picChg>
        <pc:picChg chg="mod">
          <ac:chgData name="" userId="b2da4f39e7245f8c" providerId="LiveId" clId="{5B7AB00B-F4EC-4D1B-81F3-E04FA9D4C2D4}" dt="2024-11-04T03:43:50.920" v="36" actId="1076"/>
          <ac:picMkLst>
            <pc:docMk/>
            <pc:sldMk cId="0" sldId="263"/>
            <ac:picMk id="5" creationId="{00000000-0000-0000-0000-000000000000}"/>
          </ac:picMkLst>
        </pc:picChg>
        <pc:picChg chg="mod">
          <ac:chgData name="" userId="b2da4f39e7245f8c" providerId="LiveId" clId="{5B7AB00B-F4EC-4D1B-81F3-E04FA9D4C2D4}" dt="2024-11-04T03:43:59.348" v="38" actId="1076"/>
          <ac:picMkLst>
            <pc:docMk/>
            <pc:sldMk cId="0" sldId="263"/>
            <ac:picMk id="9" creationId="{00000000-0000-0000-0000-000000000000}"/>
          </ac:picMkLst>
        </pc:picChg>
        <pc:picChg chg="mod">
          <ac:chgData name="" userId="b2da4f39e7245f8c" providerId="LiveId" clId="{5B7AB00B-F4EC-4D1B-81F3-E04FA9D4C2D4}" dt="2024-11-04T03:44:00.851" v="39" actId="1076"/>
          <ac:picMkLst>
            <pc:docMk/>
            <pc:sldMk cId="0" sldId="263"/>
            <ac:picMk id="10" creationId="{00000000-0000-0000-0000-000000000000}"/>
          </ac:picMkLst>
        </pc:picChg>
        <pc:picChg chg="mod">
          <ac:chgData name="" userId="b2da4f39e7245f8c" providerId="LiveId" clId="{5B7AB00B-F4EC-4D1B-81F3-E04FA9D4C2D4}" dt="2024-11-04T03:44:02.920" v="40" actId="1076"/>
          <ac:picMkLst>
            <pc:docMk/>
            <pc:sldMk cId="0" sldId="263"/>
            <ac:picMk id="11" creationId="{00000000-0000-0000-0000-000000000000}"/>
          </ac:picMkLst>
        </pc:picChg>
        <pc:picChg chg="mod">
          <ac:chgData name="" userId="b2da4f39e7245f8c" providerId="LiveId" clId="{5B7AB00B-F4EC-4D1B-81F3-E04FA9D4C2D4}" dt="2024-11-04T03:44:04.667" v="41" actId="1076"/>
          <ac:picMkLst>
            <pc:docMk/>
            <pc:sldMk cId="0" sldId="263"/>
            <ac:picMk id="12" creationId="{00000000-0000-0000-0000-000000000000}"/>
          </ac:picMkLst>
        </pc:picChg>
        <pc:picChg chg="mod">
          <ac:chgData name="" userId="b2da4f39e7245f8c" providerId="LiveId" clId="{5B7AB00B-F4EC-4D1B-81F3-E04FA9D4C2D4}" dt="2024-11-04T03:43:45.432" v="34" actId="1076"/>
          <ac:picMkLst>
            <pc:docMk/>
            <pc:sldMk cId="0" sldId="263"/>
            <ac:picMk id="14" creationId="{4A820A9C-C412-4423-8F0E-2065634BD220}"/>
          </ac:picMkLst>
        </pc:picChg>
      </pc:sldChg>
      <pc:sldChg chg="modSp">
        <pc:chgData name="" userId="b2da4f39e7245f8c" providerId="LiveId" clId="{5B7AB00B-F4EC-4D1B-81F3-E04FA9D4C2D4}" dt="2024-11-04T03:44:23.332" v="42" actId="255"/>
        <pc:sldMkLst>
          <pc:docMk/>
          <pc:sldMk cId="0" sldId="264"/>
        </pc:sldMkLst>
        <pc:spChg chg="mod">
          <ac:chgData name="" userId="b2da4f39e7245f8c" providerId="LiveId" clId="{5B7AB00B-F4EC-4D1B-81F3-E04FA9D4C2D4}" dt="2024-11-04T03:44:23.332" v="42" actId="255"/>
          <ac:spMkLst>
            <pc:docMk/>
            <pc:sldMk cId="0" sldId="264"/>
            <ac:spMk id="3" creationId="{00000000-0000-0000-0000-000000000000}"/>
          </ac:spMkLst>
        </pc:spChg>
      </pc:sldChg>
      <pc:sldChg chg="modSp">
        <pc:chgData name="" userId="b2da4f39e7245f8c" providerId="LiveId" clId="{5B7AB00B-F4EC-4D1B-81F3-E04FA9D4C2D4}" dt="2024-11-04T03:44:37.440" v="44" actId="1076"/>
        <pc:sldMkLst>
          <pc:docMk/>
          <pc:sldMk cId="0" sldId="265"/>
        </pc:sldMkLst>
        <pc:picChg chg="mod">
          <ac:chgData name="" userId="b2da4f39e7245f8c" providerId="LiveId" clId="{5B7AB00B-F4EC-4D1B-81F3-E04FA9D4C2D4}" dt="2024-11-04T03:44:33.351" v="43" actId="1076"/>
          <ac:picMkLst>
            <pc:docMk/>
            <pc:sldMk cId="0" sldId="265"/>
            <ac:picMk id="5" creationId="{5C06558B-9832-4ACD-9016-995E9BD45CD3}"/>
          </ac:picMkLst>
        </pc:picChg>
        <pc:picChg chg="mod">
          <ac:chgData name="" userId="b2da4f39e7245f8c" providerId="LiveId" clId="{5B7AB00B-F4EC-4D1B-81F3-E04FA9D4C2D4}" dt="2024-11-04T03:44:37.440" v="44" actId="1076"/>
          <ac:picMkLst>
            <pc:docMk/>
            <pc:sldMk cId="0" sldId="265"/>
            <ac:picMk id="6" creationId="{E1FBC854-3C87-45C1-AA17-B6160C1A564E}"/>
          </ac:picMkLst>
        </pc:picChg>
      </pc:sldChg>
      <pc:sldChg chg="modSp">
        <pc:chgData name="" userId="b2da4f39e7245f8c" providerId="LiveId" clId="{5B7AB00B-F4EC-4D1B-81F3-E04FA9D4C2D4}" dt="2024-11-04T04:15:53.438" v="169" actId="1076"/>
        <pc:sldMkLst>
          <pc:docMk/>
          <pc:sldMk cId="0" sldId="270"/>
        </pc:sldMkLst>
        <pc:spChg chg="mod">
          <ac:chgData name="" userId="b2da4f39e7245f8c" providerId="LiveId" clId="{5B7AB00B-F4EC-4D1B-81F3-E04FA9D4C2D4}" dt="2024-11-04T03:45:27.620" v="48" actId="1076"/>
          <ac:spMkLst>
            <pc:docMk/>
            <pc:sldMk cId="0" sldId="270"/>
            <ac:spMk id="3" creationId="{00000000-0000-0000-0000-000000000000}"/>
          </ac:spMkLst>
        </pc:spChg>
        <pc:picChg chg="mod">
          <ac:chgData name="" userId="b2da4f39e7245f8c" providerId="LiveId" clId="{5B7AB00B-F4EC-4D1B-81F3-E04FA9D4C2D4}" dt="2024-11-04T04:15:53.438" v="169" actId="1076"/>
          <ac:picMkLst>
            <pc:docMk/>
            <pc:sldMk cId="0" sldId="270"/>
            <ac:picMk id="6" creationId="{AF4A3769-5D69-4502-83F4-FBD8ACB7254E}"/>
          </ac:picMkLst>
        </pc:picChg>
      </pc:sldChg>
      <pc:sldChg chg="modSp">
        <pc:chgData name="" userId="b2da4f39e7245f8c" providerId="LiveId" clId="{5B7AB00B-F4EC-4D1B-81F3-E04FA9D4C2D4}" dt="2024-11-04T03:45:44.375" v="52" actId="1076"/>
        <pc:sldMkLst>
          <pc:docMk/>
          <pc:sldMk cId="0" sldId="271"/>
        </pc:sldMkLst>
        <pc:picChg chg="mod">
          <ac:chgData name="" userId="b2da4f39e7245f8c" providerId="LiveId" clId="{5B7AB00B-F4EC-4D1B-81F3-E04FA9D4C2D4}" dt="2024-11-04T03:45:37.295" v="50" actId="1076"/>
          <ac:picMkLst>
            <pc:docMk/>
            <pc:sldMk cId="0" sldId="271"/>
            <ac:picMk id="6" creationId="{8FB233B3-AB29-40D5-A217-00FA83029893}"/>
          </ac:picMkLst>
        </pc:picChg>
        <pc:picChg chg="mod">
          <ac:chgData name="" userId="b2da4f39e7245f8c" providerId="LiveId" clId="{5B7AB00B-F4EC-4D1B-81F3-E04FA9D4C2D4}" dt="2024-11-04T03:45:40.675" v="51" actId="1076"/>
          <ac:picMkLst>
            <pc:docMk/>
            <pc:sldMk cId="0" sldId="271"/>
            <ac:picMk id="7" creationId="{643F9B05-EF96-44F2-935E-2968A45464AC}"/>
          </ac:picMkLst>
        </pc:picChg>
        <pc:picChg chg="mod">
          <ac:chgData name="" userId="b2da4f39e7245f8c" providerId="LiveId" clId="{5B7AB00B-F4EC-4D1B-81F3-E04FA9D4C2D4}" dt="2024-11-04T03:45:44.375" v="52" actId="1076"/>
          <ac:picMkLst>
            <pc:docMk/>
            <pc:sldMk cId="0" sldId="271"/>
            <ac:picMk id="8" creationId="{6B617C5E-927F-48CB-9F1E-B3FC93EBC83D}"/>
          </ac:picMkLst>
        </pc:picChg>
      </pc:sldChg>
      <pc:sldChg chg="addSp delSp modSp">
        <pc:chgData name="" userId="b2da4f39e7245f8c" providerId="LiveId" clId="{5B7AB00B-F4EC-4D1B-81F3-E04FA9D4C2D4}" dt="2024-11-04T03:47:20.551" v="60" actId="1076"/>
        <pc:sldMkLst>
          <pc:docMk/>
          <pc:sldMk cId="0" sldId="273"/>
        </pc:sldMkLst>
        <pc:spChg chg="add mod">
          <ac:chgData name="" userId="b2da4f39e7245f8c" providerId="LiveId" clId="{5B7AB00B-F4EC-4D1B-81F3-E04FA9D4C2D4}" dt="2024-11-04T03:47:03.531" v="58" actId="1076"/>
          <ac:spMkLst>
            <pc:docMk/>
            <pc:sldMk cId="0" sldId="273"/>
            <ac:spMk id="2" creationId="{E5423C57-C282-4B89-9D81-D310B3328D74}"/>
          </ac:spMkLst>
        </pc:spChg>
        <pc:spChg chg="mod">
          <ac:chgData name="" userId="b2da4f39e7245f8c" providerId="LiveId" clId="{5B7AB00B-F4EC-4D1B-81F3-E04FA9D4C2D4}" dt="2024-11-04T03:47:20.551" v="60" actId="1076"/>
          <ac:spMkLst>
            <pc:docMk/>
            <pc:sldMk cId="0" sldId="273"/>
            <ac:spMk id="3" creationId="{00000000-0000-0000-0000-000000000000}"/>
          </ac:spMkLst>
        </pc:spChg>
        <pc:picChg chg="del mod">
          <ac:chgData name="" userId="b2da4f39e7245f8c" providerId="LiveId" clId="{5B7AB00B-F4EC-4D1B-81F3-E04FA9D4C2D4}" dt="2024-11-04T03:46:59.882" v="57" actId="478"/>
          <ac:picMkLst>
            <pc:docMk/>
            <pc:sldMk cId="0" sldId="273"/>
            <ac:picMk id="8" creationId="{00000000-0000-0000-0000-000000000000}"/>
          </ac:picMkLst>
        </pc:picChg>
      </pc:sldChg>
      <pc:sldChg chg="modSp">
        <pc:chgData name="" userId="b2da4f39e7245f8c" providerId="LiveId" clId="{5B7AB00B-F4EC-4D1B-81F3-E04FA9D4C2D4}" dt="2024-11-04T03:47:38" v="64" actId="1076"/>
        <pc:sldMkLst>
          <pc:docMk/>
          <pc:sldMk cId="0" sldId="274"/>
        </pc:sldMkLst>
        <pc:spChg chg="mod">
          <ac:chgData name="" userId="b2da4f39e7245f8c" providerId="LiveId" clId="{5B7AB00B-F4EC-4D1B-81F3-E04FA9D4C2D4}" dt="2024-11-04T03:47:29.132" v="61" actId="255"/>
          <ac:spMkLst>
            <pc:docMk/>
            <pc:sldMk cId="0" sldId="274"/>
            <ac:spMk id="2" creationId="{00000000-0000-0000-0000-000000000000}"/>
          </ac:spMkLst>
        </pc:spChg>
        <pc:picChg chg="mod">
          <ac:chgData name="" userId="b2da4f39e7245f8c" providerId="LiveId" clId="{5B7AB00B-F4EC-4D1B-81F3-E04FA9D4C2D4}" dt="2024-11-04T03:47:33.131" v="63" actId="1076"/>
          <ac:picMkLst>
            <pc:docMk/>
            <pc:sldMk cId="0" sldId="274"/>
            <ac:picMk id="5" creationId="{00000000-0000-0000-0000-000000000000}"/>
          </ac:picMkLst>
        </pc:picChg>
        <pc:picChg chg="mod">
          <ac:chgData name="" userId="b2da4f39e7245f8c" providerId="LiveId" clId="{5B7AB00B-F4EC-4D1B-81F3-E04FA9D4C2D4}" dt="2024-11-04T03:47:38" v="64" actId="1076"/>
          <ac:picMkLst>
            <pc:docMk/>
            <pc:sldMk cId="0" sldId="274"/>
            <ac:picMk id="6" creationId="{00000000-0000-0000-0000-000000000000}"/>
          </ac:picMkLst>
        </pc:picChg>
      </pc:sldChg>
      <pc:sldChg chg="addSp delSp modSp">
        <pc:chgData name="" userId="b2da4f39e7245f8c" providerId="LiveId" clId="{5B7AB00B-F4EC-4D1B-81F3-E04FA9D4C2D4}" dt="2024-11-04T03:58:08.475" v="79" actId="1076"/>
        <pc:sldMkLst>
          <pc:docMk/>
          <pc:sldMk cId="0" sldId="275"/>
        </pc:sldMkLst>
        <pc:picChg chg="add mod">
          <ac:chgData name="" userId="b2da4f39e7245f8c" providerId="LiveId" clId="{5B7AB00B-F4EC-4D1B-81F3-E04FA9D4C2D4}" dt="2024-11-04T03:56:36.775" v="70" actId="1076"/>
          <ac:picMkLst>
            <pc:docMk/>
            <pc:sldMk cId="0" sldId="275"/>
            <ac:picMk id="2" creationId="{96EB637D-B25F-47AC-99D4-5293DA305561}"/>
          </ac:picMkLst>
        </pc:picChg>
        <pc:picChg chg="del">
          <ac:chgData name="" userId="b2da4f39e7245f8c" providerId="LiveId" clId="{5B7AB00B-F4EC-4D1B-81F3-E04FA9D4C2D4}" dt="2024-11-04T03:56:21.312" v="65" actId="478"/>
          <ac:picMkLst>
            <pc:docMk/>
            <pc:sldMk cId="0" sldId="275"/>
            <ac:picMk id="3" creationId="{00000000-0000-0000-0000-000000000000}"/>
          </ac:picMkLst>
        </pc:picChg>
        <pc:picChg chg="del">
          <ac:chgData name="" userId="b2da4f39e7245f8c" providerId="LiveId" clId="{5B7AB00B-F4EC-4D1B-81F3-E04FA9D4C2D4}" dt="2024-11-04T03:57:31.655" v="71" actId="478"/>
          <ac:picMkLst>
            <pc:docMk/>
            <pc:sldMk cId="0" sldId="275"/>
            <ac:picMk id="4" creationId="{00000000-0000-0000-0000-000000000000}"/>
          </ac:picMkLst>
        </pc:picChg>
        <pc:picChg chg="mod">
          <ac:chgData name="" userId="b2da4f39e7245f8c" providerId="LiveId" clId="{5B7AB00B-F4EC-4D1B-81F3-E04FA9D4C2D4}" dt="2024-11-04T03:57:45.611" v="75" actId="1076"/>
          <ac:picMkLst>
            <pc:docMk/>
            <pc:sldMk cId="0" sldId="275"/>
            <ac:picMk id="5" creationId="{00000000-0000-0000-0000-000000000000}"/>
          </ac:picMkLst>
        </pc:picChg>
        <pc:picChg chg="add mod">
          <ac:chgData name="" userId="b2da4f39e7245f8c" providerId="LiveId" clId="{5B7AB00B-F4EC-4D1B-81F3-E04FA9D4C2D4}" dt="2024-11-04T03:57:40.863" v="74" actId="1076"/>
          <ac:picMkLst>
            <pc:docMk/>
            <pc:sldMk cId="0" sldId="275"/>
            <ac:picMk id="6" creationId="{00EA49C4-A74E-441D-9B98-0A79EAA22F3D}"/>
          </ac:picMkLst>
        </pc:picChg>
        <pc:picChg chg="add mod">
          <ac:chgData name="" userId="b2da4f39e7245f8c" providerId="LiveId" clId="{5B7AB00B-F4EC-4D1B-81F3-E04FA9D4C2D4}" dt="2024-11-04T03:58:08.475" v="79" actId="1076"/>
          <ac:picMkLst>
            <pc:docMk/>
            <pc:sldMk cId="0" sldId="275"/>
            <ac:picMk id="7" creationId="{3E57623C-E15A-46D2-A495-46F687C2280D}"/>
          </ac:picMkLst>
        </pc:picChg>
      </pc:sldChg>
      <pc:sldChg chg="addSp delSp modSp">
        <pc:chgData name="" userId="b2da4f39e7245f8c" providerId="LiveId" clId="{5B7AB00B-F4EC-4D1B-81F3-E04FA9D4C2D4}" dt="2024-11-04T03:58:46.231" v="85" actId="1076"/>
        <pc:sldMkLst>
          <pc:docMk/>
          <pc:sldMk cId="0" sldId="276"/>
        </pc:sldMkLst>
        <pc:picChg chg="del">
          <ac:chgData name="" userId="b2da4f39e7245f8c" providerId="LiveId" clId="{5B7AB00B-F4EC-4D1B-81F3-E04FA9D4C2D4}" dt="2024-11-04T03:57:55.370" v="76"/>
          <ac:picMkLst>
            <pc:docMk/>
            <pc:sldMk cId="0" sldId="276"/>
            <ac:picMk id="3" creationId="{00000000-0000-0000-0000-000000000000}"/>
          </ac:picMkLst>
        </pc:picChg>
        <pc:picChg chg="mod">
          <ac:chgData name="" userId="b2da4f39e7245f8c" providerId="LiveId" clId="{5B7AB00B-F4EC-4D1B-81F3-E04FA9D4C2D4}" dt="2024-11-04T03:58:14.051" v="80" actId="1076"/>
          <ac:picMkLst>
            <pc:docMk/>
            <pc:sldMk cId="0" sldId="276"/>
            <ac:picMk id="4" creationId="{00000000-0000-0000-0000-000000000000}"/>
          </ac:picMkLst>
        </pc:picChg>
        <pc:picChg chg="mod">
          <ac:chgData name="" userId="b2da4f39e7245f8c" providerId="LiveId" clId="{5B7AB00B-F4EC-4D1B-81F3-E04FA9D4C2D4}" dt="2024-11-04T03:58:28.455" v="81" actId="1076"/>
          <ac:picMkLst>
            <pc:docMk/>
            <pc:sldMk cId="0" sldId="276"/>
            <ac:picMk id="5" creationId="{E122E9D3-1C52-4FAD-9E68-55F6F137B335}"/>
          </ac:picMkLst>
        </pc:picChg>
        <pc:picChg chg="add mod">
          <ac:chgData name="" userId="b2da4f39e7245f8c" providerId="LiveId" clId="{5B7AB00B-F4EC-4D1B-81F3-E04FA9D4C2D4}" dt="2024-11-04T03:58:46.231" v="85" actId="1076"/>
          <ac:picMkLst>
            <pc:docMk/>
            <pc:sldMk cId="0" sldId="276"/>
            <ac:picMk id="6" creationId="{47199FB9-792E-4611-9FA7-1CC32393C29E}"/>
          </ac:picMkLst>
        </pc:picChg>
      </pc:sldChg>
      <pc:sldChg chg="delSp">
        <pc:chgData name="" userId="b2da4f39e7245f8c" providerId="LiveId" clId="{5B7AB00B-F4EC-4D1B-81F3-E04FA9D4C2D4}" dt="2024-11-04T03:58:34.208" v="82"/>
        <pc:sldMkLst>
          <pc:docMk/>
          <pc:sldMk cId="0" sldId="277"/>
        </pc:sldMkLst>
        <pc:picChg chg="del">
          <ac:chgData name="" userId="b2da4f39e7245f8c" providerId="LiveId" clId="{5B7AB00B-F4EC-4D1B-81F3-E04FA9D4C2D4}" dt="2024-11-04T03:58:34.208" v="82"/>
          <ac:picMkLst>
            <pc:docMk/>
            <pc:sldMk cId="0" sldId="277"/>
            <ac:picMk id="6" creationId="{00000000-0000-0000-0000-000000000000}"/>
          </ac:picMkLst>
        </pc:picChg>
      </pc:sldChg>
      <pc:sldChg chg="modSp">
        <pc:chgData name="" userId="b2da4f39e7245f8c" providerId="LiveId" clId="{5B7AB00B-F4EC-4D1B-81F3-E04FA9D4C2D4}" dt="2024-11-04T03:59:19.091" v="91" actId="1076"/>
        <pc:sldMkLst>
          <pc:docMk/>
          <pc:sldMk cId="0" sldId="279"/>
        </pc:sldMkLst>
        <pc:spChg chg="mod">
          <ac:chgData name="" userId="b2da4f39e7245f8c" providerId="LiveId" clId="{5B7AB00B-F4EC-4D1B-81F3-E04FA9D4C2D4}" dt="2024-11-04T03:59:04.062" v="86" actId="255"/>
          <ac:spMkLst>
            <pc:docMk/>
            <pc:sldMk cId="0" sldId="279"/>
            <ac:spMk id="3" creationId="{00000000-0000-0000-0000-000000000000}"/>
          </ac:spMkLst>
        </pc:spChg>
        <pc:picChg chg="mod">
          <ac:chgData name="" userId="b2da4f39e7245f8c" providerId="LiveId" clId="{5B7AB00B-F4EC-4D1B-81F3-E04FA9D4C2D4}" dt="2024-11-04T03:59:08.823" v="87" actId="1076"/>
          <ac:picMkLst>
            <pc:docMk/>
            <pc:sldMk cId="0" sldId="279"/>
            <ac:picMk id="4" creationId="{668F07B7-6C1F-4DC2-961D-8D0DD5D3F3F2}"/>
          </ac:picMkLst>
        </pc:picChg>
        <pc:picChg chg="mod">
          <ac:chgData name="" userId="b2da4f39e7245f8c" providerId="LiveId" clId="{5B7AB00B-F4EC-4D1B-81F3-E04FA9D4C2D4}" dt="2024-11-04T03:59:17.426" v="90" actId="1076"/>
          <ac:picMkLst>
            <pc:docMk/>
            <pc:sldMk cId="0" sldId="279"/>
            <ac:picMk id="5" creationId="{5E35056D-7F6C-4A59-8B64-74417965CBC9}"/>
          </ac:picMkLst>
        </pc:picChg>
        <pc:picChg chg="mod">
          <ac:chgData name="" userId="b2da4f39e7245f8c" providerId="LiveId" clId="{5B7AB00B-F4EC-4D1B-81F3-E04FA9D4C2D4}" dt="2024-11-04T03:59:19.091" v="91" actId="1076"/>
          <ac:picMkLst>
            <pc:docMk/>
            <pc:sldMk cId="0" sldId="279"/>
            <ac:picMk id="6" creationId="{5E6BCF14-0EA3-4B9A-AB8D-3C6A4B748F1E}"/>
          </ac:picMkLst>
        </pc:picChg>
      </pc:sldChg>
      <pc:sldChg chg="addSp delSp modSp">
        <pc:chgData name="" userId="b2da4f39e7245f8c" providerId="LiveId" clId="{5B7AB00B-F4EC-4D1B-81F3-E04FA9D4C2D4}" dt="2024-11-04T04:22:38.686" v="173" actId="1076"/>
        <pc:sldMkLst>
          <pc:docMk/>
          <pc:sldMk cId="0" sldId="280"/>
        </pc:sldMkLst>
        <pc:spChg chg="mod">
          <ac:chgData name="" userId="b2da4f39e7245f8c" providerId="LiveId" clId="{5B7AB00B-F4EC-4D1B-81F3-E04FA9D4C2D4}" dt="2024-11-04T03:59:54.548" v="96"/>
          <ac:spMkLst>
            <pc:docMk/>
            <pc:sldMk cId="0" sldId="280"/>
            <ac:spMk id="4" creationId="{00000000-0000-0000-0000-000000000000}"/>
          </ac:spMkLst>
        </pc:spChg>
        <pc:spChg chg="del mod">
          <ac:chgData name="" userId="b2da4f39e7245f8c" providerId="LiveId" clId="{5B7AB00B-F4EC-4D1B-81F3-E04FA9D4C2D4}" dt="2024-11-04T04:00:37.525" v="102"/>
          <ac:spMkLst>
            <pc:docMk/>
            <pc:sldMk cId="0" sldId="280"/>
            <ac:spMk id="11" creationId="{3154BD53-5D8C-40DC-BA28-19280CE19782}"/>
          </ac:spMkLst>
        </pc:spChg>
        <pc:picChg chg="add mod">
          <ac:chgData name="" userId="b2da4f39e7245f8c" providerId="LiveId" clId="{5B7AB00B-F4EC-4D1B-81F3-E04FA9D4C2D4}" dt="2024-11-04T04:22:38.686" v="173" actId="1076"/>
          <ac:picMkLst>
            <pc:docMk/>
            <pc:sldMk cId="0" sldId="280"/>
            <ac:picMk id="2" creationId="{52BDC75F-48EF-4FEF-B2D1-F725BE5E97EC}"/>
          </ac:picMkLst>
        </pc:picChg>
        <pc:picChg chg="del mod">
          <ac:chgData name="" userId="b2da4f39e7245f8c" providerId="LiveId" clId="{5B7AB00B-F4EC-4D1B-81F3-E04FA9D4C2D4}" dt="2024-11-04T04:22:31.886" v="170" actId="478"/>
          <ac:picMkLst>
            <pc:docMk/>
            <pc:sldMk cId="0" sldId="280"/>
            <ac:picMk id="12" creationId="{3A3F617A-8093-4963-B21A-F8C968F9EA82}"/>
          </ac:picMkLst>
        </pc:picChg>
      </pc:sldChg>
      <pc:sldChg chg="addSp modSp">
        <pc:chgData name="" userId="b2da4f39e7245f8c" providerId="LiveId" clId="{5B7AB00B-F4EC-4D1B-81F3-E04FA9D4C2D4}" dt="2024-11-04T04:01:47.795" v="113" actId="1076"/>
        <pc:sldMkLst>
          <pc:docMk/>
          <pc:sldMk cId="0" sldId="281"/>
        </pc:sldMkLst>
        <pc:picChg chg="add mod">
          <ac:chgData name="" userId="b2da4f39e7245f8c" providerId="LiveId" clId="{5B7AB00B-F4EC-4D1B-81F3-E04FA9D4C2D4}" dt="2024-11-04T04:00:51.883" v="105" actId="1076"/>
          <ac:picMkLst>
            <pc:docMk/>
            <pc:sldMk cId="0" sldId="281"/>
            <ac:picMk id="3" creationId="{AE53E049-C536-4DC2-81C5-D6D17517C04C}"/>
          </ac:picMkLst>
        </pc:picChg>
        <pc:picChg chg="add mod">
          <ac:chgData name="" userId="b2da4f39e7245f8c" providerId="LiveId" clId="{5B7AB00B-F4EC-4D1B-81F3-E04FA9D4C2D4}" dt="2024-11-04T04:01:01.543" v="108" actId="1076"/>
          <ac:picMkLst>
            <pc:docMk/>
            <pc:sldMk cId="0" sldId="281"/>
            <ac:picMk id="4" creationId="{7F8B477E-B073-4588-BCEE-D5C868634B67}"/>
          </ac:picMkLst>
        </pc:picChg>
        <pc:picChg chg="add mod">
          <ac:chgData name="" userId="b2da4f39e7245f8c" providerId="LiveId" clId="{5B7AB00B-F4EC-4D1B-81F3-E04FA9D4C2D4}" dt="2024-11-04T04:01:47.795" v="113" actId="1076"/>
          <ac:picMkLst>
            <pc:docMk/>
            <pc:sldMk cId="0" sldId="281"/>
            <ac:picMk id="5" creationId="{56B6B3E1-12ED-4F76-9A6A-52F2083337D7}"/>
          </ac:picMkLst>
        </pc:picChg>
      </pc:sldChg>
      <pc:sldChg chg="addSp delSp modSp">
        <pc:chgData name="" userId="b2da4f39e7245f8c" providerId="LiveId" clId="{5B7AB00B-F4EC-4D1B-81F3-E04FA9D4C2D4}" dt="2024-11-04T04:03:10.160" v="127" actId="1076"/>
        <pc:sldMkLst>
          <pc:docMk/>
          <pc:sldMk cId="0" sldId="283"/>
        </pc:sldMkLst>
        <pc:grpChg chg="add mod">
          <ac:chgData name="" userId="b2da4f39e7245f8c" providerId="LiveId" clId="{5B7AB00B-F4EC-4D1B-81F3-E04FA9D4C2D4}" dt="2024-11-04T04:02:14.720" v="121" actId="1076"/>
          <ac:grpSpMkLst>
            <pc:docMk/>
            <pc:sldMk cId="0" sldId="283"/>
            <ac:grpSpMk id="6" creationId="{B9957E55-343C-4EE9-99A3-ED82E6D467C9}"/>
          </ac:grpSpMkLst>
        </pc:grpChg>
        <pc:grpChg chg="add mod">
          <ac:chgData name="" userId="b2da4f39e7245f8c" providerId="LiveId" clId="{5B7AB00B-F4EC-4D1B-81F3-E04FA9D4C2D4}" dt="2024-11-04T04:02:58.283" v="124" actId="1076"/>
          <ac:grpSpMkLst>
            <pc:docMk/>
            <pc:sldMk cId="0" sldId="283"/>
            <ac:grpSpMk id="9" creationId="{C1776E7C-34A0-459E-AEF6-F01D110D4879}"/>
          </ac:grpSpMkLst>
        </pc:grpChg>
        <pc:picChg chg="del">
          <ac:chgData name="" userId="b2da4f39e7245f8c" providerId="LiveId" clId="{5B7AB00B-F4EC-4D1B-81F3-E04FA9D4C2D4}" dt="2024-11-04T04:01:31.024" v="110"/>
          <ac:picMkLst>
            <pc:docMk/>
            <pc:sldMk cId="0" sldId="283"/>
            <ac:picMk id="3" creationId="{00000000-0000-0000-0000-000000000000}"/>
          </ac:picMkLst>
        </pc:picChg>
        <pc:picChg chg="mod">
          <ac:chgData name="" userId="b2da4f39e7245f8c" providerId="LiveId" clId="{5B7AB00B-F4EC-4D1B-81F3-E04FA9D4C2D4}" dt="2024-11-04T04:01:57.119" v="116" actId="1076"/>
          <ac:picMkLst>
            <pc:docMk/>
            <pc:sldMk cId="0" sldId="283"/>
            <ac:picMk id="4" creationId="{00000000-0000-0000-0000-000000000000}"/>
          </ac:picMkLst>
        </pc:picChg>
        <pc:picChg chg="mod">
          <ac:chgData name="" userId="b2da4f39e7245f8c" providerId="LiveId" clId="{5B7AB00B-F4EC-4D1B-81F3-E04FA9D4C2D4}" dt="2024-11-04T04:02:07.371" v="118" actId="1076"/>
          <ac:picMkLst>
            <pc:docMk/>
            <pc:sldMk cId="0" sldId="283"/>
            <ac:picMk id="5" creationId="{00000000-0000-0000-0000-000000000000}"/>
          </ac:picMkLst>
        </pc:picChg>
        <pc:picChg chg="add mod">
          <ac:chgData name="" userId="b2da4f39e7245f8c" providerId="LiveId" clId="{5B7AB00B-F4EC-4D1B-81F3-E04FA9D4C2D4}" dt="2024-11-04T04:03:10.160" v="127" actId="1076"/>
          <ac:picMkLst>
            <pc:docMk/>
            <pc:sldMk cId="0" sldId="283"/>
            <ac:picMk id="12" creationId="{94B4B6C3-729D-4DF1-8410-43C1BC65CAE9}"/>
          </ac:picMkLst>
        </pc:picChg>
      </pc:sldChg>
      <pc:sldChg chg="addSp delSp modSp">
        <pc:chgData name="" userId="b2da4f39e7245f8c" providerId="LiveId" clId="{5B7AB00B-F4EC-4D1B-81F3-E04FA9D4C2D4}" dt="2024-11-04T04:05:13.323" v="136" actId="1076"/>
        <pc:sldMkLst>
          <pc:docMk/>
          <pc:sldMk cId="0" sldId="285"/>
        </pc:sldMkLst>
        <pc:picChg chg="del">
          <ac:chgData name="" userId="b2da4f39e7245f8c" providerId="LiveId" clId="{5B7AB00B-F4EC-4D1B-81F3-E04FA9D4C2D4}" dt="2024-11-04T04:04:55.287" v="129" actId="478"/>
          <ac:picMkLst>
            <pc:docMk/>
            <pc:sldMk cId="0" sldId="285"/>
            <ac:picMk id="3" creationId="{00000000-0000-0000-0000-000000000000}"/>
          </ac:picMkLst>
        </pc:picChg>
        <pc:picChg chg="del">
          <ac:chgData name="" userId="b2da4f39e7245f8c" providerId="LiveId" clId="{5B7AB00B-F4EC-4D1B-81F3-E04FA9D4C2D4}" dt="2024-11-04T04:04:57.118" v="131" actId="478"/>
          <ac:picMkLst>
            <pc:docMk/>
            <pc:sldMk cId="0" sldId="285"/>
            <ac:picMk id="4" creationId="{00000000-0000-0000-0000-000000000000}"/>
          </ac:picMkLst>
        </pc:picChg>
        <pc:picChg chg="del">
          <ac:chgData name="" userId="b2da4f39e7245f8c" providerId="LiveId" clId="{5B7AB00B-F4EC-4D1B-81F3-E04FA9D4C2D4}" dt="2024-11-04T04:04:56.282" v="130" actId="478"/>
          <ac:picMkLst>
            <pc:docMk/>
            <pc:sldMk cId="0" sldId="285"/>
            <ac:picMk id="5" creationId="{00000000-0000-0000-0000-000000000000}"/>
          </ac:picMkLst>
        </pc:picChg>
        <pc:picChg chg="mod">
          <ac:chgData name="" userId="b2da4f39e7245f8c" providerId="LiveId" clId="{5B7AB00B-F4EC-4D1B-81F3-E04FA9D4C2D4}" dt="2024-11-04T04:05:13.323" v="136" actId="1076"/>
          <ac:picMkLst>
            <pc:docMk/>
            <pc:sldMk cId="0" sldId="285"/>
            <ac:picMk id="6" creationId="{00000000-0000-0000-0000-000000000000}"/>
          </ac:picMkLst>
        </pc:picChg>
        <pc:picChg chg="add mod">
          <ac:chgData name="" userId="b2da4f39e7245f8c" providerId="LiveId" clId="{5B7AB00B-F4EC-4D1B-81F3-E04FA9D4C2D4}" dt="2024-11-04T04:05:09.395" v="135" actId="1076"/>
          <ac:picMkLst>
            <pc:docMk/>
            <pc:sldMk cId="0" sldId="285"/>
            <ac:picMk id="7" creationId="{A765BFCC-EDFE-457A-A50D-2CA8EDDB3A45}"/>
          </ac:picMkLst>
        </pc:picChg>
      </pc:sldChg>
      <pc:sldChg chg="delSp">
        <pc:chgData name="" userId="b2da4f39e7245f8c" providerId="LiveId" clId="{5B7AB00B-F4EC-4D1B-81F3-E04FA9D4C2D4}" dt="2024-11-04T03:39:07.099" v="14" actId="478"/>
        <pc:sldMkLst>
          <pc:docMk/>
          <pc:sldMk cId="0" sldId="286"/>
        </pc:sldMkLst>
        <pc:spChg chg="del">
          <ac:chgData name="" userId="b2da4f39e7245f8c" providerId="LiveId" clId="{5B7AB00B-F4EC-4D1B-81F3-E04FA9D4C2D4}" dt="2024-11-04T03:39:07.099" v="14" actId="478"/>
          <ac:spMkLst>
            <pc:docMk/>
            <pc:sldMk cId="0" sldId="286"/>
            <ac:spMk id="2" creationId="{00000000-0000-0000-0000-000000000000}"/>
          </ac:spMkLst>
        </pc:spChg>
      </pc:sldChg>
      <pc:sldChg chg="delSp modSp">
        <pc:chgData name="" userId="b2da4f39e7245f8c" providerId="LiveId" clId="{5B7AB00B-F4EC-4D1B-81F3-E04FA9D4C2D4}" dt="2024-11-04T04:05:49.849" v="142"/>
        <pc:sldMkLst>
          <pc:docMk/>
          <pc:sldMk cId="0" sldId="287"/>
        </pc:sldMkLst>
        <pc:spChg chg="del mod">
          <ac:chgData name="" userId="b2da4f39e7245f8c" providerId="LiveId" clId="{5B7AB00B-F4EC-4D1B-81F3-E04FA9D4C2D4}" dt="2024-11-04T03:39:01.536" v="13" actId="478"/>
          <ac:spMkLst>
            <pc:docMk/>
            <pc:sldMk cId="0" sldId="287"/>
            <ac:spMk id="2" creationId="{00000000-0000-0000-0000-000000000000}"/>
          </ac:spMkLst>
        </pc:spChg>
        <pc:spChg chg="mod">
          <ac:chgData name="" userId="b2da4f39e7245f8c" providerId="LiveId" clId="{5B7AB00B-F4EC-4D1B-81F3-E04FA9D4C2D4}" dt="2024-11-04T04:05:49.849" v="142"/>
          <ac:spMkLst>
            <pc:docMk/>
            <pc:sldMk cId="0" sldId="287"/>
            <ac:spMk id="4" creationId="{00000000-0000-0000-0000-000000000000}"/>
          </ac:spMkLst>
        </pc:spChg>
      </pc:sldChg>
      <pc:sldChg chg="addSp delSp modSp">
        <pc:chgData name="" userId="b2da4f39e7245f8c" providerId="LiveId" clId="{5B7AB00B-F4EC-4D1B-81F3-E04FA9D4C2D4}" dt="2024-11-04T04:07:04.911" v="152" actId="1076"/>
        <pc:sldMkLst>
          <pc:docMk/>
          <pc:sldMk cId="0" sldId="288"/>
        </pc:sldMkLst>
        <pc:spChg chg="del mod">
          <ac:chgData name="" userId="b2da4f39e7245f8c" providerId="LiveId" clId="{5B7AB00B-F4EC-4D1B-81F3-E04FA9D4C2D4}" dt="2024-11-04T04:05:42.413" v="140"/>
          <ac:spMkLst>
            <pc:docMk/>
            <pc:sldMk cId="0" sldId="288"/>
            <ac:spMk id="2" creationId="{00000000-0000-0000-0000-000000000000}"/>
          </ac:spMkLst>
        </pc:spChg>
        <pc:picChg chg="mod">
          <ac:chgData name="" userId="b2da4f39e7245f8c" providerId="LiveId" clId="{5B7AB00B-F4EC-4D1B-81F3-E04FA9D4C2D4}" dt="2024-11-04T04:05:59.426" v="143" actId="1076"/>
          <ac:picMkLst>
            <pc:docMk/>
            <pc:sldMk cId="0" sldId="288"/>
            <ac:picMk id="3" creationId="{00000000-0000-0000-0000-000000000000}"/>
          </ac:picMkLst>
        </pc:picChg>
        <pc:picChg chg="mod">
          <ac:chgData name="" userId="b2da4f39e7245f8c" providerId="LiveId" clId="{5B7AB00B-F4EC-4D1B-81F3-E04FA9D4C2D4}" dt="2024-11-04T04:06:02.263" v="144" actId="1076"/>
          <ac:picMkLst>
            <pc:docMk/>
            <pc:sldMk cId="0" sldId="288"/>
            <ac:picMk id="4" creationId="{00000000-0000-0000-0000-000000000000}"/>
          </ac:picMkLst>
        </pc:picChg>
        <pc:picChg chg="mod">
          <ac:chgData name="" userId="b2da4f39e7245f8c" providerId="LiveId" clId="{5B7AB00B-F4EC-4D1B-81F3-E04FA9D4C2D4}" dt="2024-11-04T04:06:04.311" v="145" actId="1076"/>
          <ac:picMkLst>
            <pc:docMk/>
            <pc:sldMk cId="0" sldId="288"/>
            <ac:picMk id="5" creationId="{00000000-0000-0000-0000-000000000000}"/>
          </ac:picMkLst>
        </pc:picChg>
        <pc:picChg chg="mod">
          <ac:chgData name="" userId="b2da4f39e7245f8c" providerId="LiveId" clId="{5B7AB00B-F4EC-4D1B-81F3-E04FA9D4C2D4}" dt="2024-11-04T04:06:09.286" v="146" actId="1076"/>
          <ac:picMkLst>
            <pc:docMk/>
            <pc:sldMk cId="0" sldId="288"/>
            <ac:picMk id="6" creationId="{00000000-0000-0000-0000-000000000000}"/>
          </ac:picMkLst>
        </pc:picChg>
        <pc:picChg chg="add mod">
          <ac:chgData name="" userId="b2da4f39e7245f8c" providerId="LiveId" clId="{5B7AB00B-F4EC-4D1B-81F3-E04FA9D4C2D4}" dt="2024-11-04T04:07:04.911" v="152" actId="1076"/>
          <ac:picMkLst>
            <pc:docMk/>
            <pc:sldMk cId="0" sldId="288"/>
            <ac:picMk id="7" creationId="{DB3904C6-7F12-4D7D-A8F4-1DAC91A64DDA}"/>
          </ac:picMkLst>
        </pc:picChg>
      </pc:sldChg>
      <pc:sldChg chg="addSp delSp modSp">
        <pc:chgData name="" userId="b2da4f39e7245f8c" providerId="LiveId" clId="{5B7AB00B-F4EC-4D1B-81F3-E04FA9D4C2D4}" dt="2024-11-04T04:07:44.163" v="158" actId="1076"/>
        <pc:sldMkLst>
          <pc:docMk/>
          <pc:sldMk cId="0" sldId="289"/>
        </pc:sldMkLst>
        <pc:spChg chg="del">
          <ac:chgData name="" userId="b2da4f39e7245f8c" providerId="LiveId" clId="{5B7AB00B-F4EC-4D1B-81F3-E04FA9D4C2D4}" dt="2024-11-04T04:06:44.120" v="147" actId="478"/>
          <ac:spMkLst>
            <pc:docMk/>
            <pc:sldMk cId="0" sldId="289"/>
            <ac:spMk id="2" creationId="{00000000-0000-0000-0000-000000000000}"/>
          </ac:spMkLst>
        </pc:spChg>
        <pc:spChg chg="mod">
          <ac:chgData name="" userId="b2da4f39e7245f8c" providerId="LiveId" clId="{5B7AB00B-F4EC-4D1B-81F3-E04FA9D4C2D4}" dt="2024-11-04T04:07:16.374" v="153" actId="1076"/>
          <ac:spMkLst>
            <pc:docMk/>
            <pc:sldMk cId="0" sldId="289"/>
            <ac:spMk id="3" creationId="{00000000-0000-0000-0000-000000000000}"/>
          </ac:spMkLst>
        </pc:spChg>
        <pc:spChg chg="mod">
          <ac:chgData name="" userId="b2da4f39e7245f8c" providerId="LiveId" clId="{5B7AB00B-F4EC-4D1B-81F3-E04FA9D4C2D4}" dt="2024-11-04T04:07:28.439" v="155" actId="1076"/>
          <ac:spMkLst>
            <pc:docMk/>
            <pc:sldMk cId="0" sldId="289"/>
            <ac:spMk id="4" creationId="{00000000-0000-0000-0000-000000000000}"/>
          </ac:spMkLst>
        </pc:spChg>
        <pc:spChg chg="mod">
          <ac:chgData name="" userId="b2da4f39e7245f8c" providerId="LiveId" clId="{5B7AB00B-F4EC-4D1B-81F3-E04FA9D4C2D4}" dt="2024-11-04T04:07:44.163" v="158" actId="1076"/>
          <ac:spMkLst>
            <pc:docMk/>
            <pc:sldMk cId="0" sldId="289"/>
            <ac:spMk id="5" creationId="{00000000-0000-0000-0000-000000000000}"/>
          </ac:spMkLst>
        </pc:spChg>
        <pc:spChg chg="add del mod">
          <ac:chgData name="" userId="b2da4f39e7245f8c" providerId="LiveId" clId="{5B7AB00B-F4EC-4D1B-81F3-E04FA9D4C2D4}" dt="2024-11-04T03:38:19.937" v="9"/>
          <ac:spMkLst>
            <pc:docMk/>
            <pc:sldMk cId="0" sldId="289"/>
            <ac:spMk id="9" creationId="{ABF65B63-50EC-4305-B7FC-3FD4126FD36B}"/>
          </ac:spMkLst>
        </pc:spChg>
        <pc:picChg chg="del">
          <ac:chgData name="" userId="b2da4f39e7245f8c" providerId="LiveId" clId="{5B7AB00B-F4EC-4D1B-81F3-E04FA9D4C2D4}" dt="2024-11-04T04:06:50.271" v="148"/>
          <ac:picMkLst>
            <pc:docMk/>
            <pc:sldMk cId="0" sldId="289"/>
            <ac:picMk id="6" creationId="{00000000-0000-0000-0000-000000000000}"/>
          </ac:picMkLst>
        </pc:picChg>
        <pc:picChg chg="mod">
          <ac:chgData name="" userId="b2da4f39e7245f8c" providerId="LiveId" clId="{5B7AB00B-F4EC-4D1B-81F3-E04FA9D4C2D4}" dt="2024-11-04T04:07:21.566" v="154" actId="1076"/>
          <ac:picMkLst>
            <pc:docMk/>
            <pc:sldMk cId="0" sldId="289"/>
            <ac:picMk id="7" creationId="{00000000-0000-0000-0000-000000000000}"/>
          </ac:picMkLst>
        </pc:picChg>
        <pc:picChg chg="mod">
          <ac:chgData name="" userId="b2da4f39e7245f8c" providerId="LiveId" clId="{5B7AB00B-F4EC-4D1B-81F3-E04FA9D4C2D4}" dt="2024-11-04T04:07:31.499" v="156" actId="1076"/>
          <ac:picMkLst>
            <pc:docMk/>
            <pc:sldMk cId="0" sldId="289"/>
            <ac:picMk id="8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hyperlink" Target="https://github.com/Rekhach9618/AMAZON-CLONE.git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7.jpg"/><Relationship Id="rId4" Type="http://schemas.openxmlformats.org/officeDocument/2006/relationships/image" Target="../media/image5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5.jp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2.png"/><Relationship Id="rId4" Type="http://schemas.openxmlformats.org/officeDocument/2006/relationships/image" Target="../media/image71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g"/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6.jpg"/><Relationship Id="rId4" Type="http://schemas.openxmlformats.org/officeDocument/2006/relationships/image" Target="../media/image75.jp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1.jp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jpg"/><Relationship Id="rId2" Type="http://schemas.openxmlformats.org/officeDocument/2006/relationships/image" Target="../media/image86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5.jp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jpg"/><Relationship Id="rId2" Type="http://schemas.openxmlformats.org/officeDocument/2006/relationships/image" Target="../media/image96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jp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228601" y="152400"/>
            <a:ext cx="6377938" cy="710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300" dirty="0">
              <a:latin typeface="Trebuchet MS"/>
              <a:cs typeface="Trebuchet MS"/>
            </a:endParaRPr>
          </a:p>
          <a:p>
            <a:pPr marL="180975" marR="101600" indent="98425">
              <a:lnSpc>
                <a:spcPct val="136500"/>
              </a:lnSpc>
              <a:spcBef>
                <a:spcPts val="5"/>
              </a:spcBef>
            </a:pPr>
            <a:r>
              <a:rPr lang="en-US" sz="2000" u="sng" spc="-5" dirty="0">
                <a:latin typeface="Arial Black"/>
                <a:cs typeface="Arial Black"/>
              </a:rPr>
              <a:t>Amazon Clone </a:t>
            </a:r>
            <a:r>
              <a:rPr lang="en-US" sz="2000" u="sng" dirty="0">
                <a:latin typeface="Arial Black"/>
                <a:cs typeface="Arial Black"/>
              </a:rPr>
              <a:t>Website </a:t>
            </a:r>
            <a:r>
              <a:rPr lang="en-US" sz="2000" u="sng" spc="-5" dirty="0">
                <a:latin typeface="Arial Black"/>
                <a:cs typeface="Arial Black"/>
              </a:rPr>
              <a:t>Integrated </a:t>
            </a:r>
            <a:r>
              <a:rPr lang="en-US" sz="2000" u="sng" spc="5" dirty="0">
                <a:latin typeface="Arial Black"/>
                <a:cs typeface="Arial Black"/>
              </a:rPr>
              <a:t>with </a:t>
            </a:r>
            <a:r>
              <a:rPr lang="en-US" sz="2000" u="sng" spc="10" dirty="0">
                <a:latin typeface="Arial Black"/>
                <a:cs typeface="Arial Black"/>
              </a:rPr>
              <a:t> </a:t>
            </a:r>
            <a:r>
              <a:rPr lang="en-US" sz="2000" u="sng" spc="-10" dirty="0">
                <a:latin typeface="Arial Black"/>
                <a:cs typeface="Arial Black"/>
              </a:rPr>
              <a:t>CI/CD</a:t>
            </a:r>
            <a:r>
              <a:rPr lang="en-US" sz="2000" u="sng" dirty="0">
                <a:latin typeface="Arial Black"/>
                <a:cs typeface="Arial Black"/>
              </a:rPr>
              <a:t> </a:t>
            </a:r>
            <a:r>
              <a:rPr lang="en-US" sz="2000" u="sng" spc="-5" dirty="0">
                <a:latin typeface="Arial Black"/>
                <a:cs typeface="Arial Black"/>
              </a:rPr>
              <a:t>Pipeline using</a:t>
            </a:r>
            <a:r>
              <a:rPr lang="en-US" sz="2000" u="sng" dirty="0">
                <a:latin typeface="Arial Black"/>
                <a:cs typeface="Arial Black"/>
              </a:rPr>
              <a:t> </a:t>
            </a:r>
            <a:r>
              <a:rPr lang="en-US" sz="2000" u="sng" spc="-5" dirty="0">
                <a:latin typeface="Arial Black"/>
                <a:cs typeface="Arial Black"/>
              </a:rPr>
              <a:t>Jenkins</a:t>
            </a:r>
            <a:r>
              <a:rPr lang="en-US" sz="2000" u="sng" spc="5" dirty="0">
                <a:latin typeface="Arial Black"/>
                <a:cs typeface="Arial Black"/>
              </a:rPr>
              <a:t> </a:t>
            </a:r>
            <a:r>
              <a:rPr lang="en-US" sz="2000" u="sng" spc="-10" dirty="0">
                <a:latin typeface="Arial Black"/>
                <a:cs typeface="Arial Black"/>
              </a:rPr>
              <a:t>and</a:t>
            </a:r>
            <a:r>
              <a:rPr lang="en-US" sz="2000" u="sng" spc="-5" dirty="0">
                <a:latin typeface="Arial Black"/>
                <a:cs typeface="Arial Black"/>
              </a:rPr>
              <a:t> </a:t>
            </a:r>
            <a:r>
              <a:rPr lang="en-US" sz="2000" u="sng" dirty="0">
                <a:latin typeface="Arial Black"/>
                <a:cs typeface="Arial Black"/>
              </a:rPr>
              <a:t>GitHub</a:t>
            </a:r>
          </a:p>
          <a:p>
            <a:pPr marL="12700">
              <a:lnSpc>
                <a:spcPct val="100000"/>
              </a:lnSpc>
              <a:spcBef>
                <a:spcPts val="1375"/>
              </a:spcBef>
            </a:pPr>
            <a:r>
              <a:rPr sz="1400" b="1" spc="-30" dirty="0">
                <a:latin typeface="Trebuchet MS"/>
                <a:cs typeface="Trebuchet MS"/>
              </a:rPr>
              <a:t>Aim:</a:t>
            </a:r>
            <a:endParaRPr sz="1400" dirty="0">
              <a:latin typeface="Trebuchet MS"/>
              <a:cs typeface="Trebuchet MS"/>
            </a:endParaRPr>
          </a:p>
          <a:p>
            <a:pPr marL="12700" marR="45085">
              <a:lnSpc>
                <a:spcPct val="117700"/>
              </a:lnSpc>
              <a:spcBef>
                <a:spcPts val="865"/>
              </a:spcBef>
            </a:pPr>
            <a:r>
              <a:rPr sz="1400" spc="-45" dirty="0">
                <a:latin typeface="Trebuchet MS"/>
                <a:cs typeface="Trebuchet MS"/>
              </a:rPr>
              <a:t>The</a:t>
            </a:r>
            <a:r>
              <a:rPr sz="1400" spc="-125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aim</a:t>
            </a:r>
            <a:r>
              <a:rPr sz="1400" spc="-110" dirty="0">
                <a:latin typeface="Trebuchet MS"/>
                <a:cs typeface="Trebuchet MS"/>
              </a:rPr>
              <a:t> </a:t>
            </a:r>
            <a:r>
              <a:rPr sz="1400" spc="-40" dirty="0">
                <a:latin typeface="Trebuchet MS"/>
                <a:cs typeface="Trebuchet MS"/>
              </a:rPr>
              <a:t>of</a:t>
            </a:r>
            <a:r>
              <a:rPr sz="1400" spc="-12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this</a:t>
            </a:r>
            <a:r>
              <a:rPr sz="1400" spc="-120" dirty="0">
                <a:latin typeface="Trebuchet MS"/>
                <a:cs typeface="Trebuchet MS"/>
              </a:rPr>
              <a:t> </a:t>
            </a:r>
            <a:r>
              <a:rPr sz="1400" spc="-45" dirty="0">
                <a:latin typeface="Trebuchet MS"/>
                <a:cs typeface="Trebuchet MS"/>
              </a:rPr>
              <a:t>project</a:t>
            </a:r>
            <a:r>
              <a:rPr sz="1400" spc="-130" dirty="0">
                <a:latin typeface="Trebuchet MS"/>
                <a:cs typeface="Trebuchet MS"/>
              </a:rPr>
              <a:t> </a:t>
            </a:r>
            <a:r>
              <a:rPr sz="1400" spc="25" dirty="0">
                <a:latin typeface="Trebuchet MS"/>
                <a:cs typeface="Trebuchet MS"/>
              </a:rPr>
              <a:t>is</a:t>
            </a:r>
            <a:r>
              <a:rPr sz="1400" spc="-120" dirty="0">
                <a:latin typeface="Trebuchet MS"/>
                <a:cs typeface="Trebuchet MS"/>
              </a:rPr>
              <a:t> </a:t>
            </a:r>
            <a:r>
              <a:rPr sz="1400" spc="-30" dirty="0">
                <a:latin typeface="Trebuchet MS"/>
                <a:cs typeface="Trebuchet MS"/>
              </a:rPr>
              <a:t>to</a:t>
            </a:r>
            <a:r>
              <a:rPr sz="1400" spc="-120" dirty="0">
                <a:latin typeface="Trebuchet MS"/>
                <a:cs typeface="Trebuchet MS"/>
              </a:rPr>
              <a:t> </a:t>
            </a:r>
            <a:r>
              <a:rPr sz="1400" spc="-15" dirty="0">
                <a:latin typeface="Trebuchet MS"/>
                <a:cs typeface="Trebuchet MS"/>
              </a:rPr>
              <a:t>build</a:t>
            </a:r>
            <a:r>
              <a:rPr sz="1400" spc="-130" dirty="0">
                <a:latin typeface="Trebuchet MS"/>
                <a:cs typeface="Trebuchet MS"/>
              </a:rPr>
              <a:t> </a:t>
            </a:r>
            <a:r>
              <a:rPr sz="1400" spc="10" dirty="0">
                <a:latin typeface="Trebuchet MS"/>
                <a:cs typeface="Trebuchet MS"/>
              </a:rPr>
              <a:t>an</a:t>
            </a:r>
            <a:r>
              <a:rPr sz="1400" spc="-125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Amazon</a:t>
            </a:r>
            <a:r>
              <a:rPr sz="1400" spc="-100" dirty="0">
                <a:latin typeface="Trebuchet MS"/>
                <a:cs typeface="Trebuchet MS"/>
              </a:rPr>
              <a:t> </a:t>
            </a:r>
            <a:r>
              <a:rPr sz="1400" spc="-15" dirty="0">
                <a:latin typeface="Trebuchet MS"/>
                <a:cs typeface="Trebuchet MS"/>
              </a:rPr>
              <a:t>clone</a:t>
            </a:r>
            <a:r>
              <a:rPr sz="1400" spc="-120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website</a:t>
            </a:r>
            <a:r>
              <a:rPr sz="1400" spc="-120" dirty="0">
                <a:latin typeface="Trebuchet MS"/>
                <a:cs typeface="Trebuchet MS"/>
              </a:rPr>
              <a:t> </a:t>
            </a:r>
            <a:r>
              <a:rPr sz="1400" spc="-40" dirty="0">
                <a:latin typeface="Trebuchet MS"/>
                <a:cs typeface="Trebuchet MS"/>
              </a:rPr>
              <a:t>integrated</a:t>
            </a:r>
            <a:r>
              <a:rPr sz="1400" spc="-110" dirty="0">
                <a:latin typeface="Trebuchet MS"/>
                <a:cs typeface="Trebuchet MS"/>
              </a:rPr>
              <a:t> </a:t>
            </a:r>
            <a:r>
              <a:rPr sz="1400" spc="-35" dirty="0">
                <a:latin typeface="Trebuchet MS"/>
                <a:cs typeface="Trebuchet MS"/>
              </a:rPr>
              <a:t>into</a:t>
            </a:r>
            <a:r>
              <a:rPr sz="1400" spc="-120" dirty="0">
                <a:latin typeface="Trebuchet MS"/>
                <a:cs typeface="Trebuchet MS"/>
              </a:rPr>
              <a:t> </a:t>
            </a:r>
            <a:r>
              <a:rPr sz="1400" spc="5" dirty="0">
                <a:latin typeface="Trebuchet MS"/>
                <a:cs typeface="Trebuchet MS"/>
              </a:rPr>
              <a:t>a</a:t>
            </a:r>
            <a:r>
              <a:rPr sz="1400" spc="-100" dirty="0">
                <a:latin typeface="Trebuchet MS"/>
                <a:cs typeface="Trebuchet MS"/>
              </a:rPr>
              <a:t> </a:t>
            </a:r>
            <a:r>
              <a:rPr sz="1400" spc="10" dirty="0">
                <a:latin typeface="Trebuchet MS"/>
                <a:cs typeface="Trebuchet MS"/>
              </a:rPr>
              <a:t>Continuous </a:t>
            </a:r>
            <a:r>
              <a:rPr sz="1400" spc="15" dirty="0">
                <a:latin typeface="Trebuchet MS"/>
                <a:cs typeface="Trebuchet MS"/>
              </a:rPr>
              <a:t> </a:t>
            </a:r>
            <a:r>
              <a:rPr sz="1400" spc="-35" dirty="0">
                <a:latin typeface="Trebuchet MS"/>
                <a:cs typeface="Trebuchet MS"/>
              </a:rPr>
              <a:t>Integration </a:t>
            </a:r>
            <a:r>
              <a:rPr sz="1400" dirty="0">
                <a:latin typeface="Trebuchet MS"/>
                <a:cs typeface="Trebuchet MS"/>
              </a:rPr>
              <a:t>and </a:t>
            </a:r>
            <a:r>
              <a:rPr sz="1400" spc="10" dirty="0">
                <a:latin typeface="Trebuchet MS"/>
                <a:cs typeface="Trebuchet MS"/>
              </a:rPr>
              <a:t>Continuous </a:t>
            </a:r>
            <a:r>
              <a:rPr sz="1400" spc="-15" dirty="0">
                <a:latin typeface="Trebuchet MS"/>
                <a:cs typeface="Trebuchet MS"/>
              </a:rPr>
              <a:t>Deployment </a:t>
            </a:r>
            <a:r>
              <a:rPr sz="1400" spc="-20" dirty="0">
                <a:latin typeface="Trebuchet MS"/>
                <a:cs typeface="Trebuchet MS"/>
              </a:rPr>
              <a:t>(CI/CD) </a:t>
            </a:r>
            <a:r>
              <a:rPr sz="1400" spc="-25" dirty="0">
                <a:latin typeface="Trebuchet MS"/>
                <a:cs typeface="Trebuchet MS"/>
              </a:rPr>
              <a:t>pipeline </a:t>
            </a:r>
            <a:r>
              <a:rPr sz="1400" spc="5" dirty="0">
                <a:latin typeface="Trebuchet MS"/>
                <a:cs typeface="Trebuchet MS"/>
              </a:rPr>
              <a:t>using </a:t>
            </a:r>
            <a:r>
              <a:rPr sz="1400" spc="-40" dirty="0">
                <a:latin typeface="Trebuchet MS"/>
                <a:cs typeface="Trebuchet MS"/>
              </a:rPr>
              <a:t>Jenkins. </a:t>
            </a:r>
            <a:r>
              <a:rPr sz="1400" spc="-55" dirty="0">
                <a:latin typeface="Trebuchet MS"/>
                <a:cs typeface="Trebuchet MS"/>
              </a:rPr>
              <a:t>The </a:t>
            </a:r>
            <a:r>
              <a:rPr sz="1400" spc="-30" dirty="0">
                <a:latin typeface="Trebuchet MS"/>
                <a:cs typeface="Trebuchet MS"/>
              </a:rPr>
              <a:t>pipeline </a:t>
            </a:r>
            <a:r>
              <a:rPr sz="1400" spc="-25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automates</a:t>
            </a:r>
            <a:r>
              <a:rPr sz="1400" spc="-125" dirty="0">
                <a:latin typeface="Trebuchet MS"/>
                <a:cs typeface="Trebuchet MS"/>
              </a:rPr>
              <a:t> </a:t>
            </a:r>
            <a:r>
              <a:rPr sz="1400" spc="10" dirty="0">
                <a:latin typeface="Trebuchet MS"/>
                <a:cs typeface="Trebuchet MS"/>
              </a:rPr>
              <a:t>code</a:t>
            </a:r>
            <a:r>
              <a:rPr sz="1400" spc="-114" dirty="0">
                <a:latin typeface="Trebuchet MS"/>
                <a:cs typeface="Trebuchet MS"/>
              </a:rPr>
              <a:t> </a:t>
            </a:r>
            <a:r>
              <a:rPr sz="1400" spc="-30" dirty="0">
                <a:latin typeface="Trebuchet MS"/>
                <a:cs typeface="Trebuchet MS"/>
              </a:rPr>
              <a:t>building,</a:t>
            </a:r>
            <a:r>
              <a:rPr sz="1400" spc="-130" dirty="0">
                <a:latin typeface="Trebuchet MS"/>
                <a:cs typeface="Trebuchet MS"/>
              </a:rPr>
              <a:t> </a:t>
            </a:r>
            <a:r>
              <a:rPr sz="1400" spc="-40" dirty="0">
                <a:latin typeface="Trebuchet MS"/>
                <a:cs typeface="Trebuchet MS"/>
              </a:rPr>
              <a:t>testing,</a:t>
            </a:r>
            <a:r>
              <a:rPr sz="1400" spc="-125" dirty="0">
                <a:latin typeface="Trebuchet MS"/>
                <a:cs typeface="Trebuchet MS"/>
              </a:rPr>
              <a:t> </a:t>
            </a:r>
            <a:r>
              <a:rPr sz="1400" spc="10" dirty="0">
                <a:latin typeface="Trebuchet MS"/>
                <a:cs typeface="Trebuchet MS"/>
              </a:rPr>
              <a:t>and</a:t>
            </a:r>
            <a:r>
              <a:rPr sz="1400" spc="-140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deployment</a:t>
            </a:r>
            <a:r>
              <a:rPr sz="1400" spc="-100" dirty="0">
                <a:latin typeface="Trebuchet MS"/>
                <a:cs typeface="Trebuchet MS"/>
              </a:rPr>
              <a:t> </a:t>
            </a:r>
            <a:r>
              <a:rPr sz="1400" spc="-45" dirty="0">
                <a:latin typeface="Trebuchet MS"/>
                <a:cs typeface="Trebuchet MS"/>
              </a:rPr>
              <a:t>to</a:t>
            </a:r>
            <a:r>
              <a:rPr sz="1400" spc="-100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an</a:t>
            </a:r>
            <a:r>
              <a:rPr sz="1400" spc="-100" dirty="0">
                <a:latin typeface="Trebuchet MS"/>
                <a:cs typeface="Trebuchet MS"/>
              </a:rPr>
              <a:t> </a:t>
            </a:r>
            <a:r>
              <a:rPr sz="1400" spc="30" dirty="0">
                <a:latin typeface="Trebuchet MS"/>
                <a:cs typeface="Trebuchet MS"/>
              </a:rPr>
              <a:t>NGINX</a:t>
            </a:r>
            <a:r>
              <a:rPr sz="1400" spc="-120" dirty="0">
                <a:latin typeface="Trebuchet MS"/>
                <a:cs typeface="Trebuchet MS"/>
              </a:rPr>
              <a:t> </a:t>
            </a:r>
            <a:r>
              <a:rPr sz="1400" spc="-30" dirty="0">
                <a:latin typeface="Trebuchet MS"/>
                <a:cs typeface="Trebuchet MS"/>
              </a:rPr>
              <a:t>server</a:t>
            </a:r>
            <a:r>
              <a:rPr sz="1400" spc="-114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hosted</a:t>
            </a:r>
            <a:r>
              <a:rPr sz="1400" spc="-13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on</a:t>
            </a:r>
            <a:r>
              <a:rPr sz="1400" spc="-100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an</a:t>
            </a:r>
            <a:r>
              <a:rPr sz="1400" spc="-100" dirty="0">
                <a:latin typeface="Trebuchet MS"/>
                <a:cs typeface="Trebuchet MS"/>
              </a:rPr>
              <a:t> </a:t>
            </a:r>
            <a:r>
              <a:rPr sz="1400" spc="45" dirty="0">
                <a:latin typeface="Trebuchet MS"/>
                <a:cs typeface="Trebuchet MS"/>
              </a:rPr>
              <a:t>AWS </a:t>
            </a:r>
            <a:r>
              <a:rPr sz="1400" spc="50" dirty="0">
                <a:latin typeface="Trebuchet MS"/>
                <a:cs typeface="Trebuchet MS"/>
              </a:rPr>
              <a:t> </a:t>
            </a:r>
            <a:r>
              <a:rPr sz="1400" spc="45" dirty="0">
                <a:latin typeface="Trebuchet MS"/>
                <a:cs typeface="Trebuchet MS"/>
              </a:rPr>
              <a:t>EC2</a:t>
            </a:r>
            <a:r>
              <a:rPr sz="1400" spc="-95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instance.</a:t>
            </a:r>
            <a:r>
              <a:rPr sz="1400" spc="-95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This</a:t>
            </a:r>
            <a:r>
              <a:rPr sz="1400" spc="-110" dirty="0">
                <a:latin typeface="Trebuchet MS"/>
                <a:cs typeface="Trebuchet MS"/>
              </a:rPr>
              <a:t> </a:t>
            </a:r>
            <a:r>
              <a:rPr sz="1400" spc="-45" dirty="0">
                <a:latin typeface="Trebuchet MS"/>
                <a:cs typeface="Trebuchet MS"/>
              </a:rPr>
              <a:t>project</a:t>
            </a:r>
            <a:r>
              <a:rPr sz="1400" spc="-114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highlights</a:t>
            </a:r>
            <a:r>
              <a:rPr sz="1400" spc="-114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how</a:t>
            </a:r>
            <a:r>
              <a:rPr sz="1400" spc="-90" dirty="0">
                <a:latin typeface="Trebuchet MS"/>
                <a:cs typeface="Trebuchet MS"/>
              </a:rPr>
              <a:t> </a:t>
            </a:r>
            <a:r>
              <a:rPr sz="1400" spc="25" dirty="0">
                <a:latin typeface="Trebuchet MS"/>
                <a:cs typeface="Trebuchet MS"/>
              </a:rPr>
              <a:t>DevOps</a:t>
            </a:r>
            <a:r>
              <a:rPr sz="1400" spc="-135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practices</a:t>
            </a:r>
            <a:r>
              <a:rPr sz="1400" spc="-110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streamline</a:t>
            </a:r>
            <a:r>
              <a:rPr sz="1400" spc="-114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web</a:t>
            </a:r>
            <a:r>
              <a:rPr sz="1400" spc="-100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development </a:t>
            </a:r>
            <a:r>
              <a:rPr sz="1400" spc="-345" dirty="0">
                <a:latin typeface="Trebuchet MS"/>
                <a:cs typeface="Trebuchet MS"/>
              </a:rPr>
              <a:t> </a:t>
            </a:r>
            <a:r>
              <a:rPr sz="1400" spc="10" dirty="0">
                <a:latin typeface="Trebuchet MS"/>
                <a:cs typeface="Trebuchet MS"/>
              </a:rPr>
              <a:t>and</a:t>
            </a:r>
            <a:r>
              <a:rPr sz="1400" spc="-114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deployment</a:t>
            </a:r>
            <a:r>
              <a:rPr sz="1400" spc="-130" dirty="0">
                <a:latin typeface="Trebuchet MS"/>
                <a:cs typeface="Trebuchet MS"/>
              </a:rPr>
              <a:t> </a:t>
            </a:r>
            <a:r>
              <a:rPr sz="1400" spc="5" dirty="0">
                <a:latin typeface="Trebuchet MS"/>
                <a:cs typeface="Trebuchet MS"/>
              </a:rPr>
              <a:t>processes.</a:t>
            </a:r>
            <a:endParaRPr sz="1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400" b="1" spc="5" dirty="0">
                <a:latin typeface="Trebuchet MS"/>
                <a:cs typeface="Trebuchet MS"/>
              </a:rPr>
              <a:t>Components:</a:t>
            </a:r>
            <a:endParaRPr sz="1400" dirty="0">
              <a:latin typeface="Trebuchet MS"/>
              <a:cs typeface="Trebuchet MS"/>
            </a:endParaRPr>
          </a:p>
          <a:p>
            <a:pPr marL="12700" marR="74295" indent="193675">
              <a:lnSpc>
                <a:spcPts val="1380"/>
              </a:lnSpc>
              <a:spcBef>
                <a:spcPts val="1190"/>
              </a:spcBef>
            </a:pPr>
            <a:r>
              <a:rPr sz="1400" b="1" spc="-5" dirty="0">
                <a:latin typeface="Times New Roman"/>
                <a:cs typeface="Times New Roman"/>
              </a:rPr>
              <a:t>Amazon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Clone Website</a:t>
            </a:r>
            <a:r>
              <a:rPr sz="1400" spc="-5" dirty="0">
                <a:latin typeface="Times New Roman"/>
                <a:cs typeface="Times New Roman"/>
              </a:rPr>
              <a:t>: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fully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functional</a:t>
            </a:r>
            <a:r>
              <a:rPr sz="1400" spc="-5" dirty="0">
                <a:latin typeface="Times New Roman"/>
                <a:cs typeface="Times New Roman"/>
              </a:rPr>
              <a:t> web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application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mimicking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 functionality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28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Amazon's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e-commerce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platform.</a:t>
            </a:r>
            <a:endParaRPr lang="en-US" sz="1400" spc="-5" dirty="0">
              <a:latin typeface="Times New Roman"/>
              <a:cs typeface="Times New Roman"/>
            </a:endParaRPr>
          </a:p>
          <a:p>
            <a:pPr marL="12700" marR="74295" indent="193675">
              <a:lnSpc>
                <a:spcPts val="1380"/>
              </a:lnSpc>
              <a:spcBef>
                <a:spcPts val="1190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206375">
              <a:lnSpc>
                <a:spcPts val="1335"/>
              </a:lnSpc>
            </a:pPr>
            <a:r>
              <a:rPr sz="1400" b="1" dirty="0">
                <a:latin typeface="Times New Roman"/>
                <a:cs typeface="Times New Roman"/>
              </a:rPr>
              <a:t>CI/CD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Pipeline</a:t>
            </a:r>
            <a:r>
              <a:rPr sz="1400" spc="-5" dirty="0">
                <a:latin typeface="Times New Roman"/>
                <a:cs typeface="Times New Roman"/>
              </a:rPr>
              <a:t>: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469900" indent="-229235">
              <a:lnSpc>
                <a:spcPts val="1405"/>
              </a:lnSpc>
              <a:buSzPct val="83333"/>
              <a:buFont typeface="Courier New"/>
              <a:buChar char="o"/>
              <a:tabLst>
                <a:tab pos="469900" algn="l"/>
                <a:tab pos="470534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GitHub</a:t>
            </a:r>
            <a:r>
              <a:rPr sz="1400" spc="-5" dirty="0">
                <a:latin typeface="Times New Roman"/>
                <a:cs typeface="Times New Roman"/>
              </a:rPr>
              <a:t>: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Source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code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repository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version</a:t>
            </a:r>
            <a:r>
              <a:rPr sz="1400" dirty="0">
                <a:latin typeface="Times New Roman"/>
                <a:cs typeface="Times New Roman"/>
              </a:rPr>
              <a:t> control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system.</a:t>
            </a:r>
            <a:endParaRPr sz="1400" dirty="0">
              <a:latin typeface="Times New Roman"/>
              <a:cs typeface="Times New Roman"/>
            </a:endParaRPr>
          </a:p>
          <a:p>
            <a:pPr marL="469900" indent="-229235">
              <a:lnSpc>
                <a:spcPts val="1375"/>
              </a:lnSpc>
              <a:buSzPct val="83333"/>
              <a:buFont typeface="Courier New"/>
              <a:buChar char="o"/>
              <a:tabLst>
                <a:tab pos="469900" algn="l"/>
                <a:tab pos="470534" algn="l"/>
              </a:tabLst>
            </a:pPr>
            <a:r>
              <a:rPr sz="1400" b="1" dirty="0">
                <a:latin typeface="Times New Roman"/>
                <a:cs typeface="Times New Roman"/>
              </a:rPr>
              <a:t>Jenkins</a:t>
            </a:r>
            <a:r>
              <a:rPr sz="1400" dirty="0">
                <a:latin typeface="Times New Roman"/>
                <a:cs typeface="Times New Roman"/>
              </a:rPr>
              <a:t>: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Automation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server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that orchestrates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building,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testing,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deploying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code.</a:t>
            </a:r>
          </a:p>
          <a:p>
            <a:pPr marL="469900" marR="5080" indent="-228600">
              <a:lnSpc>
                <a:spcPts val="1380"/>
              </a:lnSpc>
              <a:spcBef>
                <a:spcPts val="65"/>
              </a:spcBef>
              <a:buSzPct val="83333"/>
              <a:buFont typeface="Courier New"/>
              <a:buChar char="o"/>
              <a:tabLst>
                <a:tab pos="469900" algn="l"/>
                <a:tab pos="470534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GitHub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Webhook</a:t>
            </a:r>
            <a:r>
              <a:rPr sz="1400" dirty="0">
                <a:latin typeface="Times New Roman"/>
                <a:cs typeface="Times New Roman"/>
              </a:rPr>
              <a:t>:</a:t>
            </a:r>
            <a:r>
              <a:rPr sz="1400" spc="-5" dirty="0">
                <a:latin typeface="Times New Roman"/>
                <a:cs typeface="Times New Roman"/>
              </a:rPr>
              <a:t> Triggers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Jenkins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initiate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 </a:t>
            </a:r>
            <a:r>
              <a:rPr sz="1400" dirty="0">
                <a:latin typeface="Times New Roman"/>
                <a:cs typeface="Times New Roman"/>
              </a:rPr>
              <a:t>build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process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when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code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pushed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 </a:t>
            </a:r>
            <a:r>
              <a:rPr sz="1400" spc="-28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updated.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12700" marR="235585" indent="193675">
              <a:lnSpc>
                <a:spcPts val="1400"/>
              </a:lnSpc>
            </a:pPr>
            <a:r>
              <a:rPr sz="1400" b="1" dirty="0">
                <a:latin typeface="Times New Roman"/>
                <a:cs typeface="Times New Roman"/>
              </a:rPr>
              <a:t>AWS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EC2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Instance</a:t>
            </a:r>
            <a:r>
              <a:rPr sz="1400" spc="-5" dirty="0">
                <a:latin typeface="Times New Roman"/>
                <a:cs typeface="Times New Roman"/>
              </a:rPr>
              <a:t>: Hosts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 NGINX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web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server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runs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 deployed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Amazon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clone </a:t>
            </a:r>
            <a:r>
              <a:rPr sz="1400" spc="-28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website.</a:t>
            </a:r>
            <a:endParaRPr sz="1400" dirty="0">
              <a:latin typeface="Times New Roman"/>
              <a:cs typeface="Times New Roman"/>
            </a:endParaRPr>
          </a:p>
          <a:p>
            <a:pPr marL="206375">
              <a:lnSpc>
                <a:spcPts val="1300"/>
              </a:lnSpc>
            </a:pPr>
            <a:r>
              <a:rPr sz="1400" b="1" dirty="0">
                <a:latin typeface="Times New Roman"/>
                <a:cs typeface="Times New Roman"/>
              </a:rPr>
              <a:t>NGINX</a:t>
            </a:r>
            <a:r>
              <a:rPr sz="1400" dirty="0">
                <a:latin typeface="Times New Roman"/>
                <a:cs typeface="Times New Roman"/>
              </a:rPr>
              <a:t>:</a:t>
            </a:r>
            <a:r>
              <a:rPr sz="1400" spc="-10" dirty="0">
                <a:latin typeface="Times New Roman"/>
                <a:cs typeface="Times New Roman"/>
              </a:rPr>
              <a:t> Web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server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responsible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serving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Amazon</a:t>
            </a:r>
            <a:r>
              <a:rPr sz="1400" dirty="0">
                <a:latin typeface="Times New Roman"/>
                <a:cs typeface="Times New Roman"/>
              </a:rPr>
              <a:t> clone</a:t>
            </a:r>
            <a:r>
              <a:rPr sz="1400" spc="-5" dirty="0">
                <a:latin typeface="Times New Roman"/>
                <a:cs typeface="Times New Roman"/>
              </a:rPr>
              <a:t> website.</a:t>
            </a:r>
            <a:endParaRPr sz="1400" dirty="0">
              <a:latin typeface="Times New Roman"/>
              <a:cs typeface="Times New Roman"/>
            </a:endParaRPr>
          </a:p>
          <a:p>
            <a:pPr marL="206375">
              <a:lnSpc>
                <a:spcPts val="1405"/>
              </a:lnSpc>
            </a:pPr>
            <a:r>
              <a:rPr sz="1400" b="1" spc="-5" dirty="0">
                <a:latin typeface="Times New Roman"/>
                <a:cs typeface="Times New Roman"/>
              </a:rPr>
              <a:t>GitHub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Token</a:t>
            </a:r>
            <a:r>
              <a:rPr sz="1400" dirty="0">
                <a:latin typeface="Times New Roman"/>
                <a:cs typeface="Times New Roman"/>
              </a:rPr>
              <a:t>:</a:t>
            </a:r>
            <a:r>
              <a:rPr sz="1400" spc="-5" dirty="0">
                <a:latin typeface="Times New Roman"/>
                <a:cs typeface="Times New Roman"/>
              </a:rPr>
              <a:t> Credentials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used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securely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integrate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GitHub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with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Jenkins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automated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1400" spc="-5" dirty="0">
                <a:latin typeface="Times New Roman"/>
                <a:cs typeface="Times New Roman"/>
              </a:rPr>
              <a:t>builds.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400" b="1" spc="-35" dirty="0">
                <a:latin typeface="Trebuchet MS"/>
                <a:cs typeface="Trebuchet MS"/>
              </a:rPr>
              <a:t>Architecture:</a:t>
            </a:r>
            <a:endParaRPr sz="1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9759" y="7394254"/>
            <a:ext cx="5918551" cy="177787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381000"/>
            <a:ext cx="5943600" cy="3505200"/>
          </a:xfrm>
          <a:prstGeom prst="rect">
            <a:avLst/>
          </a:prstGeom>
        </p:spPr>
      </p:pic>
      <p:pic>
        <p:nvPicPr>
          <p:cNvPr id="5" name="object 3">
            <a:extLst>
              <a:ext uri="{FF2B5EF4-FFF2-40B4-BE49-F238E27FC236}">
                <a16:creationId xmlns:a16="http://schemas.microsoft.com/office/drawing/2014/main" id="{5C06558B-9832-4ACD-9016-995E9BD45CD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5" y="3194051"/>
            <a:ext cx="5943600" cy="2978150"/>
          </a:xfrm>
          <a:prstGeom prst="rect">
            <a:avLst/>
          </a:prstGeom>
        </p:spPr>
      </p:pic>
      <p:pic>
        <p:nvPicPr>
          <p:cNvPr id="6" name="object 4">
            <a:extLst>
              <a:ext uri="{FF2B5EF4-FFF2-40B4-BE49-F238E27FC236}">
                <a16:creationId xmlns:a16="http://schemas.microsoft.com/office/drawing/2014/main" id="{E1FBC854-3C87-45C1-AA17-B6160C1A564E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3400" y="6553200"/>
            <a:ext cx="5943600" cy="298386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25842" y="838200"/>
            <a:ext cx="5720715" cy="16725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6690" indent="-174625">
              <a:lnSpc>
                <a:spcPct val="100000"/>
              </a:lnSpc>
              <a:spcBef>
                <a:spcPts val="100"/>
              </a:spcBef>
              <a:buAutoNum type="arabicPeriod" startAt="4"/>
              <a:tabLst>
                <a:tab pos="187325" algn="l"/>
              </a:tabLst>
            </a:pPr>
            <a:r>
              <a:rPr sz="1350" b="1" dirty="0">
                <a:latin typeface="Times New Roman"/>
                <a:cs typeface="Times New Roman"/>
              </a:rPr>
              <a:t>Create</a:t>
            </a:r>
            <a:r>
              <a:rPr sz="1350" b="1" spc="-25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GitHub</a:t>
            </a:r>
            <a:r>
              <a:rPr sz="1350" b="1" spc="-5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Personal</a:t>
            </a:r>
            <a:r>
              <a:rPr sz="1350" b="1" spc="-25" dirty="0">
                <a:latin typeface="Times New Roman"/>
                <a:cs typeface="Times New Roman"/>
              </a:rPr>
              <a:t> </a:t>
            </a:r>
            <a:r>
              <a:rPr sz="1350" b="1" spc="-5" dirty="0">
                <a:latin typeface="Times New Roman"/>
                <a:cs typeface="Times New Roman"/>
              </a:rPr>
              <a:t>Access</a:t>
            </a:r>
            <a:r>
              <a:rPr sz="1350" b="1" spc="5" dirty="0">
                <a:latin typeface="Times New Roman"/>
                <a:cs typeface="Times New Roman"/>
              </a:rPr>
              <a:t> </a:t>
            </a:r>
            <a:r>
              <a:rPr sz="1350" b="1" spc="-5" dirty="0">
                <a:latin typeface="Times New Roman"/>
                <a:cs typeface="Times New Roman"/>
              </a:rPr>
              <a:t>Token</a:t>
            </a:r>
            <a:endParaRPr sz="1350" dirty="0">
              <a:latin typeface="Times New Roman"/>
              <a:cs typeface="Times New Roman"/>
            </a:endParaRPr>
          </a:p>
          <a:p>
            <a:pPr marL="469900" marR="5080" lvl="1" indent="-228600">
              <a:lnSpc>
                <a:spcPct val="107600"/>
              </a:lnSpc>
              <a:spcBef>
                <a:spcPts val="1320"/>
              </a:spcBef>
              <a:buSzPct val="83333"/>
              <a:buChar char="●"/>
              <a:tabLst>
                <a:tab pos="469900" algn="l"/>
                <a:tab pos="470534" algn="l"/>
              </a:tabLst>
            </a:pPr>
            <a:r>
              <a:rPr sz="1200" spc="-15" dirty="0">
                <a:latin typeface="Times New Roman"/>
                <a:cs typeface="Times New Roman"/>
              </a:rPr>
              <a:t>Go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GitHub</a:t>
            </a:r>
            <a:r>
              <a:rPr sz="1200" b="1" spc="1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Profile</a:t>
            </a:r>
            <a:r>
              <a:rPr sz="1200" b="1" spc="30" dirty="0">
                <a:latin typeface="Times New Roman"/>
                <a:cs typeface="Times New Roman"/>
              </a:rPr>
              <a:t> </a:t>
            </a:r>
            <a:r>
              <a:rPr sz="1200" spc="-210" dirty="0">
                <a:latin typeface="Lucida Sans Unicode"/>
                <a:cs typeface="Lucida Sans Unicode"/>
              </a:rPr>
              <a:t>→</a:t>
            </a:r>
            <a:r>
              <a:rPr sz="1200" spc="-50" dirty="0">
                <a:latin typeface="Lucida Sans Unicode"/>
                <a:cs typeface="Lucida Sans Unicode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Settings</a:t>
            </a:r>
            <a:r>
              <a:rPr sz="1200" b="1" spc="45" dirty="0">
                <a:latin typeface="Times New Roman"/>
                <a:cs typeface="Times New Roman"/>
              </a:rPr>
              <a:t> </a:t>
            </a:r>
            <a:r>
              <a:rPr sz="1200" spc="-210" dirty="0">
                <a:latin typeface="Lucida Sans Unicode"/>
                <a:cs typeface="Lucida Sans Unicode"/>
              </a:rPr>
              <a:t>→</a:t>
            </a:r>
            <a:r>
              <a:rPr sz="1200" spc="-50" dirty="0">
                <a:latin typeface="Lucida Sans Unicode"/>
                <a:cs typeface="Lucida Sans Unicode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Developer</a:t>
            </a:r>
            <a:r>
              <a:rPr sz="1200" b="1" dirty="0">
                <a:latin typeface="Times New Roman"/>
                <a:cs typeface="Times New Roman"/>
              </a:rPr>
              <a:t> Settings</a:t>
            </a:r>
            <a:r>
              <a:rPr sz="1200" b="1" spc="45" dirty="0">
                <a:latin typeface="Times New Roman"/>
                <a:cs typeface="Times New Roman"/>
              </a:rPr>
              <a:t> </a:t>
            </a:r>
            <a:r>
              <a:rPr sz="1200" spc="-210" dirty="0">
                <a:latin typeface="Lucida Sans Unicode"/>
                <a:cs typeface="Lucida Sans Unicode"/>
              </a:rPr>
              <a:t>→  </a:t>
            </a:r>
            <a:r>
              <a:rPr sz="1200" b="1" spc="-5" dirty="0">
                <a:latin typeface="Times New Roman"/>
                <a:cs typeface="Times New Roman"/>
              </a:rPr>
              <a:t>Personal Access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Tokens </a:t>
            </a:r>
            <a:r>
              <a:rPr sz="1200" b="1" spc="-28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(classic)</a:t>
            </a:r>
            <a:r>
              <a:rPr sz="1200" spc="-5" dirty="0">
                <a:latin typeface="Times New Roman"/>
                <a:cs typeface="Times New Roman"/>
              </a:rPr>
              <a:t>.</a:t>
            </a:r>
            <a:endParaRPr sz="1200" dirty="0">
              <a:latin typeface="Times New Roman"/>
              <a:cs typeface="Times New Roman"/>
            </a:endParaRPr>
          </a:p>
          <a:p>
            <a:pPr marL="469900" lvl="1" indent="-229235">
              <a:lnSpc>
                <a:spcPts val="1345"/>
              </a:lnSpc>
              <a:buSzPct val="83333"/>
              <a:buChar char="●"/>
              <a:tabLst>
                <a:tab pos="469900" algn="l"/>
                <a:tab pos="470534" algn="l"/>
              </a:tabLst>
            </a:pPr>
            <a:r>
              <a:rPr sz="1200" spc="-5" dirty="0">
                <a:latin typeface="Times New Roman"/>
                <a:cs typeface="Times New Roman"/>
              </a:rPr>
              <a:t>Generate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new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token:</a:t>
            </a:r>
            <a:endParaRPr sz="1200" dirty="0">
              <a:latin typeface="Times New Roman"/>
              <a:cs typeface="Times New Roman"/>
            </a:endParaRPr>
          </a:p>
          <a:p>
            <a:pPr marL="927100" lvl="2" indent="-229235">
              <a:lnSpc>
                <a:spcPts val="1375"/>
              </a:lnSpc>
              <a:buSzPct val="83333"/>
              <a:buFont typeface="Courier New"/>
              <a:buChar char="o"/>
              <a:tabLst>
                <a:tab pos="927100" algn="l"/>
                <a:tab pos="927735" algn="l"/>
              </a:tabLst>
            </a:pPr>
            <a:r>
              <a:rPr sz="1200" b="1" dirty="0">
                <a:latin typeface="Times New Roman"/>
                <a:cs typeface="Times New Roman"/>
              </a:rPr>
              <a:t>Not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: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nk</a:t>
            </a:r>
            <a:r>
              <a:rPr sz="1200" spc="-10" dirty="0">
                <a:latin typeface="Times New Roman"/>
                <a:cs typeface="Times New Roman"/>
              </a:rPr>
              <a:t>i</a:t>
            </a:r>
            <a:r>
              <a:rPr sz="1200" spc="-5" dirty="0">
                <a:latin typeface="Times New Roman"/>
                <a:cs typeface="Times New Roman"/>
              </a:rPr>
              <a:t>n</a:t>
            </a:r>
            <a:r>
              <a:rPr sz="1200" spc="5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-5" dirty="0">
                <a:latin typeface="Times New Roman"/>
                <a:cs typeface="Times New Roman"/>
              </a:rPr>
              <a:t>CICD</a:t>
            </a:r>
            <a:endParaRPr sz="1200" dirty="0">
              <a:latin typeface="Times New Roman"/>
              <a:cs typeface="Times New Roman"/>
            </a:endParaRPr>
          </a:p>
          <a:p>
            <a:pPr marL="927100" lvl="2" indent="-229235">
              <a:lnSpc>
                <a:spcPts val="1375"/>
              </a:lnSpc>
              <a:buSzPct val="83333"/>
              <a:buFont typeface="Courier New"/>
              <a:buChar char="o"/>
              <a:tabLst>
                <a:tab pos="927100" algn="l"/>
                <a:tab pos="927735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Expiration</a:t>
            </a:r>
            <a:r>
              <a:rPr sz="1200" spc="-5" dirty="0">
                <a:latin typeface="Times New Roman"/>
                <a:cs typeface="Times New Roman"/>
              </a:rPr>
              <a:t>: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30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days</a:t>
            </a:r>
            <a:endParaRPr sz="1200" dirty="0">
              <a:latin typeface="Times New Roman"/>
              <a:cs typeface="Times New Roman"/>
            </a:endParaRPr>
          </a:p>
          <a:p>
            <a:pPr marL="927100" lvl="2" indent="-229235">
              <a:lnSpc>
                <a:spcPts val="1400"/>
              </a:lnSpc>
              <a:buSzPct val="83333"/>
              <a:buFont typeface="Courier New"/>
              <a:buChar char="o"/>
              <a:tabLst>
                <a:tab pos="927100" algn="l"/>
                <a:tab pos="927735" algn="l"/>
              </a:tabLst>
            </a:pPr>
            <a:r>
              <a:rPr sz="1200" b="1" dirty="0">
                <a:latin typeface="Times New Roman"/>
                <a:cs typeface="Times New Roman"/>
              </a:rPr>
              <a:t>S</a:t>
            </a:r>
            <a:r>
              <a:rPr sz="1200" b="1" spc="-10" dirty="0">
                <a:latin typeface="Times New Roman"/>
                <a:cs typeface="Times New Roman"/>
              </a:rPr>
              <a:t>c</a:t>
            </a:r>
            <a:r>
              <a:rPr sz="1200" b="1" spc="-5" dirty="0">
                <a:latin typeface="Times New Roman"/>
                <a:cs typeface="Times New Roman"/>
              </a:rPr>
              <a:t>o</a:t>
            </a:r>
            <a:r>
              <a:rPr sz="1200" b="1" dirty="0">
                <a:latin typeface="Times New Roman"/>
                <a:cs typeface="Times New Roman"/>
              </a:rPr>
              <a:t>p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spc="5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:</a:t>
            </a:r>
            <a:r>
              <a:rPr sz="1200" spc="-10" dirty="0">
                <a:latin typeface="Times New Roman"/>
                <a:cs typeface="Times New Roman"/>
              </a:rPr>
              <a:t> 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b</a:t>
            </a:r>
            <a:r>
              <a:rPr sz="1200" spc="-10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rep</a:t>
            </a:r>
            <a:r>
              <a:rPr sz="1000" dirty="0">
                <a:latin typeface="Courier New"/>
                <a:cs typeface="Courier New"/>
              </a:rPr>
              <a:t>o</a:t>
            </a:r>
            <a:r>
              <a:rPr sz="1000" spc="-280" dirty="0">
                <a:latin typeface="Courier New"/>
                <a:cs typeface="Courier New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</a:t>
            </a:r>
            <a:r>
              <a:rPr sz="1000" spc="-5" dirty="0">
                <a:latin typeface="Courier New"/>
                <a:cs typeface="Courier New"/>
              </a:rPr>
              <a:t>workflo</a:t>
            </a:r>
            <a:r>
              <a:rPr sz="1000" dirty="0">
                <a:latin typeface="Courier New"/>
                <a:cs typeface="Courier New"/>
              </a:rPr>
              <a:t>w</a:t>
            </a:r>
            <a:r>
              <a:rPr sz="1200" dirty="0">
                <a:latin typeface="Times New Roman"/>
                <a:cs typeface="Times New Roman"/>
              </a:rPr>
              <a:t>.</a:t>
            </a:r>
          </a:p>
          <a:p>
            <a:pPr marL="469900" lvl="1" indent="-229235">
              <a:lnSpc>
                <a:spcPts val="1430"/>
              </a:lnSpc>
              <a:buSzPct val="83333"/>
              <a:buChar char="●"/>
              <a:tabLst>
                <a:tab pos="469900" algn="l"/>
                <a:tab pos="470534" algn="l"/>
              </a:tabLst>
            </a:pPr>
            <a:r>
              <a:rPr sz="1200" dirty="0">
                <a:latin typeface="Times New Roman"/>
                <a:cs typeface="Times New Roman"/>
              </a:rPr>
              <a:t>Copy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Personal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Access </a:t>
            </a:r>
            <a:r>
              <a:rPr sz="1200" b="1" dirty="0">
                <a:latin typeface="Times New Roman"/>
                <a:cs typeface="Times New Roman"/>
              </a:rPr>
              <a:t>Token</a:t>
            </a:r>
            <a:r>
              <a:rPr sz="1200" dirty="0">
                <a:latin typeface="Times New Roman"/>
                <a:cs typeface="Times New Roman"/>
              </a:rPr>
              <a:t>.</a:t>
            </a:r>
          </a:p>
        </p:txBody>
      </p:sp>
      <p:pic>
        <p:nvPicPr>
          <p:cNvPr id="5" name="object 4">
            <a:extLst>
              <a:ext uri="{FF2B5EF4-FFF2-40B4-BE49-F238E27FC236}">
                <a16:creationId xmlns:a16="http://schemas.microsoft.com/office/drawing/2014/main" id="{7FA2202A-D487-413D-969C-9B8DB0B878C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399" y="5874835"/>
            <a:ext cx="2590800" cy="304800"/>
          </a:xfrm>
          <a:prstGeom prst="rect">
            <a:avLst/>
          </a:prstGeom>
        </p:spPr>
      </p:pic>
      <p:pic>
        <p:nvPicPr>
          <p:cNvPr id="6" name="object 5">
            <a:extLst>
              <a:ext uri="{FF2B5EF4-FFF2-40B4-BE49-F238E27FC236}">
                <a16:creationId xmlns:a16="http://schemas.microsoft.com/office/drawing/2014/main" id="{EF9512B5-0A65-452C-A2F9-7CB5B06A8E6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57299" y="6477000"/>
            <a:ext cx="2667000" cy="143827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C8FF342-1F2E-447F-B86F-86E9361E45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1592" y="2683960"/>
            <a:ext cx="2276475" cy="31908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304800"/>
            <a:ext cx="5587129" cy="355783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5800" y="4114800"/>
            <a:ext cx="5734790" cy="196128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8200" y="6309198"/>
            <a:ext cx="5778291" cy="194627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02017" y="3263294"/>
            <a:ext cx="4380865" cy="32573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6690" indent="-174625">
              <a:lnSpc>
                <a:spcPct val="100000"/>
              </a:lnSpc>
              <a:spcBef>
                <a:spcPts val="100"/>
              </a:spcBef>
              <a:buAutoNum type="arabicPeriod" startAt="5"/>
              <a:tabLst>
                <a:tab pos="187325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Connect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Jenkins</a:t>
            </a:r>
            <a:r>
              <a:rPr sz="1400" b="1" dirty="0">
                <a:latin typeface="Times New Roman"/>
                <a:cs typeface="Times New Roman"/>
              </a:rPr>
              <a:t> to GitHub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imes New Roman"/>
              <a:buAutoNum type="arabicPeriod" startAt="5"/>
            </a:pPr>
            <a:endParaRPr sz="1400" dirty="0">
              <a:latin typeface="Times New Roman"/>
              <a:cs typeface="Times New Roman"/>
            </a:endParaRPr>
          </a:p>
          <a:p>
            <a:pPr marL="469900" lvl="1" indent="-229235">
              <a:lnSpc>
                <a:spcPct val="100000"/>
              </a:lnSpc>
              <a:buSzPct val="83333"/>
              <a:buChar char="●"/>
              <a:tabLst>
                <a:tab pos="469900" algn="l"/>
                <a:tab pos="470534" algn="l"/>
              </a:tabLst>
            </a:pP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Jenkins:</a:t>
            </a:r>
            <a:endParaRPr sz="1400" dirty="0">
              <a:latin typeface="Times New Roman"/>
              <a:cs typeface="Times New Roman"/>
            </a:endParaRPr>
          </a:p>
          <a:p>
            <a:pPr marL="927100" lvl="2" indent="-229235">
              <a:lnSpc>
                <a:spcPct val="100000"/>
              </a:lnSpc>
              <a:spcBef>
                <a:spcPts val="35"/>
              </a:spcBef>
              <a:buSzPct val="83333"/>
              <a:buFont typeface="Courier New"/>
              <a:buChar char="o"/>
              <a:tabLst>
                <a:tab pos="927100" algn="l"/>
                <a:tab pos="927735" algn="l"/>
              </a:tabLst>
            </a:pPr>
            <a:r>
              <a:rPr sz="1400" spc="-5" dirty="0">
                <a:latin typeface="Times New Roman"/>
                <a:cs typeface="Times New Roman"/>
              </a:rPr>
              <a:t>Navigate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Manage Jenkins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spc="-210" dirty="0">
                <a:latin typeface="Lucida Sans Unicode"/>
                <a:cs typeface="Lucida Sans Unicode"/>
              </a:rPr>
              <a:t>→</a:t>
            </a:r>
            <a:r>
              <a:rPr sz="1400" spc="-55" dirty="0">
                <a:latin typeface="Lucida Sans Unicode"/>
                <a:cs typeface="Lucida Sans Unicode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Configure </a:t>
            </a:r>
            <a:r>
              <a:rPr sz="1400" b="1" dirty="0">
                <a:latin typeface="Times New Roman"/>
                <a:cs typeface="Times New Roman"/>
              </a:rPr>
              <a:t>System</a:t>
            </a:r>
            <a:r>
              <a:rPr sz="1400" dirty="0">
                <a:latin typeface="Times New Roman"/>
                <a:cs typeface="Times New Roman"/>
              </a:rPr>
              <a:t>.</a:t>
            </a:r>
          </a:p>
          <a:p>
            <a:pPr marL="927100" lvl="2" indent="-229235">
              <a:lnSpc>
                <a:spcPts val="1405"/>
              </a:lnSpc>
              <a:spcBef>
                <a:spcPts val="110"/>
              </a:spcBef>
              <a:buSzPct val="83333"/>
              <a:buFont typeface="Courier New"/>
              <a:buChar char="o"/>
              <a:tabLst>
                <a:tab pos="927100" algn="l"/>
                <a:tab pos="927735" algn="l"/>
              </a:tabLst>
            </a:pPr>
            <a:r>
              <a:rPr sz="1400" spc="-5" dirty="0">
                <a:latin typeface="Times New Roman"/>
                <a:cs typeface="Times New Roman"/>
              </a:rPr>
              <a:t>Scroll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down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 </a:t>
            </a:r>
            <a:r>
              <a:rPr sz="1400" b="1" spc="-5" dirty="0">
                <a:latin typeface="Times New Roman"/>
                <a:cs typeface="Times New Roman"/>
              </a:rPr>
              <a:t>GitHub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Server</a:t>
            </a:r>
            <a:r>
              <a:rPr sz="1400" spc="-5" dirty="0">
                <a:latin typeface="Times New Roman"/>
                <a:cs typeface="Times New Roman"/>
              </a:rPr>
              <a:t>:</a:t>
            </a:r>
            <a:endParaRPr sz="1400" dirty="0">
              <a:latin typeface="Times New Roman"/>
              <a:cs typeface="Times New Roman"/>
            </a:endParaRPr>
          </a:p>
          <a:p>
            <a:pPr marL="1384935" lvl="3" indent="-229235">
              <a:lnSpc>
                <a:spcPts val="1375"/>
              </a:lnSpc>
              <a:buSzPct val="83333"/>
              <a:buFont typeface="Times New Roman"/>
              <a:buChar char="▪"/>
              <a:tabLst>
                <a:tab pos="1384935" algn="l"/>
                <a:tab pos="1385570" algn="l"/>
              </a:tabLst>
            </a:pPr>
            <a:r>
              <a:rPr sz="1400" b="1" dirty="0">
                <a:latin typeface="Times New Roman"/>
                <a:cs typeface="Times New Roman"/>
              </a:rPr>
              <a:t>Name</a:t>
            </a:r>
            <a:r>
              <a:rPr sz="1400" dirty="0">
                <a:latin typeface="Times New Roman"/>
                <a:cs typeface="Times New Roman"/>
              </a:rPr>
              <a:t>: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GitHub</a:t>
            </a:r>
            <a:endParaRPr sz="1400" dirty="0">
              <a:latin typeface="Times New Roman"/>
              <a:cs typeface="Times New Roman"/>
            </a:endParaRPr>
          </a:p>
          <a:p>
            <a:pPr marL="1384935" lvl="3" indent="-229235">
              <a:lnSpc>
                <a:spcPts val="1400"/>
              </a:lnSpc>
              <a:buSzPct val="83333"/>
              <a:buFont typeface="Times New Roman"/>
              <a:buChar char="▪"/>
              <a:tabLst>
                <a:tab pos="1384935" algn="l"/>
                <a:tab pos="1385570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API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URL</a:t>
            </a:r>
            <a:r>
              <a:rPr sz="1400" dirty="0">
                <a:latin typeface="Times New Roman"/>
                <a:cs typeface="Times New Roman"/>
              </a:rPr>
              <a:t>: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https://api.github.com</a:t>
            </a:r>
            <a:endParaRPr sz="1400" dirty="0">
              <a:latin typeface="Courier New"/>
              <a:cs typeface="Courier New"/>
            </a:endParaRPr>
          </a:p>
          <a:p>
            <a:pPr marL="1384935" lvl="3" indent="-229235">
              <a:lnSpc>
                <a:spcPts val="1400"/>
              </a:lnSpc>
              <a:buSzPct val="83333"/>
              <a:buFont typeface="Times New Roman"/>
              <a:buChar char="▪"/>
              <a:tabLst>
                <a:tab pos="1384935" algn="l"/>
                <a:tab pos="1385570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Credentials</a:t>
            </a:r>
            <a:r>
              <a:rPr sz="1400" spc="-5" dirty="0">
                <a:latin typeface="Times New Roman"/>
                <a:cs typeface="Times New Roman"/>
              </a:rPr>
              <a:t>: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Add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Personal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Access </a:t>
            </a:r>
            <a:r>
              <a:rPr sz="1400" spc="-5" dirty="0">
                <a:latin typeface="Times New Roman"/>
                <a:cs typeface="Times New Roman"/>
              </a:rPr>
              <a:t>Token.</a:t>
            </a:r>
            <a:endParaRPr sz="1400" dirty="0">
              <a:latin typeface="Times New Roman"/>
              <a:cs typeface="Times New Roman"/>
            </a:endParaRPr>
          </a:p>
          <a:p>
            <a:pPr marL="1842135" lvl="4" indent="-229235">
              <a:lnSpc>
                <a:spcPts val="1375"/>
              </a:lnSpc>
              <a:buSzPct val="83333"/>
              <a:buFont typeface="Times New Roman"/>
              <a:buChar char="▪"/>
              <a:tabLst>
                <a:tab pos="1842135" algn="l"/>
                <a:tab pos="1842770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Kind</a:t>
            </a:r>
            <a:r>
              <a:rPr sz="1400" spc="-5" dirty="0">
                <a:latin typeface="Times New Roman"/>
                <a:cs typeface="Times New Roman"/>
              </a:rPr>
              <a:t>: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Secret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Text</a:t>
            </a:r>
            <a:endParaRPr sz="1400" dirty="0">
              <a:latin typeface="Times New Roman"/>
              <a:cs typeface="Times New Roman"/>
            </a:endParaRPr>
          </a:p>
          <a:p>
            <a:pPr marL="1842135" lvl="4" indent="-229235">
              <a:lnSpc>
                <a:spcPts val="1375"/>
              </a:lnSpc>
              <a:buSzPct val="83333"/>
              <a:buFont typeface="Times New Roman"/>
              <a:buChar char="▪"/>
              <a:tabLst>
                <a:tab pos="1842135" algn="l"/>
                <a:tab pos="1842770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Secret</a:t>
            </a:r>
            <a:r>
              <a:rPr sz="1400" spc="-5" dirty="0">
                <a:latin typeface="Times New Roman"/>
                <a:cs typeface="Times New Roman"/>
              </a:rPr>
              <a:t>: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(Paste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personal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access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token).</a:t>
            </a:r>
            <a:endParaRPr sz="1400" dirty="0">
              <a:latin typeface="Times New Roman"/>
              <a:cs typeface="Times New Roman"/>
            </a:endParaRPr>
          </a:p>
          <a:p>
            <a:pPr marL="1842135" lvl="4" indent="-229235">
              <a:lnSpc>
                <a:spcPts val="1410"/>
              </a:lnSpc>
              <a:buSzPct val="83333"/>
              <a:buFont typeface="Times New Roman"/>
              <a:buChar char="▪"/>
              <a:tabLst>
                <a:tab pos="1842135" algn="l"/>
                <a:tab pos="1842770" algn="l"/>
              </a:tabLst>
            </a:pPr>
            <a:r>
              <a:rPr sz="1400" b="1" dirty="0">
                <a:latin typeface="Times New Roman"/>
                <a:cs typeface="Times New Roman"/>
              </a:rPr>
              <a:t>ID</a:t>
            </a:r>
            <a:r>
              <a:rPr sz="1400" dirty="0">
                <a:latin typeface="Times New Roman"/>
                <a:cs typeface="Times New Roman"/>
              </a:rPr>
              <a:t>: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Jenkins-For-CICD.</a:t>
            </a:r>
            <a:endParaRPr lang="en-US" sz="1400" spc="-5" dirty="0">
              <a:latin typeface="Times New Roman"/>
              <a:cs typeface="Times New Roman"/>
            </a:endParaRPr>
          </a:p>
          <a:p>
            <a:pPr marL="1842135" lvl="4" indent="-229235">
              <a:lnSpc>
                <a:spcPts val="1410"/>
              </a:lnSpc>
              <a:buSzPct val="83333"/>
              <a:buFont typeface="Times New Roman"/>
              <a:buChar char="▪"/>
              <a:tabLst>
                <a:tab pos="1842135" algn="l"/>
                <a:tab pos="1842770" algn="l"/>
              </a:tabLst>
            </a:pPr>
            <a:r>
              <a:rPr lang="en-US" sz="1400" spc="-5" dirty="0">
                <a:latin typeface="Times New Roman"/>
                <a:cs typeface="Times New Roman"/>
              </a:rPr>
              <a:t>Test</a:t>
            </a:r>
            <a:r>
              <a:rPr lang="en-US" sz="1400" spc="-10" dirty="0">
                <a:latin typeface="Times New Roman"/>
                <a:cs typeface="Times New Roman"/>
              </a:rPr>
              <a:t> </a:t>
            </a:r>
            <a:r>
              <a:rPr lang="en-US" sz="1400" spc="-5" dirty="0">
                <a:latin typeface="Times New Roman"/>
                <a:cs typeface="Times New Roman"/>
              </a:rPr>
              <a:t>the</a:t>
            </a:r>
            <a:r>
              <a:rPr lang="en-US" sz="1400" spc="15" dirty="0">
                <a:latin typeface="Times New Roman"/>
                <a:cs typeface="Times New Roman"/>
              </a:rPr>
              <a:t> </a:t>
            </a:r>
            <a:r>
              <a:rPr lang="en-US" sz="1400" spc="-5" dirty="0">
                <a:latin typeface="Times New Roman"/>
                <a:cs typeface="Times New Roman"/>
              </a:rPr>
              <a:t>connection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spc="-5" dirty="0">
                <a:latin typeface="Times New Roman"/>
                <a:cs typeface="Times New Roman"/>
              </a:rPr>
              <a:t>to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spc="-5" dirty="0">
                <a:latin typeface="Times New Roman"/>
                <a:cs typeface="Times New Roman"/>
              </a:rPr>
              <a:t>see</a:t>
            </a:r>
            <a:r>
              <a:rPr lang="en-US" sz="1400" spc="-10" dirty="0">
                <a:latin typeface="Times New Roman"/>
                <a:cs typeface="Times New Roman"/>
              </a:rPr>
              <a:t> </a:t>
            </a:r>
            <a:r>
              <a:rPr lang="en-US" sz="1400" dirty="0">
                <a:latin typeface="Times New Roman"/>
                <a:cs typeface="Times New Roman"/>
              </a:rPr>
              <a:t>your</a:t>
            </a:r>
            <a:r>
              <a:rPr lang="en-US" sz="1400" spc="25" dirty="0">
                <a:latin typeface="Times New Roman"/>
                <a:cs typeface="Times New Roman"/>
              </a:rPr>
              <a:t> </a:t>
            </a:r>
            <a:r>
              <a:rPr lang="en-US" sz="1400" spc="-5" dirty="0">
                <a:latin typeface="Times New Roman"/>
                <a:cs typeface="Times New Roman"/>
              </a:rPr>
              <a:t>GitHub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spc="-5" dirty="0">
                <a:latin typeface="Times New Roman"/>
                <a:cs typeface="Times New Roman"/>
              </a:rPr>
              <a:t>username</a:t>
            </a:r>
            <a:r>
              <a:rPr lang="en-US" sz="1400" spc="15" dirty="0">
                <a:latin typeface="Times New Roman"/>
                <a:cs typeface="Times New Roman"/>
              </a:rPr>
              <a:t> </a:t>
            </a:r>
            <a:r>
              <a:rPr lang="en-US" sz="1400" dirty="0">
                <a:latin typeface="Times New Roman"/>
                <a:cs typeface="Times New Roman"/>
              </a:rPr>
              <a:t>and</a:t>
            </a:r>
            <a:r>
              <a:rPr lang="en-US" sz="1400" spc="25" dirty="0">
                <a:latin typeface="Times New Roman"/>
                <a:cs typeface="Times New Roman"/>
              </a:rPr>
              <a:t> </a:t>
            </a:r>
            <a:r>
              <a:rPr lang="en-US" sz="1400" b="1" spc="-5" dirty="0">
                <a:latin typeface="Times New Roman"/>
                <a:cs typeface="Times New Roman"/>
              </a:rPr>
              <a:t>Save</a:t>
            </a:r>
            <a:r>
              <a:rPr lang="en-US" sz="1400" spc="-5" dirty="0">
                <a:latin typeface="Times New Roman"/>
                <a:cs typeface="Times New Roman"/>
              </a:rPr>
              <a:t>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2017" y="381000"/>
            <a:ext cx="1181100" cy="2571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2017" y="858802"/>
            <a:ext cx="5705856" cy="2183865"/>
          </a:xfrm>
          <a:prstGeom prst="rect">
            <a:avLst/>
          </a:prstGeom>
        </p:spPr>
      </p:pic>
      <p:pic>
        <p:nvPicPr>
          <p:cNvPr id="6" name="object 4">
            <a:extLst>
              <a:ext uri="{FF2B5EF4-FFF2-40B4-BE49-F238E27FC236}">
                <a16:creationId xmlns:a16="http://schemas.microsoft.com/office/drawing/2014/main" id="{AF4A3769-5D69-4502-83F4-FBD8ACB7254E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0592" y="6530121"/>
            <a:ext cx="4114165" cy="332364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457200"/>
            <a:ext cx="4486275" cy="1247775"/>
          </a:xfrm>
          <a:prstGeom prst="rect">
            <a:avLst/>
          </a:prstGeom>
        </p:spPr>
      </p:pic>
      <p:pic>
        <p:nvPicPr>
          <p:cNvPr id="6" name="object 3">
            <a:extLst>
              <a:ext uri="{FF2B5EF4-FFF2-40B4-BE49-F238E27FC236}">
                <a16:creationId xmlns:a16="http://schemas.microsoft.com/office/drawing/2014/main" id="{8FB233B3-AB29-40D5-A217-00FA8302989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2425" y="1932735"/>
            <a:ext cx="3352800" cy="2590800"/>
          </a:xfrm>
          <a:prstGeom prst="rect">
            <a:avLst/>
          </a:prstGeom>
        </p:spPr>
      </p:pic>
      <p:pic>
        <p:nvPicPr>
          <p:cNvPr id="7" name="object 4">
            <a:extLst>
              <a:ext uri="{FF2B5EF4-FFF2-40B4-BE49-F238E27FC236}">
                <a16:creationId xmlns:a16="http://schemas.microsoft.com/office/drawing/2014/main" id="{643F9B05-EF96-44F2-935E-2968A45464AC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7200" y="4437483"/>
            <a:ext cx="5943600" cy="2194765"/>
          </a:xfrm>
          <a:prstGeom prst="rect">
            <a:avLst/>
          </a:prstGeom>
        </p:spPr>
      </p:pic>
      <p:pic>
        <p:nvPicPr>
          <p:cNvPr id="8" name="object 5">
            <a:extLst>
              <a:ext uri="{FF2B5EF4-FFF2-40B4-BE49-F238E27FC236}">
                <a16:creationId xmlns:a16="http://schemas.microsoft.com/office/drawing/2014/main" id="{6B617C5E-927F-48CB-9F1E-B3FC93EBC83D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7200" y="6781146"/>
            <a:ext cx="5900784" cy="94979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04683" y="6938579"/>
            <a:ext cx="5039360" cy="24847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6690" indent="-174625">
              <a:lnSpc>
                <a:spcPct val="100000"/>
              </a:lnSpc>
              <a:spcBef>
                <a:spcPts val="100"/>
              </a:spcBef>
              <a:buAutoNum type="arabicPeriod" startAt="6"/>
              <a:tabLst>
                <a:tab pos="187325" algn="l"/>
              </a:tabLst>
            </a:pPr>
            <a:r>
              <a:rPr sz="1400" b="1" dirty="0">
                <a:latin typeface="Times New Roman"/>
                <a:cs typeface="Times New Roman"/>
              </a:rPr>
              <a:t>Create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Jenkins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Job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arabicPeriod" startAt="6"/>
            </a:pPr>
            <a:endParaRPr sz="1400" dirty="0">
              <a:latin typeface="Times New Roman"/>
              <a:cs typeface="Times New Roman"/>
            </a:endParaRPr>
          </a:p>
          <a:p>
            <a:pPr marL="469900" lvl="1" indent="-229235">
              <a:lnSpc>
                <a:spcPts val="1410"/>
              </a:lnSpc>
              <a:buSzPct val="83333"/>
              <a:buChar char="●"/>
              <a:tabLst>
                <a:tab pos="469900" algn="l"/>
                <a:tab pos="470534" algn="l"/>
              </a:tabLst>
            </a:pP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Jenkins, create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new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item:</a:t>
            </a:r>
            <a:endParaRPr sz="1400" dirty="0">
              <a:latin typeface="Times New Roman"/>
              <a:cs typeface="Times New Roman"/>
            </a:endParaRPr>
          </a:p>
          <a:p>
            <a:pPr marL="927100" lvl="2" indent="-229235">
              <a:lnSpc>
                <a:spcPts val="1400"/>
              </a:lnSpc>
              <a:buSzPct val="83333"/>
              <a:buFont typeface="Courier New"/>
              <a:buChar char="o"/>
              <a:tabLst>
                <a:tab pos="927100" algn="l"/>
                <a:tab pos="927735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Item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Name</a:t>
            </a:r>
            <a:r>
              <a:rPr sz="1400" dirty="0">
                <a:latin typeface="Times New Roman"/>
                <a:cs typeface="Times New Roman"/>
              </a:rPr>
              <a:t>: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kdm-amazon-clone</a:t>
            </a:r>
            <a:endParaRPr sz="1400" dirty="0">
              <a:latin typeface="Courier New"/>
              <a:cs typeface="Courier New"/>
            </a:endParaRPr>
          </a:p>
          <a:p>
            <a:pPr marL="927100" lvl="2" indent="-229235">
              <a:lnSpc>
                <a:spcPts val="1400"/>
              </a:lnSpc>
              <a:buSzPct val="83333"/>
              <a:buFont typeface="Courier New"/>
              <a:buChar char="o"/>
              <a:tabLst>
                <a:tab pos="927100" algn="l"/>
                <a:tab pos="927735" algn="l"/>
              </a:tabLst>
            </a:pPr>
            <a:r>
              <a:rPr sz="1400" b="1" dirty="0">
                <a:latin typeface="Times New Roman"/>
                <a:cs typeface="Times New Roman"/>
              </a:rPr>
              <a:t>Type</a:t>
            </a:r>
            <a:r>
              <a:rPr sz="1400" dirty="0">
                <a:latin typeface="Times New Roman"/>
                <a:cs typeface="Times New Roman"/>
              </a:rPr>
              <a:t>: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Freestyle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Project</a:t>
            </a:r>
          </a:p>
          <a:p>
            <a:pPr marL="927100" lvl="2" indent="-229235">
              <a:lnSpc>
                <a:spcPts val="1375"/>
              </a:lnSpc>
              <a:buSzPct val="83333"/>
              <a:buFont typeface="Courier New"/>
              <a:buChar char="o"/>
              <a:tabLst>
                <a:tab pos="927100" algn="l"/>
                <a:tab pos="927735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General</a:t>
            </a:r>
            <a:r>
              <a:rPr sz="1400" spc="-5" dirty="0">
                <a:latin typeface="Times New Roman"/>
                <a:cs typeface="Times New Roman"/>
              </a:rPr>
              <a:t>: Enable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GitHub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Project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provide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 </a:t>
            </a:r>
            <a:r>
              <a:rPr sz="1400" dirty="0">
                <a:latin typeface="Times New Roman"/>
                <a:cs typeface="Times New Roman"/>
              </a:rPr>
              <a:t>repository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URL.</a:t>
            </a:r>
            <a:endParaRPr sz="1400" dirty="0">
              <a:latin typeface="Times New Roman"/>
              <a:cs typeface="Times New Roman"/>
            </a:endParaRPr>
          </a:p>
          <a:p>
            <a:pPr marL="927100" lvl="2" indent="-229235">
              <a:lnSpc>
                <a:spcPts val="1410"/>
              </a:lnSpc>
              <a:buSzPct val="83333"/>
              <a:buFont typeface="Courier New"/>
              <a:buChar char="o"/>
              <a:tabLst>
                <a:tab pos="927100" algn="l"/>
                <a:tab pos="927735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Source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Code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Management</a:t>
            </a:r>
            <a:r>
              <a:rPr sz="1400" spc="-5" dirty="0">
                <a:latin typeface="Times New Roman"/>
                <a:cs typeface="Times New Roman"/>
              </a:rPr>
              <a:t>:</a:t>
            </a:r>
            <a:endParaRPr lang="en-US" sz="1400" spc="-5" dirty="0">
              <a:latin typeface="Times New Roman"/>
              <a:cs typeface="Times New Roman"/>
            </a:endParaRPr>
          </a:p>
          <a:p>
            <a:pPr marL="1384935" marR="155575" indent="-228600">
              <a:lnSpc>
                <a:spcPct val="90700"/>
              </a:lnSpc>
              <a:spcBef>
                <a:spcPts val="5"/>
              </a:spcBef>
              <a:buSzPct val="83333"/>
              <a:buChar char="▪"/>
              <a:tabLst>
                <a:tab pos="1384935" algn="l"/>
                <a:tab pos="1385570" algn="l"/>
              </a:tabLst>
            </a:pPr>
            <a:r>
              <a:rPr lang="en-US" sz="1400" spc="-5" dirty="0">
                <a:latin typeface="Times New Roman"/>
                <a:cs typeface="Times New Roman"/>
              </a:rPr>
              <a:t>Repository URL: </a:t>
            </a:r>
            <a:r>
              <a:rPr lang="en-US" sz="1400" spc="-5" dirty="0">
                <a:latin typeface="Times New Roman"/>
                <a:cs typeface="Times New Roman"/>
                <a:hlinkClick r:id="rId2"/>
              </a:rPr>
              <a:t>https://github.com/Rekhach9618/AMAZON-CLONE.git</a:t>
            </a:r>
            <a:endParaRPr lang="en-US" sz="1400" spc="-5" dirty="0">
              <a:latin typeface="Times New Roman"/>
              <a:cs typeface="Times New Roman"/>
            </a:endParaRPr>
          </a:p>
          <a:p>
            <a:pPr marL="1384935" marR="155575" indent="-228600">
              <a:lnSpc>
                <a:spcPct val="90700"/>
              </a:lnSpc>
              <a:spcBef>
                <a:spcPts val="5"/>
              </a:spcBef>
              <a:buSzPct val="83333"/>
              <a:buChar char="▪"/>
              <a:tabLst>
                <a:tab pos="1384935" algn="l"/>
                <a:tab pos="1385570" algn="l"/>
              </a:tabLst>
            </a:pPr>
            <a:r>
              <a:rPr lang="en-US" sz="1400" spc="-5" dirty="0">
                <a:latin typeface="Times New Roman"/>
                <a:cs typeface="Times New Roman"/>
              </a:rPr>
              <a:t>Branch</a:t>
            </a:r>
            <a:r>
              <a:rPr lang="en-US" sz="1400" spc="-20" dirty="0">
                <a:latin typeface="Times New Roman"/>
                <a:cs typeface="Times New Roman"/>
              </a:rPr>
              <a:t> </a:t>
            </a:r>
            <a:r>
              <a:rPr lang="en-US" sz="1400" spc="-5" dirty="0">
                <a:latin typeface="Times New Roman"/>
                <a:cs typeface="Times New Roman"/>
              </a:rPr>
              <a:t>Specifier:</a:t>
            </a:r>
            <a:r>
              <a:rPr lang="en-US" sz="1400" spc="-25" dirty="0">
                <a:latin typeface="Times New Roman"/>
                <a:cs typeface="Times New Roman"/>
              </a:rPr>
              <a:t> </a:t>
            </a:r>
            <a:r>
              <a:rPr lang="en-US" sz="1400" spc="-5" dirty="0">
                <a:latin typeface="Courier New"/>
                <a:cs typeface="Courier New"/>
              </a:rPr>
              <a:t>*/main</a:t>
            </a:r>
            <a:endParaRPr lang="en-US" sz="1400" dirty="0">
              <a:latin typeface="Courier New"/>
              <a:cs typeface="Courier New"/>
            </a:endParaRPr>
          </a:p>
          <a:p>
            <a:pPr marL="927100" lvl="2" indent="-229235">
              <a:lnSpc>
                <a:spcPts val="1410"/>
              </a:lnSpc>
              <a:buSzPct val="83333"/>
              <a:buFont typeface="Courier New"/>
              <a:buChar char="o"/>
              <a:tabLst>
                <a:tab pos="927100" algn="l"/>
                <a:tab pos="927735" algn="l"/>
              </a:tabLst>
            </a:pPr>
            <a:endParaRPr sz="12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914400"/>
            <a:ext cx="5943600" cy="282892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4400" y="3874325"/>
            <a:ext cx="550544" cy="34258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9918" y="4361378"/>
            <a:ext cx="5928081" cy="63887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81075" y="5242052"/>
            <a:ext cx="1495425" cy="42862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14400" y="6419887"/>
            <a:ext cx="904875" cy="29396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5423C57-C282-4B89-9D81-D310B3328D74}"/>
              </a:ext>
            </a:extLst>
          </p:cNvPr>
          <p:cNvSpPr/>
          <p:nvPr/>
        </p:nvSpPr>
        <p:spPr>
          <a:xfrm>
            <a:off x="795158" y="5825013"/>
            <a:ext cx="6197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Credentials verified for user Rekhach9618, rate limit: 4999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551" y="376867"/>
            <a:ext cx="5919470" cy="2428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lang="en-US" sz="1400" dirty="0">
              <a:latin typeface="Trebuchet MS"/>
              <a:cs typeface="Trebuchet MS"/>
            </a:endParaRPr>
          </a:p>
          <a:p>
            <a:pPr marL="927100" indent="-229235">
              <a:lnSpc>
                <a:spcPts val="1400"/>
              </a:lnSpc>
              <a:buSzPct val="83333"/>
              <a:buFont typeface="Courier New"/>
              <a:buChar char="o"/>
              <a:tabLst>
                <a:tab pos="927100" algn="l"/>
                <a:tab pos="927735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Build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Steps</a:t>
            </a:r>
            <a:r>
              <a:rPr sz="1400" dirty="0">
                <a:latin typeface="Times New Roman"/>
                <a:cs typeface="Times New Roman"/>
              </a:rPr>
              <a:t>:</a:t>
            </a:r>
          </a:p>
          <a:p>
            <a:pPr marL="1384935" lvl="1" indent="-229235">
              <a:lnSpc>
                <a:spcPts val="1405"/>
              </a:lnSpc>
              <a:buSzPct val="83333"/>
              <a:buChar char="▪"/>
              <a:tabLst>
                <a:tab pos="1384935" algn="l"/>
                <a:tab pos="1385570" algn="l"/>
              </a:tabLst>
            </a:pPr>
            <a:r>
              <a:rPr sz="1400" dirty="0">
                <a:latin typeface="Times New Roman"/>
                <a:cs typeface="Times New Roman"/>
              </a:rPr>
              <a:t>Add </a:t>
            </a:r>
            <a:r>
              <a:rPr sz="1400" spc="-5" dirty="0">
                <a:latin typeface="Times New Roman"/>
                <a:cs typeface="Times New Roman"/>
              </a:rPr>
              <a:t>build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step: </a:t>
            </a:r>
            <a:r>
              <a:rPr sz="1400" b="1" dirty="0">
                <a:latin typeface="Times New Roman"/>
                <a:cs typeface="Times New Roman"/>
              </a:rPr>
              <a:t>Execute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Shell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enter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following </a:t>
            </a:r>
            <a:r>
              <a:rPr sz="1400" spc="-5" dirty="0">
                <a:latin typeface="Times New Roman"/>
                <a:cs typeface="Times New Roman"/>
              </a:rPr>
              <a:t>commands:</a:t>
            </a:r>
            <a:endParaRPr sz="14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Times New Roman"/>
              <a:buChar char="▪"/>
            </a:pPr>
            <a:endParaRPr sz="1400" dirty="0">
              <a:latin typeface="Times New Roman"/>
              <a:cs typeface="Times New Roman"/>
            </a:endParaRPr>
          </a:p>
          <a:p>
            <a:pPr marL="1842135" lvl="2" indent="-229235">
              <a:lnSpc>
                <a:spcPct val="100000"/>
              </a:lnSpc>
              <a:buSzPct val="83333"/>
              <a:buFont typeface="Times New Roman"/>
              <a:buChar char="▪"/>
              <a:tabLst>
                <a:tab pos="1842135" algn="l"/>
                <a:tab pos="1842770" algn="l"/>
              </a:tabLst>
            </a:pPr>
            <a:r>
              <a:rPr sz="1400" spc="30" dirty="0">
                <a:latin typeface="Trebuchet MS"/>
                <a:cs typeface="Trebuchet MS"/>
              </a:rPr>
              <a:t>sudo</a:t>
            </a:r>
            <a:r>
              <a:rPr sz="1400" spc="-100" dirty="0">
                <a:latin typeface="Trebuchet MS"/>
                <a:cs typeface="Trebuchet MS"/>
              </a:rPr>
              <a:t> </a:t>
            </a:r>
            <a:r>
              <a:rPr sz="1400" spc="-15" dirty="0">
                <a:latin typeface="Trebuchet MS"/>
                <a:cs typeface="Trebuchet MS"/>
              </a:rPr>
              <a:t>docker</a:t>
            </a:r>
            <a:r>
              <a:rPr sz="1400" spc="-114" dirty="0">
                <a:latin typeface="Trebuchet MS"/>
                <a:cs typeface="Trebuchet MS"/>
              </a:rPr>
              <a:t> </a:t>
            </a:r>
            <a:r>
              <a:rPr sz="1400" spc="50" dirty="0">
                <a:latin typeface="Trebuchet MS"/>
                <a:cs typeface="Trebuchet MS"/>
              </a:rPr>
              <a:t>ps</a:t>
            </a:r>
            <a:r>
              <a:rPr sz="1400" spc="-110" dirty="0">
                <a:latin typeface="Trebuchet MS"/>
                <a:cs typeface="Trebuchet MS"/>
              </a:rPr>
              <a:t> </a:t>
            </a:r>
            <a:r>
              <a:rPr sz="1400" spc="-55" dirty="0">
                <a:latin typeface="Trebuchet MS"/>
                <a:cs typeface="Trebuchet MS"/>
              </a:rPr>
              <a:t>--filter</a:t>
            </a:r>
            <a:r>
              <a:rPr sz="1400" spc="-114" dirty="0">
                <a:latin typeface="Trebuchet MS"/>
                <a:cs typeface="Trebuchet MS"/>
              </a:rPr>
              <a:t> </a:t>
            </a:r>
            <a:r>
              <a:rPr sz="1400" spc="10" dirty="0">
                <a:latin typeface="Trebuchet MS"/>
                <a:cs typeface="Trebuchet MS"/>
              </a:rPr>
              <a:t>"publish=8000"</a:t>
            </a:r>
            <a:r>
              <a:rPr sz="1400" spc="-95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-q</a:t>
            </a:r>
            <a:r>
              <a:rPr sz="1400" spc="-110" dirty="0">
                <a:latin typeface="Trebuchet MS"/>
                <a:cs typeface="Trebuchet MS"/>
              </a:rPr>
              <a:t> </a:t>
            </a:r>
            <a:r>
              <a:rPr sz="1400" spc="-310" dirty="0">
                <a:latin typeface="Trebuchet MS"/>
                <a:cs typeface="Trebuchet MS"/>
              </a:rPr>
              <a:t>|</a:t>
            </a:r>
            <a:r>
              <a:rPr sz="1400" spc="-160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xargs</a:t>
            </a:r>
            <a:r>
              <a:rPr sz="1400" spc="-114" dirty="0">
                <a:latin typeface="Trebuchet MS"/>
                <a:cs typeface="Trebuchet MS"/>
              </a:rPr>
              <a:t> </a:t>
            </a:r>
            <a:r>
              <a:rPr sz="1400" spc="-55" dirty="0">
                <a:latin typeface="Trebuchet MS"/>
                <a:cs typeface="Trebuchet MS"/>
              </a:rPr>
              <a:t>-r</a:t>
            </a:r>
            <a:r>
              <a:rPr sz="1400" spc="-110" dirty="0">
                <a:latin typeface="Trebuchet MS"/>
                <a:cs typeface="Trebuchet MS"/>
              </a:rPr>
              <a:t> </a:t>
            </a:r>
            <a:r>
              <a:rPr sz="1400" spc="-15" dirty="0">
                <a:latin typeface="Trebuchet MS"/>
                <a:cs typeface="Trebuchet MS"/>
              </a:rPr>
              <a:t>docker</a:t>
            </a:r>
            <a:r>
              <a:rPr sz="1400" spc="-114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rm</a:t>
            </a:r>
            <a:r>
              <a:rPr sz="1400" spc="-105" dirty="0">
                <a:latin typeface="Trebuchet MS"/>
                <a:cs typeface="Trebuchet MS"/>
              </a:rPr>
              <a:t> </a:t>
            </a:r>
            <a:r>
              <a:rPr sz="1400" spc="-65" dirty="0">
                <a:latin typeface="Trebuchet MS"/>
                <a:cs typeface="Trebuchet MS"/>
              </a:rPr>
              <a:t>-f</a:t>
            </a:r>
            <a:endParaRPr sz="1400" dirty="0">
              <a:latin typeface="Trebuchet MS"/>
              <a:cs typeface="Trebuchet MS"/>
            </a:endParaRPr>
          </a:p>
          <a:p>
            <a:pPr marL="1842135" lvl="2" indent="-229235">
              <a:lnSpc>
                <a:spcPct val="100000"/>
              </a:lnSpc>
              <a:spcBef>
                <a:spcPts val="260"/>
              </a:spcBef>
              <a:buSzPct val="83333"/>
              <a:buFont typeface="Times New Roman"/>
              <a:buChar char="▪"/>
              <a:tabLst>
                <a:tab pos="1842135" algn="l"/>
                <a:tab pos="1842770" algn="l"/>
              </a:tabLst>
            </a:pPr>
            <a:r>
              <a:rPr sz="1400" spc="85" dirty="0">
                <a:latin typeface="Trebuchet MS"/>
                <a:cs typeface="Trebuchet MS"/>
              </a:rPr>
              <a:t>s</a:t>
            </a:r>
            <a:r>
              <a:rPr sz="1400" spc="10" dirty="0">
                <a:latin typeface="Trebuchet MS"/>
                <a:cs typeface="Trebuchet MS"/>
              </a:rPr>
              <a:t>udo</a:t>
            </a:r>
            <a:r>
              <a:rPr sz="1400" spc="-100" dirty="0">
                <a:latin typeface="Trebuchet MS"/>
                <a:cs typeface="Trebuchet MS"/>
              </a:rPr>
              <a:t> </a:t>
            </a:r>
            <a:r>
              <a:rPr sz="1400" spc="10" dirty="0">
                <a:latin typeface="Trebuchet MS"/>
                <a:cs typeface="Trebuchet MS"/>
              </a:rPr>
              <a:t>d</a:t>
            </a:r>
            <a:r>
              <a:rPr sz="1400" spc="20" dirty="0">
                <a:latin typeface="Trebuchet MS"/>
                <a:cs typeface="Trebuchet MS"/>
              </a:rPr>
              <a:t>o</a:t>
            </a:r>
            <a:r>
              <a:rPr sz="1400" spc="30" dirty="0">
                <a:latin typeface="Trebuchet MS"/>
                <a:cs typeface="Trebuchet MS"/>
              </a:rPr>
              <a:t>c</a:t>
            </a:r>
            <a:r>
              <a:rPr sz="1400" spc="-35" dirty="0">
                <a:latin typeface="Trebuchet MS"/>
                <a:cs typeface="Trebuchet MS"/>
              </a:rPr>
              <a:t>ke</a:t>
            </a:r>
            <a:r>
              <a:rPr sz="1400" spc="-65" dirty="0">
                <a:latin typeface="Trebuchet MS"/>
                <a:cs typeface="Trebuchet MS"/>
              </a:rPr>
              <a:t>r</a:t>
            </a:r>
            <a:r>
              <a:rPr sz="1400" spc="-114" dirty="0">
                <a:latin typeface="Trebuchet MS"/>
                <a:cs typeface="Trebuchet MS"/>
              </a:rPr>
              <a:t> </a:t>
            </a:r>
            <a:r>
              <a:rPr sz="1400" spc="5" dirty="0">
                <a:latin typeface="Trebuchet MS"/>
                <a:cs typeface="Trebuchet MS"/>
              </a:rPr>
              <a:t>bu</a:t>
            </a:r>
            <a:r>
              <a:rPr sz="1400" spc="-75" dirty="0">
                <a:latin typeface="Trebuchet MS"/>
                <a:cs typeface="Trebuchet MS"/>
              </a:rPr>
              <a:t>i</a:t>
            </a:r>
            <a:r>
              <a:rPr sz="1400" spc="-35" dirty="0">
                <a:latin typeface="Trebuchet MS"/>
                <a:cs typeface="Trebuchet MS"/>
              </a:rPr>
              <a:t>l</a:t>
            </a:r>
            <a:r>
              <a:rPr sz="1400" dirty="0">
                <a:latin typeface="Trebuchet MS"/>
                <a:cs typeface="Trebuchet MS"/>
              </a:rPr>
              <a:t>d</a:t>
            </a:r>
            <a:r>
              <a:rPr sz="1400" spc="-135" dirty="0">
                <a:latin typeface="Trebuchet MS"/>
                <a:cs typeface="Trebuchet MS"/>
              </a:rPr>
              <a:t> </a:t>
            </a:r>
            <a:r>
              <a:rPr sz="1400" spc="-100" dirty="0">
                <a:latin typeface="Trebuchet MS"/>
                <a:cs typeface="Trebuchet MS"/>
              </a:rPr>
              <a:t>.</a:t>
            </a:r>
            <a:r>
              <a:rPr sz="1400" spc="-95" dirty="0">
                <a:latin typeface="Trebuchet MS"/>
                <a:cs typeface="Trebuchet MS"/>
              </a:rPr>
              <a:t> </a:t>
            </a:r>
            <a:r>
              <a:rPr sz="1400" spc="-45" dirty="0">
                <a:latin typeface="Trebuchet MS"/>
                <a:cs typeface="Trebuchet MS"/>
              </a:rPr>
              <a:t>-</a:t>
            </a:r>
            <a:r>
              <a:rPr sz="1400" spc="-90" dirty="0">
                <a:latin typeface="Trebuchet MS"/>
                <a:cs typeface="Trebuchet MS"/>
              </a:rPr>
              <a:t>t</a:t>
            </a:r>
            <a:r>
              <a:rPr sz="1400" spc="-105" dirty="0">
                <a:latin typeface="Trebuchet MS"/>
                <a:cs typeface="Trebuchet MS"/>
              </a:rPr>
              <a:t> </a:t>
            </a:r>
            <a:r>
              <a:rPr sz="1400" spc="-35" dirty="0">
                <a:latin typeface="Trebuchet MS"/>
                <a:cs typeface="Trebuchet MS"/>
              </a:rPr>
              <a:t>k</a:t>
            </a:r>
            <a:r>
              <a:rPr sz="1400" spc="10" dirty="0">
                <a:latin typeface="Trebuchet MS"/>
                <a:cs typeface="Trebuchet MS"/>
              </a:rPr>
              <a:t>d</a:t>
            </a:r>
            <a:r>
              <a:rPr sz="1400" spc="20" dirty="0">
                <a:latin typeface="Trebuchet MS"/>
                <a:cs typeface="Trebuchet MS"/>
              </a:rPr>
              <a:t>m</a:t>
            </a:r>
            <a:r>
              <a:rPr sz="1400" spc="-45" dirty="0">
                <a:latin typeface="Trebuchet MS"/>
                <a:cs typeface="Trebuchet MS"/>
              </a:rPr>
              <a:t>-</a:t>
            </a:r>
            <a:r>
              <a:rPr sz="1400" spc="15" dirty="0">
                <a:latin typeface="Trebuchet MS"/>
                <a:cs typeface="Trebuchet MS"/>
              </a:rPr>
              <a:t>a</a:t>
            </a:r>
            <a:r>
              <a:rPr sz="1400" dirty="0">
                <a:latin typeface="Trebuchet MS"/>
                <a:cs typeface="Trebuchet MS"/>
              </a:rPr>
              <a:t>m</a:t>
            </a:r>
            <a:r>
              <a:rPr sz="1400" spc="15" dirty="0">
                <a:latin typeface="Trebuchet MS"/>
                <a:cs typeface="Trebuchet MS"/>
              </a:rPr>
              <a:t>a</a:t>
            </a:r>
            <a:r>
              <a:rPr sz="1400" spc="-15" dirty="0">
                <a:latin typeface="Trebuchet MS"/>
                <a:cs typeface="Trebuchet MS"/>
              </a:rPr>
              <a:t>z</a:t>
            </a:r>
            <a:r>
              <a:rPr sz="1400" spc="-30" dirty="0">
                <a:latin typeface="Trebuchet MS"/>
                <a:cs typeface="Trebuchet MS"/>
              </a:rPr>
              <a:t>o</a:t>
            </a:r>
            <a:r>
              <a:rPr sz="1400" spc="20" dirty="0">
                <a:latin typeface="Trebuchet MS"/>
                <a:cs typeface="Trebuchet MS"/>
              </a:rPr>
              <a:t>n</a:t>
            </a:r>
            <a:r>
              <a:rPr sz="1400" spc="-45" dirty="0">
                <a:latin typeface="Trebuchet MS"/>
                <a:cs typeface="Trebuchet MS"/>
              </a:rPr>
              <a:t>-</a:t>
            </a:r>
            <a:r>
              <a:rPr sz="1400" spc="30" dirty="0">
                <a:latin typeface="Trebuchet MS"/>
                <a:cs typeface="Trebuchet MS"/>
              </a:rPr>
              <a:t>c</a:t>
            </a:r>
            <a:r>
              <a:rPr sz="1400" spc="-35" dirty="0">
                <a:latin typeface="Trebuchet MS"/>
                <a:cs typeface="Trebuchet MS"/>
              </a:rPr>
              <a:t>l</a:t>
            </a:r>
            <a:r>
              <a:rPr sz="1400" dirty="0">
                <a:latin typeface="Trebuchet MS"/>
                <a:cs typeface="Trebuchet MS"/>
              </a:rPr>
              <a:t>o</a:t>
            </a:r>
            <a:r>
              <a:rPr sz="1400" spc="15" dirty="0">
                <a:latin typeface="Trebuchet MS"/>
                <a:cs typeface="Trebuchet MS"/>
              </a:rPr>
              <a:t>n</a:t>
            </a:r>
            <a:r>
              <a:rPr sz="1400" spc="-25" dirty="0">
                <a:latin typeface="Trebuchet MS"/>
                <a:cs typeface="Trebuchet MS"/>
              </a:rPr>
              <a:t>e</a:t>
            </a:r>
            <a:endParaRPr sz="1400" dirty="0">
              <a:latin typeface="Trebuchet MS"/>
              <a:cs typeface="Trebuchet MS"/>
            </a:endParaRPr>
          </a:p>
          <a:p>
            <a:pPr marL="1842135" lvl="2" indent="-229235">
              <a:lnSpc>
                <a:spcPct val="100000"/>
              </a:lnSpc>
              <a:spcBef>
                <a:spcPts val="265"/>
              </a:spcBef>
              <a:buSzPct val="83333"/>
              <a:buFont typeface="Times New Roman"/>
              <a:buChar char="▪"/>
              <a:tabLst>
                <a:tab pos="1842135" algn="l"/>
                <a:tab pos="1842770" algn="l"/>
              </a:tabLst>
            </a:pPr>
            <a:r>
              <a:rPr sz="1400" spc="30" dirty="0">
                <a:latin typeface="Trebuchet MS"/>
                <a:cs typeface="Trebuchet MS"/>
              </a:rPr>
              <a:t>sudo</a:t>
            </a:r>
            <a:r>
              <a:rPr sz="1400" spc="-95" dirty="0">
                <a:latin typeface="Trebuchet MS"/>
                <a:cs typeface="Trebuchet MS"/>
              </a:rPr>
              <a:t> </a:t>
            </a:r>
            <a:r>
              <a:rPr sz="1400" spc="-15" dirty="0">
                <a:latin typeface="Trebuchet MS"/>
                <a:cs typeface="Trebuchet MS"/>
              </a:rPr>
              <a:t>docker</a:t>
            </a:r>
            <a:r>
              <a:rPr sz="1400" spc="-110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run</a:t>
            </a:r>
            <a:r>
              <a:rPr sz="1400" spc="-105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-p</a:t>
            </a:r>
            <a:r>
              <a:rPr sz="1400" spc="-11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8000:80</a:t>
            </a:r>
            <a:r>
              <a:rPr sz="1400" spc="-95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-d</a:t>
            </a:r>
            <a:r>
              <a:rPr sz="1400" spc="-105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kdm-amazon-clone</a:t>
            </a:r>
            <a:endParaRPr sz="1400" dirty="0">
              <a:latin typeface="Trebuchet MS"/>
              <a:cs typeface="Trebuchet MS"/>
            </a:endParaRPr>
          </a:p>
          <a:p>
            <a:pPr marL="927100" indent="-229235">
              <a:lnSpc>
                <a:spcPct val="100000"/>
              </a:lnSpc>
              <a:spcBef>
                <a:spcPts val="260"/>
              </a:spcBef>
              <a:buSzPct val="83333"/>
              <a:buFont typeface="Courier New"/>
              <a:buChar char="o"/>
              <a:tabLst>
                <a:tab pos="927100" algn="l"/>
                <a:tab pos="927735" algn="l"/>
              </a:tabLst>
            </a:pPr>
            <a:r>
              <a:rPr sz="1400" spc="10" dirty="0">
                <a:latin typeface="Trebuchet MS"/>
                <a:cs typeface="Trebuchet MS"/>
              </a:rPr>
              <a:t>Save</a:t>
            </a:r>
            <a:r>
              <a:rPr sz="1400" spc="-12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and</a:t>
            </a:r>
            <a:r>
              <a:rPr sz="1400" spc="-110" dirty="0">
                <a:latin typeface="Trebuchet MS"/>
                <a:cs typeface="Trebuchet MS"/>
              </a:rPr>
              <a:t> </a:t>
            </a:r>
            <a:r>
              <a:rPr sz="1400" spc="-15" dirty="0">
                <a:latin typeface="Trebuchet MS"/>
                <a:cs typeface="Trebuchet MS"/>
              </a:rPr>
              <a:t>click</a:t>
            </a:r>
            <a:r>
              <a:rPr sz="1400" spc="-110" dirty="0">
                <a:latin typeface="Trebuchet MS"/>
                <a:cs typeface="Trebuchet MS"/>
              </a:rPr>
              <a:t> </a:t>
            </a:r>
            <a:r>
              <a:rPr sz="1400" b="1" spc="-5" dirty="0">
                <a:latin typeface="Trebuchet MS"/>
                <a:cs typeface="Trebuchet MS"/>
              </a:rPr>
              <a:t>Build</a:t>
            </a:r>
            <a:r>
              <a:rPr sz="1400" b="1" spc="-120" dirty="0">
                <a:latin typeface="Trebuchet MS"/>
                <a:cs typeface="Trebuchet MS"/>
              </a:rPr>
              <a:t> </a:t>
            </a:r>
            <a:r>
              <a:rPr sz="1400" b="1" spc="-10" dirty="0">
                <a:latin typeface="Trebuchet MS"/>
                <a:cs typeface="Trebuchet MS"/>
              </a:rPr>
              <a:t>Now</a:t>
            </a:r>
            <a:r>
              <a:rPr sz="1400" spc="-10" dirty="0">
                <a:latin typeface="Trebuchet MS"/>
                <a:cs typeface="Trebuchet MS"/>
              </a:rPr>
              <a:t>.</a:t>
            </a:r>
            <a:r>
              <a:rPr sz="1400" spc="-135" dirty="0">
                <a:latin typeface="Trebuchet MS"/>
                <a:cs typeface="Trebuchet MS"/>
              </a:rPr>
              <a:t> </a:t>
            </a:r>
            <a:r>
              <a:rPr sz="1400" spc="-55" dirty="0">
                <a:latin typeface="Trebuchet MS"/>
                <a:cs typeface="Trebuchet MS"/>
              </a:rPr>
              <a:t>After</a:t>
            </a:r>
            <a:r>
              <a:rPr sz="1400" spc="-110" dirty="0">
                <a:latin typeface="Trebuchet MS"/>
                <a:cs typeface="Trebuchet MS"/>
              </a:rPr>
              <a:t> </a:t>
            </a:r>
            <a:r>
              <a:rPr sz="1400" spc="25" dirty="0">
                <a:latin typeface="Trebuchet MS"/>
                <a:cs typeface="Trebuchet MS"/>
              </a:rPr>
              <a:t>success,</a:t>
            </a:r>
            <a:r>
              <a:rPr sz="1400" spc="-110" dirty="0">
                <a:latin typeface="Trebuchet MS"/>
                <a:cs typeface="Trebuchet MS"/>
              </a:rPr>
              <a:t> </a:t>
            </a:r>
            <a:r>
              <a:rPr sz="1400" spc="35" dirty="0">
                <a:latin typeface="Trebuchet MS"/>
                <a:cs typeface="Trebuchet MS"/>
              </a:rPr>
              <a:t>access</a:t>
            </a:r>
            <a:r>
              <a:rPr sz="1400" spc="-120" dirty="0">
                <a:latin typeface="Trebuchet MS"/>
                <a:cs typeface="Trebuchet MS"/>
              </a:rPr>
              <a:t> </a:t>
            </a:r>
            <a:r>
              <a:rPr sz="1400" spc="-30" dirty="0">
                <a:latin typeface="Trebuchet MS"/>
                <a:cs typeface="Trebuchet MS"/>
              </a:rPr>
              <a:t>the</a:t>
            </a:r>
            <a:r>
              <a:rPr sz="1400" spc="-125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web</a:t>
            </a:r>
            <a:r>
              <a:rPr sz="1400" spc="-135" dirty="0">
                <a:latin typeface="Trebuchet MS"/>
                <a:cs typeface="Trebuchet MS"/>
              </a:rPr>
              <a:t> </a:t>
            </a:r>
            <a:r>
              <a:rPr sz="1400" spc="5" dirty="0">
                <a:latin typeface="Trebuchet MS"/>
                <a:cs typeface="Trebuchet MS"/>
              </a:rPr>
              <a:t>app</a:t>
            </a:r>
            <a:r>
              <a:rPr sz="1400" spc="-130" dirty="0">
                <a:latin typeface="Trebuchet MS"/>
                <a:cs typeface="Trebuchet MS"/>
              </a:rPr>
              <a:t> </a:t>
            </a:r>
            <a:r>
              <a:rPr sz="1400" spc="-35" dirty="0">
                <a:latin typeface="Trebuchet MS"/>
                <a:cs typeface="Trebuchet MS"/>
              </a:rPr>
              <a:t>via</a:t>
            </a:r>
            <a:endParaRPr sz="1400" dirty="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  <a:spcBef>
                <a:spcPts val="260"/>
              </a:spcBef>
            </a:pPr>
            <a:r>
              <a:rPr sz="1400" spc="-10" dirty="0">
                <a:latin typeface="Courier New"/>
                <a:cs typeface="Courier New"/>
              </a:rPr>
              <a:t>http://43.205.241.55:8000</a:t>
            </a:r>
            <a:r>
              <a:rPr sz="1400" spc="-10" dirty="0">
                <a:latin typeface="Trebuchet MS"/>
                <a:cs typeface="Trebuchet MS"/>
              </a:rPr>
              <a:t>.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3060" y="7233245"/>
            <a:ext cx="14852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00" dirty="0">
                <a:latin typeface="Trebuchet MS"/>
                <a:cs typeface="Trebuchet MS"/>
              </a:rPr>
              <a:t>C</a:t>
            </a:r>
            <a:r>
              <a:rPr sz="1200" spc="25" dirty="0">
                <a:latin typeface="Trebuchet MS"/>
                <a:cs typeface="Trebuchet MS"/>
              </a:rPr>
              <a:t>o</a:t>
            </a:r>
            <a:r>
              <a:rPr sz="1200" spc="-25" dirty="0">
                <a:latin typeface="Trebuchet MS"/>
                <a:cs typeface="Trebuchet MS"/>
              </a:rPr>
              <a:t>py</a:t>
            </a:r>
            <a:r>
              <a:rPr sz="1200" spc="-105" dirty="0">
                <a:latin typeface="Trebuchet MS"/>
                <a:cs typeface="Trebuchet MS"/>
              </a:rPr>
              <a:t> </a:t>
            </a:r>
            <a:r>
              <a:rPr sz="1200" spc="-20" dirty="0">
                <a:latin typeface="Trebuchet MS"/>
                <a:cs typeface="Trebuchet MS"/>
              </a:rPr>
              <a:t>Gi</a:t>
            </a:r>
            <a:r>
              <a:rPr sz="1200" spc="-80" dirty="0">
                <a:latin typeface="Trebuchet MS"/>
                <a:cs typeface="Trebuchet MS"/>
              </a:rPr>
              <a:t>t</a:t>
            </a:r>
            <a:r>
              <a:rPr sz="1200" spc="-10" dirty="0">
                <a:latin typeface="Trebuchet MS"/>
                <a:cs typeface="Trebuchet MS"/>
              </a:rPr>
              <a:t>h</a:t>
            </a:r>
            <a:r>
              <a:rPr sz="1200" spc="10" dirty="0">
                <a:latin typeface="Trebuchet MS"/>
                <a:cs typeface="Trebuchet MS"/>
              </a:rPr>
              <a:t>u</a:t>
            </a:r>
            <a:r>
              <a:rPr sz="1200" dirty="0">
                <a:latin typeface="Trebuchet MS"/>
                <a:cs typeface="Trebuchet MS"/>
              </a:rPr>
              <a:t>b</a:t>
            </a:r>
            <a:r>
              <a:rPr sz="1200" spc="-114" dirty="0">
                <a:latin typeface="Trebuchet MS"/>
                <a:cs typeface="Trebuchet MS"/>
              </a:rPr>
              <a:t> </a:t>
            </a:r>
            <a:r>
              <a:rPr sz="1200" spc="-45" dirty="0">
                <a:latin typeface="Trebuchet MS"/>
                <a:cs typeface="Trebuchet MS"/>
              </a:rPr>
              <a:t>r</a:t>
            </a:r>
            <a:r>
              <a:rPr sz="1200" spc="-65" dirty="0">
                <a:latin typeface="Trebuchet MS"/>
                <a:cs typeface="Trebuchet MS"/>
              </a:rPr>
              <a:t>e</a:t>
            </a:r>
            <a:r>
              <a:rPr sz="1200" spc="10" dirty="0">
                <a:latin typeface="Trebuchet MS"/>
                <a:cs typeface="Trebuchet MS"/>
              </a:rPr>
              <a:t>po</a:t>
            </a:r>
            <a:r>
              <a:rPr sz="1200" spc="-125" dirty="0">
                <a:latin typeface="Trebuchet MS"/>
                <a:cs typeface="Trebuchet MS"/>
              </a:rPr>
              <a:t> </a:t>
            </a:r>
            <a:r>
              <a:rPr sz="1200" spc="40" dirty="0">
                <a:latin typeface="Trebuchet MS"/>
                <a:cs typeface="Trebuchet MS"/>
              </a:rPr>
              <a:t>U</a:t>
            </a:r>
            <a:r>
              <a:rPr sz="1200" spc="10" dirty="0">
                <a:latin typeface="Trebuchet MS"/>
                <a:cs typeface="Trebuchet MS"/>
              </a:rPr>
              <a:t>RL</a:t>
            </a:r>
            <a:endParaRPr sz="1200" dirty="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2903" y="2900877"/>
            <a:ext cx="5693103" cy="202603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4253" y="4976869"/>
            <a:ext cx="5722868" cy="177618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00053" y="6794132"/>
            <a:ext cx="781050" cy="304800"/>
          </a:xfrm>
          <a:prstGeom prst="rect">
            <a:avLst/>
          </a:prstGeom>
        </p:spPr>
      </p:pic>
      <p:sp>
        <p:nvSpPr>
          <p:cNvPr id="9" name="object 4">
            <a:extLst>
              <a:ext uri="{FF2B5EF4-FFF2-40B4-BE49-F238E27FC236}">
                <a16:creationId xmlns:a16="http://schemas.microsoft.com/office/drawing/2014/main" id="{298FA630-9E6F-4D44-BCE9-D989D029DFD0}"/>
              </a:ext>
            </a:extLst>
          </p:cNvPr>
          <p:cNvSpPr txBox="1"/>
          <p:nvPr/>
        </p:nvSpPr>
        <p:spPr>
          <a:xfrm>
            <a:off x="961953" y="8065284"/>
            <a:ext cx="13220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25" dirty="0">
                <a:latin typeface="Trebuchet MS"/>
                <a:cs typeface="Trebuchet MS"/>
              </a:rPr>
              <a:t>Go</a:t>
            </a:r>
            <a:r>
              <a:rPr sz="1200" spc="-105" dirty="0">
                <a:latin typeface="Trebuchet MS"/>
                <a:cs typeface="Trebuchet MS"/>
              </a:rPr>
              <a:t> </a:t>
            </a:r>
            <a:r>
              <a:rPr sz="1200" spc="25" dirty="0">
                <a:latin typeface="Trebuchet MS"/>
                <a:cs typeface="Trebuchet MS"/>
              </a:rPr>
              <a:t>B</a:t>
            </a:r>
            <a:r>
              <a:rPr sz="1200" spc="35" dirty="0">
                <a:latin typeface="Trebuchet MS"/>
                <a:cs typeface="Trebuchet MS"/>
              </a:rPr>
              <a:t>a</a:t>
            </a:r>
            <a:r>
              <a:rPr sz="1200" spc="30" dirty="0">
                <a:latin typeface="Trebuchet MS"/>
                <a:cs typeface="Trebuchet MS"/>
              </a:rPr>
              <a:t>c</a:t>
            </a:r>
            <a:r>
              <a:rPr sz="1200" spc="-25" dirty="0">
                <a:latin typeface="Trebuchet MS"/>
                <a:cs typeface="Trebuchet MS"/>
              </a:rPr>
              <a:t>k</a:t>
            </a:r>
            <a:r>
              <a:rPr sz="1200" spc="-125" dirty="0">
                <a:latin typeface="Trebuchet MS"/>
                <a:cs typeface="Trebuchet MS"/>
              </a:rPr>
              <a:t> </a:t>
            </a:r>
            <a:r>
              <a:rPr sz="1200" spc="-55" dirty="0">
                <a:latin typeface="Trebuchet MS"/>
                <a:cs typeface="Trebuchet MS"/>
              </a:rPr>
              <a:t>To</a:t>
            </a:r>
            <a:r>
              <a:rPr sz="1200" spc="-125" dirty="0">
                <a:latin typeface="Trebuchet MS"/>
                <a:cs typeface="Trebuchet MS"/>
              </a:rPr>
              <a:t> </a:t>
            </a:r>
            <a:r>
              <a:rPr sz="1200" spc="-105" dirty="0">
                <a:latin typeface="Trebuchet MS"/>
                <a:cs typeface="Trebuchet MS"/>
              </a:rPr>
              <a:t>Je</a:t>
            </a:r>
            <a:r>
              <a:rPr sz="1200" spc="15" dirty="0">
                <a:latin typeface="Trebuchet MS"/>
                <a:cs typeface="Trebuchet MS"/>
              </a:rPr>
              <a:t>n</a:t>
            </a:r>
            <a:r>
              <a:rPr sz="1200" spc="-35" dirty="0">
                <a:latin typeface="Trebuchet MS"/>
                <a:cs typeface="Trebuchet MS"/>
              </a:rPr>
              <a:t>k</a:t>
            </a:r>
            <a:r>
              <a:rPr sz="1200" spc="-75" dirty="0">
                <a:latin typeface="Trebuchet MS"/>
                <a:cs typeface="Trebuchet MS"/>
              </a:rPr>
              <a:t>i</a:t>
            </a:r>
            <a:r>
              <a:rPr sz="1200" spc="15" dirty="0">
                <a:latin typeface="Trebuchet MS"/>
                <a:cs typeface="Trebuchet MS"/>
              </a:rPr>
              <a:t>n</a:t>
            </a:r>
            <a:r>
              <a:rPr sz="1200" spc="85" dirty="0">
                <a:latin typeface="Trebuchet MS"/>
                <a:cs typeface="Trebuchet MS"/>
              </a:rPr>
              <a:t>s</a:t>
            </a:r>
            <a:r>
              <a:rPr sz="1200" spc="-100" dirty="0">
                <a:latin typeface="Trebuchet MS"/>
                <a:cs typeface="Trebuchet MS"/>
              </a:rPr>
              <a:t>: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8E758FC6-0EA8-4DBE-8A31-8BB0BE4ABFBC}"/>
              </a:ext>
            </a:extLst>
          </p:cNvPr>
          <p:cNvSpPr txBox="1"/>
          <p:nvPr/>
        </p:nvSpPr>
        <p:spPr>
          <a:xfrm>
            <a:off x="983060" y="7940823"/>
            <a:ext cx="155448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2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200" spc="25" dirty="0">
                <a:latin typeface="Trebuchet MS"/>
                <a:cs typeface="Trebuchet MS"/>
              </a:rPr>
              <a:t>P</a:t>
            </a:r>
            <a:r>
              <a:rPr sz="1200" spc="15" dirty="0">
                <a:latin typeface="Trebuchet MS"/>
                <a:cs typeface="Trebuchet MS"/>
              </a:rPr>
              <a:t>a</a:t>
            </a:r>
            <a:r>
              <a:rPr sz="1200" spc="85" dirty="0">
                <a:latin typeface="Trebuchet MS"/>
                <a:cs typeface="Trebuchet MS"/>
              </a:rPr>
              <a:t>s</a:t>
            </a:r>
            <a:r>
              <a:rPr sz="1200" spc="-80" dirty="0">
                <a:latin typeface="Trebuchet MS"/>
                <a:cs typeface="Trebuchet MS"/>
              </a:rPr>
              <a:t>t</a:t>
            </a:r>
            <a:r>
              <a:rPr sz="1200" spc="-25" dirty="0">
                <a:latin typeface="Trebuchet MS"/>
                <a:cs typeface="Trebuchet MS"/>
              </a:rPr>
              <a:t>e</a:t>
            </a:r>
            <a:r>
              <a:rPr sz="1200" spc="-125" dirty="0">
                <a:latin typeface="Trebuchet MS"/>
                <a:cs typeface="Trebuchet MS"/>
              </a:rPr>
              <a:t> </a:t>
            </a:r>
            <a:r>
              <a:rPr sz="1200" spc="40" dirty="0">
                <a:latin typeface="Trebuchet MS"/>
                <a:cs typeface="Trebuchet MS"/>
              </a:rPr>
              <a:t>U</a:t>
            </a:r>
            <a:r>
              <a:rPr sz="1200" spc="10" dirty="0">
                <a:latin typeface="Trebuchet MS"/>
                <a:cs typeface="Trebuchet MS"/>
              </a:rPr>
              <a:t>RL</a:t>
            </a:r>
            <a:r>
              <a:rPr sz="1200" spc="-140" dirty="0">
                <a:latin typeface="Trebuchet MS"/>
                <a:cs typeface="Trebuchet MS"/>
              </a:rPr>
              <a:t> </a:t>
            </a:r>
            <a:r>
              <a:rPr sz="1200" spc="25" dirty="0">
                <a:latin typeface="Trebuchet MS"/>
                <a:cs typeface="Trebuchet MS"/>
              </a:rPr>
              <a:t>o</a:t>
            </a:r>
            <a:r>
              <a:rPr sz="1200" spc="-45" dirty="0">
                <a:latin typeface="Trebuchet MS"/>
                <a:cs typeface="Trebuchet MS"/>
              </a:rPr>
              <a:t>v</a:t>
            </a:r>
            <a:r>
              <a:rPr sz="1200" spc="-35" dirty="0">
                <a:latin typeface="Trebuchet MS"/>
                <a:cs typeface="Trebuchet MS"/>
              </a:rPr>
              <a:t>e</a:t>
            </a:r>
            <a:r>
              <a:rPr sz="1200" spc="-65" dirty="0">
                <a:latin typeface="Trebuchet MS"/>
                <a:cs typeface="Trebuchet MS"/>
              </a:rPr>
              <a:t>r</a:t>
            </a:r>
            <a:r>
              <a:rPr sz="1200" spc="-140" dirty="0">
                <a:latin typeface="Trebuchet MS"/>
                <a:cs typeface="Trebuchet MS"/>
              </a:rPr>
              <a:t> </a:t>
            </a:r>
            <a:r>
              <a:rPr sz="1200" spc="15" dirty="0">
                <a:latin typeface="Trebuchet MS"/>
                <a:cs typeface="Trebuchet MS"/>
              </a:rPr>
              <a:t>h</a:t>
            </a:r>
            <a:r>
              <a:rPr sz="1200" spc="-35" dirty="0">
                <a:latin typeface="Trebuchet MS"/>
                <a:cs typeface="Trebuchet MS"/>
              </a:rPr>
              <a:t>e</a:t>
            </a:r>
            <a:r>
              <a:rPr sz="1200" spc="-50" dirty="0">
                <a:latin typeface="Trebuchet MS"/>
                <a:cs typeface="Trebuchet MS"/>
              </a:rPr>
              <a:t>re</a:t>
            </a:r>
            <a:endParaRPr sz="1200" dirty="0">
              <a:latin typeface="Trebuchet MS"/>
              <a:cs typeface="Trebuchet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0E1A355-8461-424A-82EB-2277FE93AA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2825" y="7536664"/>
            <a:ext cx="3867150" cy="3524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5860736"/>
            <a:ext cx="5753100" cy="116681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6EB637D-B25F-47AC-99D4-5293DA305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" y="381000"/>
            <a:ext cx="7315200" cy="19259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EA49C4-A74E-441D-9B98-0A79EAA22F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975" y="2438400"/>
            <a:ext cx="7256440" cy="3281315"/>
          </a:xfrm>
          <a:prstGeom prst="rect">
            <a:avLst/>
          </a:prstGeom>
        </p:spPr>
      </p:pic>
      <p:pic>
        <p:nvPicPr>
          <p:cNvPr id="7" name="object 3">
            <a:extLst>
              <a:ext uri="{FF2B5EF4-FFF2-40B4-BE49-F238E27FC236}">
                <a16:creationId xmlns:a16="http://schemas.microsoft.com/office/drawing/2014/main" id="{3E57623C-E15A-46D2-A495-46F687C2280D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81000" y="7315200"/>
            <a:ext cx="1676400" cy="9715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457200"/>
            <a:ext cx="4048125" cy="4248150"/>
          </a:xfrm>
          <a:prstGeom prst="rect">
            <a:avLst/>
          </a:prstGeom>
        </p:spPr>
      </p:pic>
      <p:pic>
        <p:nvPicPr>
          <p:cNvPr id="5" name="object 5">
            <a:extLst>
              <a:ext uri="{FF2B5EF4-FFF2-40B4-BE49-F238E27FC236}">
                <a16:creationId xmlns:a16="http://schemas.microsoft.com/office/drawing/2014/main" id="{E122E9D3-1C52-4FAD-9E68-55F6F137B33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0" y="5029200"/>
            <a:ext cx="5817735" cy="2316767"/>
          </a:xfrm>
          <a:prstGeom prst="rect">
            <a:avLst/>
          </a:prstGeom>
        </p:spPr>
      </p:pic>
      <p:pic>
        <p:nvPicPr>
          <p:cNvPr id="6" name="object 6">
            <a:extLst>
              <a:ext uri="{FF2B5EF4-FFF2-40B4-BE49-F238E27FC236}">
                <a16:creationId xmlns:a16="http://schemas.microsoft.com/office/drawing/2014/main" id="{47199FB9-792E-4611-9FA7-1CC32393C29E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9600" y="7507892"/>
            <a:ext cx="781050" cy="3238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77887" y="748601"/>
            <a:ext cx="32537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Trebuchet MS"/>
                <a:cs typeface="Trebuchet MS"/>
              </a:rPr>
              <a:t>Before</a:t>
            </a:r>
            <a:r>
              <a:rPr sz="1200" spc="-125" dirty="0">
                <a:latin typeface="Trebuchet MS"/>
                <a:cs typeface="Trebuchet MS"/>
              </a:rPr>
              <a:t> </a:t>
            </a:r>
            <a:r>
              <a:rPr sz="1200" spc="-10" dirty="0">
                <a:latin typeface="Trebuchet MS"/>
                <a:cs typeface="Trebuchet MS"/>
              </a:rPr>
              <a:t>Clicking</a:t>
            </a:r>
            <a:r>
              <a:rPr sz="1200" spc="-114" dirty="0">
                <a:latin typeface="Trebuchet MS"/>
                <a:cs typeface="Trebuchet MS"/>
              </a:rPr>
              <a:t> </a:t>
            </a:r>
            <a:r>
              <a:rPr sz="1200" spc="-10" dirty="0">
                <a:latin typeface="Trebuchet MS"/>
                <a:cs typeface="Trebuchet MS"/>
              </a:rPr>
              <a:t>Build</a:t>
            </a:r>
            <a:r>
              <a:rPr sz="1200" spc="-140" dirty="0">
                <a:latin typeface="Trebuchet MS"/>
                <a:cs typeface="Trebuchet MS"/>
              </a:rPr>
              <a:t> </a:t>
            </a:r>
            <a:r>
              <a:rPr sz="1200" spc="-10" dirty="0">
                <a:latin typeface="Trebuchet MS"/>
                <a:cs typeface="Trebuchet MS"/>
              </a:rPr>
              <a:t>Now,</a:t>
            </a:r>
            <a:r>
              <a:rPr sz="1200" spc="-110" dirty="0">
                <a:latin typeface="Trebuchet MS"/>
                <a:cs typeface="Trebuchet MS"/>
              </a:rPr>
              <a:t> </a:t>
            </a:r>
            <a:r>
              <a:rPr sz="1200" spc="10" dirty="0">
                <a:latin typeface="Trebuchet MS"/>
                <a:cs typeface="Trebuchet MS"/>
              </a:rPr>
              <a:t>Go</a:t>
            </a:r>
            <a:r>
              <a:rPr sz="1200" spc="-100" dirty="0">
                <a:latin typeface="Trebuchet MS"/>
                <a:cs typeface="Trebuchet MS"/>
              </a:rPr>
              <a:t> </a:t>
            </a:r>
            <a:r>
              <a:rPr sz="1200" spc="-45" dirty="0">
                <a:latin typeface="Trebuchet MS"/>
                <a:cs typeface="Trebuchet MS"/>
              </a:rPr>
              <a:t>to</a:t>
            </a:r>
            <a:r>
              <a:rPr sz="1200" spc="-100" dirty="0">
                <a:latin typeface="Trebuchet MS"/>
                <a:cs typeface="Trebuchet MS"/>
              </a:rPr>
              <a:t> </a:t>
            </a:r>
            <a:r>
              <a:rPr sz="1200" spc="35" dirty="0">
                <a:latin typeface="Trebuchet MS"/>
                <a:cs typeface="Trebuchet MS"/>
              </a:rPr>
              <a:t>EC2</a:t>
            </a:r>
            <a:r>
              <a:rPr sz="1200" spc="-10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and</a:t>
            </a:r>
            <a:r>
              <a:rPr sz="1200" spc="-105" dirty="0">
                <a:latin typeface="Trebuchet MS"/>
                <a:cs typeface="Trebuchet MS"/>
              </a:rPr>
              <a:t> </a:t>
            </a:r>
            <a:r>
              <a:rPr sz="1200" spc="-5" dirty="0">
                <a:latin typeface="Trebuchet MS"/>
                <a:cs typeface="Trebuchet MS"/>
              </a:rPr>
              <a:t>do</a:t>
            </a:r>
            <a:r>
              <a:rPr sz="1200" spc="-125" dirty="0">
                <a:latin typeface="Trebuchet MS"/>
                <a:cs typeface="Trebuchet MS"/>
              </a:rPr>
              <a:t> </a:t>
            </a:r>
            <a:r>
              <a:rPr sz="1200" spc="-30" dirty="0">
                <a:latin typeface="Trebuchet MS"/>
                <a:cs typeface="Trebuchet MS"/>
              </a:rPr>
              <a:t>this: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2975" y="1430019"/>
            <a:ext cx="16027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Trebuchet MS"/>
                <a:cs typeface="Trebuchet MS"/>
              </a:rPr>
              <a:t>A</a:t>
            </a:r>
            <a:r>
              <a:rPr sz="1200" dirty="0">
                <a:latin typeface="Trebuchet MS"/>
                <a:cs typeface="Trebuchet MS"/>
              </a:rPr>
              <a:t>dd</a:t>
            </a:r>
            <a:r>
              <a:rPr sz="1200" spc="-114" dirty="0">
                <a:latin typeface="Trebuchet MS"/>
                <a:cs typeface="Trebuchet MS"/>
              </a:rPr>
              <a:t> </a:t>
            </a:r>
            <a:r>
              <a:rPr sz="1200" spc="-50" dirty="0">
                <a:latin typeface="Trebuchet MS"/>
                <a:cs typeface="Trebuchet MS"/>
              </a:rPr>
              <a:t>i</a:t>
            </a:r>
            <a:r>
              <a:rPr sz="1200" spc="5" dirty="0">
                <a:latin typeface="Trebuchet MS"/>
                <a:cs typeface="Trebuchet MS"/>
              </a:rPr>
              <a:t>n</a:t>
            </a:r>
            <a:r>
              <a:rPr sz="1200" spc="-125" dirty="0">
                <a:latin typeface="Trebuchet MS"/>
                <a:cs typeface="Trebuchet MS"/>
              </a:rPr>
              <a:t> </a:t>
            </a:r>
            <a:r>
              <a:rPr sz="1200" spc="-35" dirty="0">
                <a:latin typeface="Trebuchet MS"/>
                <a:cs typeface="Trebuchet MS"/>
              </a:rPr>
              <a:t>l</a:t>
            </a:r>
            <a:r>
              <a:rPr sz="1200" spc="15" dirty="0">
                <a:latin typeface="Trebuchet MS"/>
                <a:cs typeface="Trebuchet MS"/>
              </a:rPr>
              <a:t>a</a:t>
            </a:r>
            <a:r>
              <a:rPr sz="1200" spc="60" dirty="0">
                <a:latin typeface="Trebuchet MS"/>
                <a:cs typeface="Trebuchet MS"/>
              </a:rPr>
              <a:t>s</a:t>
            </a:r>
            <a:r>
              <a:rPr sz="1200" spc="-90" dirty="0">
                <a:latin typeface="Trebuchet MS"/>
                <a:cs typeface="Trebuchet MS"/>
              </a:rPr>
              <a:t>t</a:t>
            </a:r>
            <a:r>
              <a:rPr sz="1200" spc="-105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l</a:t>
            </a:r>
            <a:r>
              <a:rPr sz="1200" spc="-50" dirty="0">
                <a:latin typeface="Trebuchet MS"/>
                <a:cs typeface="Trebuchet MS"/>
              </a:rPr>
              <a:t>i</a:t>
            </a:r>
            <a:r>
              <a:rPr sz="1200" spc="15" dirty="0">
                <a:latin typeface="Trebuchet MS"/>
                <a:cs typeface="Trebuchet MS"/>
              </a:rPr>
              <a:t>n</a:t>
            </a:r>
            <a:r>
              <a:rPr sz="1200" spc="-25" dirty="0">
                <a:latin typeface="Trebuchet MS"/>
                <a:cs typeface="Trebuchet MS"/>
              </a:rPr>
              <a:t>e</a:t>
            </a:r>
            <a:r>
              <a:rPr sz="1200" spc="-145" dirty="0">
                <a:latin typeface="Trebuchet MS"/>
                <a:cs typeface="Trebuchet MS"/>
              </a:rPr>
              <a:t> </a:t>
            </a:r>
            <a:r>
              <a:rPr sz="1200" spc="15" dirty="0">
                <a:latin typeface="Trebuchet MS"/>
                <a:cs typeface="Trebuchet MS"/>
              </a:rPr>
              <a:t>a</a:t>
            </a:r>
            <a:r>
              <a:rPr sz="1200" spc="-10" dirty="0">
                <a:latin typeface="Trebuchet MS"/>
                <a:cs typeface="Trebuchet MS"/>
              </a:rPr>
              <a:t>n</a:t>
            </a:r>
            <a:r>
              <a:rPr sz="1200" dirty="0">
                <a:latin typeface="Trebuchet MS"/>
                <a:cs typeface="Trebuchet MS"/>
              </a:rPr>
              <a:t>d</a:t>
            </a:r>
            <a:r>
              <a:rPr sz="1200" spc="-110" dirty="0">
                <a:latin typeface="Trebuchet MS"/>
                <a:cs typeface="Trebuchet MS"/>
              </a:rPr>
              <a:t> </a:t>
            </a:r>
            <a:r>
              <a:rPr sz="1200" spc="85" dirty="0">
                <a:latin typeface="Trebuchet MS"/>
                <a:cs typeface="Trebuchet MS"/>
              </a:rPr>
              <a:t>s</a:t>
            </a:r>
            <a:r>
              <a:rPr sz="1200" spc="15" dirty="0">
                <a:latin typeface="Trebuchet MS"/>
                <a:cs typeface="Trebuchet MS"/>
              </a:rPr>
              <a:t>a</a:t>
            </a:r>
            <a:r>
              <a:rPr sz="1200" spc="-45" dirty="0">
                <a:latin typeface="Trebuchet MS"/>
                <a:cs typeface="Trebuchet MS"/>
              </a:rPr>
              <a:t>v</a:t>
            </a:r>
            <a:r>
              <a:rPr sz="1200" spc="-25" dirty="0">
                <a:latin typeface="Trebuchet MS"/>
                <a:cs typeface="Trebuchet MS"/>
              </a:rPr>
              <a:t>e</a:t>
            </a:r>
            <a:endParaRPr sz="1200" dirty="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2975" y="1076831"/>
            <a:ext cx="3157220" cy="21894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2975" y="1785238"/>
            <a:ext cx="3733800" cy="28575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2017" y="2322322"/>
            <a:ext cx="3848100" cy="476250"/>
          </a:xfrm>
          <a:prstGeom prst="rect">
            <a:avLst/>
          </a:prstGeom>
        </p:spPr>
      </p:pic>
      <p:pic>
        <p:nvPicPr>
          <p:cNvPr id="10" name="object 3">
            <a:extLst>
              <a:ext uri="{FF2B5EF4-FFF2-40B4-BE49-F238E27FC236}">
                <a16:creationId xmlns:a16="http://schemas.microsoft.com/office/drawing/2014/main" id="{B5B4B802-485C-4480-B675-74EF6877518D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68692" y="3411030"/>
            <a:ext cx="3781425" cy="2857500"/>
          </a:xfrm>
          <a:prstGeom prst="rect">
            <a:avLst/>
          </a:prstGeom>
        </p:spPr>
      </p:pic>
      <p:pic>
        <p:nvPicPr>
          <p:cNvPr id="11" name="object 4">
            <a:extLst>
              <a:ext uri="{FF2B5EF4-FFF2-40B4-BE49-F238E27FC236}">
                <a16:creationId xmlns:a16="http://schemas.microsoft.com/office/drawing/2014/main" id="{8BDCE955-47E5-409A-87DD-46DAD50E7FCB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28395" y="6553200"/>
            <a:ext cx="5943600" cy="30118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435356"/>
            <a:ext cx="5886450" cy="47596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8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400" b="1" spc="-40" dirty="0">
                <a:latin typeface="Trebuchet MS"/>
                <a:cs typeface="Trebuchet MS"/>
              </a:rPr>
              <a:t>P</a:t>
            </a:r>
            <a:r>
              <a:rPr sz="1400" b="1" spc="-20" dirty="0">
                <a:latin typeface="Trebuchet MS"/>
                <a:cs typeface="Trebuchet MS"/>
              </a:rPr>
              <a:t>r</a:t>
            </a:r>
            <a:r>
              <a:rPr sz="1400" b="1" dirty="0">
                <a:latin typeface="Trebuchet MS"/>
                <a:cs typeface="Trebuchet MS"/>
              </a:rPr>
              <a:t>ob</a:t>
            </a:r>
            <a:r>
              <a:rPr sz="1400" b="1" spc="10" dirty="0">
                <a:latin typeface="Trebuchet MS"/>
                <a:cs typeface="Trebuchet MS"/>
              </a:rPr>
              <a:t>l</a:t>
            </a:r>
            <a:r>
              <a:rPr sz="1400" b="1" dirty="0">
                <a:latin typeface="Trebuchet MS"/>
                <a:cs typeface="Trebuchet MS"/>
              </a:rPr>
              <a:t>e</a:t>
            </a:r>
            <a:r>
              <a:rPr sz="1400" b="1" spc="5" dirty="0">
                <a:latin typeface="Trebuchet MS"/>
                <a:cs typeface="Trebuchet MS"/>
              </a:rPr>
              <a:t>m</a:t>
            </a:r>
            <a:r>
              <a:rPr sz="1400" b="1" spc="-145" dirty="0">
                <a:latin typeface="Trebuchet MS"/>
                <a:cs typeface="Trebuchet MS"/>
              </a:rPr>
              <a:t> </a:t>
            </a:r>
            <a:r>
              <a:rPr sz="1400" b="1" spc="95" dirty="0">
                <a:latin typeface="Trebuchet MS"/>
                <a:cs typeface="Trebuchet MS"/>
              </a:rPr>
              <a:t>D</a:t>
            </a:r>
            <a:r>
              <a:rPr sz="1400" b="1" spc="-35" dirty="0">
                <a:latin typeface="Trebuchet MS"/>
                <a:cs typeface="Trebuchet MS"/>
              </a:rPr>
              <a:t>efi</a:t>
            </a:r>
            <a:r>
              <a:rPr sz="1400" b="1" spc="-55" dirty="0">
                <a:latin typeface="Trebuchet MS"/>
                <a:cs typeface="Trebuchet MS"/>
              </a:rPr>
              <a:t>n</a:t>
            </a:r>
            <a:r>
              <a:rPr sz="1400" b="1" spc="-30" dirty="0">
                <a:latin typeface="Trebuchet MS"/>
                <a:cs typeface="Trebuchet MS"/>
              </a:rPr>
              <a:t>ito</a:t>
            </a:r>
            <a:r>
              <a:rPr sz="1400" b="1" spc="-45" dirty="0">
                <a:latin typeface="Trebuchet MS"/>
                <a:cs typeface="Trebuchet MS"/>
              </a:rPr>
              <a:t>n</a:t>
            </a:r>
            <a:r>
              <a:rPr sz="1400" b="1" spc="-95" dirty="0">
                <a:latin typeface="Trebuchet MS"/>
                <a:cs typeface="Trebuchet MS"/>
              </a:rPr>
              <a:t>:</a:t>
            </a:r>
            <a:endParaRPr sz="1400" dirty="0">
              <a:latin typeface="Trebuchet MS"/>
              <a:cs typeface="Trebuchet MS"/>
            </a:endParaRPr>
          </a:p>
          <a:p>
            <a:pPr marL="12700" marR="5080">
              <a:lnSpc>
                <a:spcPct val="118100"/>
              </a:lnSpc>
              <a:spcBef>
                <a:spcPts val="835"/>
              </a:spcBef>
            </a:pPr>
            <a:r>
              <a:rPr sz="1400" spc="-10" dirty="0">
                <a:latin typeface="Trebuchet MS"/>
                <a:cs typeface="Trebuchet MS"/>
              </a:rPr>
              <a:t>Developing </a:t>
            </a:r>
            <a:r>
              <a:rPr sz="1400" dirty="0">
                <a:latin typeface="Trebuchet MS"/>
                <a:cs typeface="Trebuchet MS"/>
              </a:rPr>
              <a:t>and </a:t>
            </a:r>
            <a:r>
              <a:rPr sz="1400" spc="-25" dirty="0">
                <a:latin typeface="Trebuchet MS"/>
                <a:cs typeface="Trebuchet MS"/>
              </a:rPr>
              <a:t>deploying </a:t>
            </a:r>
            <a:r>
              <a:rPr sz="1400" spc="-20" dirty="0">
                <a:latin typeface="Trebuchet MS"/>
                <a:cs typeface="Trebuchet MS"/>
              </a:rPr>
              <a:t>web </a:t>
            </a:r>
            <a:r>
              <a:rPr sz="1400" spc="-5" dirty="0">
                <a:latin typeface="Trebuchet MS"/>
                <a:cs typeface="Trebuchet MS"/>
              </a:rPr>
              <a:t>applications </a:t>
            </a:r>
            <a:r>
              <a:rPr sz="1400" spc="5" dirty="0">
                <a:latin typeface="Trebuchet MS"/>
                <a:cs typeface="Trebuchet MS"/>
              </a:rPr>
              <a:t>can </a:t>
            </a:r>
            <a:r>
              <a:rPr sz="1400" spc="-25" dirty="0">
                <a:latin typeface="Trebuchet MS"/>
                <a:cs typeface="Trebuchet MS"/>
              </a:rPr>
              <a:t>be </a:t>
            </a:r>
            <a:r>
              <a:rPr sz="1400" spc="-5" dirty="0">
                <a:latin typeface="Trebuchet MS"/>
                <a:cs typeface="Trebuchet MS"/>
              </a:rPr>
              <a:t>time-consuming </a:t>
            </a:r>
            <a:r>
              <a:rPr sz="1400" spc="10" dirty="0">
                <a:latin typeface="Trebuchet MS"/>
                <a:cs typeface="Trebuchet MS"/>
              </a:rPr>
              <a:t>and </a:t>
            </a:r>
            <a:r>
              <a:rPr sz="1400" spc="-30" dirty="0">
                <a:latin typeface="Trebuchet MS"/>
                <a:cs typeface="Trebuchet MS"/>
              </a:rPr>
              <a:t>error-prone </a:t>
            </a:r>
            <a:r>
              <a:rPr sz="1400" spc="-25" dirty="0">
                <a:latin typeface="Trebuchet MS"/>
                <a:cs typeface="Trebuchet MS"/>
              </a:rPr>
              <a:t> </a:t>
            </a:r>
            <a:r>
              <a:rPr sz="1400" spc="-35" dirty="0">
                <a:latin typeface="Trebuchet MS"/>
                <a:cs typeface="Trebuchet MS"/>
              </a:rPr>
              <a:t>without</a:t>
            </a:r>
            <a:r>
              <a:rPr sz="1400" spc="-125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automation.</a:t>
            </a:r>
            <a:r>
              <a:rPr sz="1400" spc="-100" dirty="0">
                <a:latin typeface="Trebuchet MS"/>
                <a:cs typeface="Trebuchet MS"/>
              </a:rPr>
              <a:t> </a:t>
            </a:r>
            <a:r>
              <a:rPr sz="1400" spc="5" dirty="0">
                <a:latin typeface="Trebuchet MS"/>
                <a:cs typeface="Trebuchet MS"/>
              </a:rPr>
              <a:t>Manual</a:t>
            </a:r>
            <a:r>
              <a:rPr sz="1400" spc="-95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deployment</a:t>
            </a:r>
            <a:r>
              <a:rPr sz="1400" spc="-95" dirty="0">
                <a:latin typeface="Trebuchet MS"/>
                <a:cs typeface="Trebuchet MS"/>
              </a:rPr>
              <a:t> </a:t>
            </a:r>
            <a:r>
              <a:rPr sz="1400" spc="20" dirty="0">
                <a:latin typeface="Trebuchet MS"/>
                <a:cs typeface="Trebuchet MS"/>
              </a:rPr>
              <a:t>processes</a:t>
            </a:r>
            <a:r>
              <a:rPr sz="1400" spc="-114" dirty="0">
                <a:latin typeface="Trebuchet MS"/>
                <a:cs typeface="Trebuchet MS"/>
              </a:rPr>
              <a:t> </a:t>
            </a:r>
            <a:r>
              <a:rPr sz="1400" spc="-30" dirty="0">
                <a:latin typeface="Trebuchet MS"/>
                <a:cs typeface="Trebuchet MS"/>
              </a:rPr>
              <a:t>often</a:t>
            </a:r>
            <a:r>
              <a:rPr sz="1400" spc="-114" dirty="0">
                <a:latin typeface="Trebuchet MS"/>
                <a:cs typeface="Trebuchet MS"/>
              </a:rPr>
              <a:t> </a:t>
            </a:r>
            <a:r>
              <a:rPr sz="1400" spc="-15" dirty="0">
                <a:latin typeface="Trebuchet MS"/>
                <a:cs typeface="Trebuchet MS"/>
              </a:rPr>
              <a:t>lead</a:t>
            </a:r>
            <a:r>
              <a:rPr sz="1400" spc="-135" dirty="0">
                <a:latin typeface="Trebuchet MS"/>
                <a:cs typeface="Trebuchet MS"/>
              </a:rPr>
              <a:t> </a:t>
            </a:r>
            <a:r>
              <a:rPr sz="1400" spc="-45" dirty="0">
                <a:latin typeface="Trebuchet MS"/>
                <a:cs typeface="Trebuchet MS"/>
              </a:rPr>
              <a:t>to</a:t>
            </a:r>
            <a:r>
              <a:rPr sz="1400" spc="-114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inconsistencies,</a:t>
            </a:r>
            <a:r>
              <a:rPr sz="1400" spc="-100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delays, </a:t>
            </a:r>
            <a:r>
              <a:rPr sz="1400" spc="-345" dirty="0">
                <a:latin typeface="Trebuchet MS"/>
                <a:cs typeface="Trebuchet MS"/>
              </a:rPr>
              <a:t> </a:t>
            </a:r>
            <a:r>
              <a:rPr sz="1400" spc="10" dirty="0">
                <a:latin typeface="Trebuchet MS"/>
                <a:cs typeface="Trebuchet MS"/>
              </a:rPr>
              <a:t>and </a:t>
            </a:r>
            <a:r>
              <a:rPr sz="1400" spc="-30" dirty="0">
                <a:latin typeface="Trebuchet MS"/>
                <a:cs typeface="Trebuchet MS"/>
              </a:rPr>
              <a:t>configuration </a:t>
            </a:r>
            <a:r>
              <a:rPr sz="1400" spc="10" dirty="0">
                <a:latin typeface="Trebuchet MS"/>
                <a:cs typeface="Trebuchet MS"/>
              </a:rPr>
              <a:t>issues. </a:t>
            </a:r>
            <a:r>
              <a:rPr sz="1400" spc="-15" dirty="0">
                <a:latin typeface="Trebuchet MS"/>
                <a:cs typeface="Trebuchet MS"/>
              </a:rPr>
              <a:t>This </a:t>
            </a:r>
            <a:r>
              <a:rPr sz="1400" spc="-45" dirty="0">
                <a:latin typeface="Trebuchet MS"/>
                <a:cs typeface="Trebuchet MS"/>
              </a:rPr>
              <a:t>project </a:t>
            </a:r>
            <a:r>
              <a:rPr sz="1400" spc="10" dirty="0">
                <a:latin typeface="Trebuchet MS"/>
                <a:cs typeface="Trebuchet MS"/>
              </a:rPr>
              <a:t>solves </a:t>
            </a:r>
            <a:r>
              <a:rPr sz="1400" spc="-10" dirty="0">
                <a:latin typeface="Trebuchet MS"/>
                <a:cs typeface="Trebuchet MS"/>
              </a:rPr>
              <a:t>these </a:t>
            </a:r>
            <a:r>
              <a:rPr sz="1400" spc="-5" dirty="0">
                <a:latin typeface="Trebuchet MS"/>
                <a:cs typeface="Trebuchet MS"/>
              </a:rPr>
              <a:t>challenges </a:t>
            </a:r>
            <a:r>
              <a:rPr sz="1400" spc="-25" dirty="0">
                <a:latin typeface="Trebuchet MS"/>
                <a:cs typeface="Trebuchet MS"/>
              </a:rPr>
              <a:t>by </a:t>
            </a:r>
            <a:r>
              <a:rPr sz="1400" spc="-20" dirty="0">
                <a:latin typeface="Trebuchet MS"/>
                <a:cs typeface="Trebuchet MS"/>
              </a:rPr>
              <a:t>automating </a:t>
            </a:r>
            <a:r>
              <a:rPr sz="1400" spc="-40" dirty="0">
                <a:latin typeface="Trebuchet MS"/>
                <a:cs typeface="Trebuchet MS"/>
              </a:rPr>
              <a:t>the </a:t>
            </a:r>
            <a:r>
              <a:rPr sz="1400" spc="-45" dirty="0">
                <a:latin typeface="Trebuchet MS"/>
                <a:cs typeface="Trebuchet MS"/>
              </a:rPr>
              <a:t>entire </a:t>
            </a:r>
            <a:r>
              <a:rPr sz="1400" spc="-4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process,</a:t>
            </a:r>
            <a:r>
              <a:rPr sz="1400" spc="-105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from</a:t>
            </a:r>
            <a:r>
              <a:rPr sz="1400" spc="-10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code</a:t>
            </a:r>
            <a:r>
              <a:rPr sz="1400" spc="-110" dirty="0">
                <a:latin typeface="Trebuchet MS"/>
                <a:cs typeface="Trebuchet MS"/>
              </a:rPr>
              <a:t> </a:t>
            </a:r>
            <a:r>
              <a:rPr sz="1400" spc="25" dirty="0">
                <a:latin typeface="Trebuchet MS"/>
                <a:cs typeface="Trebuchet MS"/>
              </a:rPr>
              <a:t>push</a:t>
            </a:r>
            <a:r>
              <a:rPr sz="1400" spc="-114" dirty="0">
                <a:latin typeface="Trebuchet MS"/>
                <a:cs typeface="Trebuchet MS"/>
              </a:rPr>
              <a:t> </a:t>
            </a:r>
            <a:r>
              <a:rPr sz="1400" spc="-30" dirty="0">
                <a:latin typeface="Trebuchet MS"/>
                <a:cs typeface="Trebuchet MS"/>
              </a:rPr>
              <a:t>to</a:t>
            </a:r>
            <a:r>
              <a:rPr sz="1400" spc="-120" dirty="0">
                <a:latin typeface="Trebuchet MS"/>
                <a:cs typeface="Trebuchet MS"/>
              </a:rPr>
              <a:t> </a:t>
            </a:r>
            <a:r>
              <a:rPr sz="1400" spc="-30" dirty="0">
                <a:latin typeface="Trebuchet MS"/>
                <a:cs typeface="Trebuchet MS"/>
              </a:rPr>
              <a:t>deployment,</a:t>
            </a:r>
            <a:r>
              <a:rPr sz="1400" spc="-100" dirty="0">
                <a:latin typeface="Trebuchet MS"/>
                <a:cs typeface="Trebuchet MS"/>
              </a:rPr>
              <a:t> </a:t>
            </a:r>
            <a:r>
              <a:rPr sz="1400" spc="5" dirty="0">
                <a:latin typeface="Trebuchet MS"/>
                <a:cs typeface="Trebuchet MS"/>
              </a:rPr>
              <a:t>using</a:t>
            </a:r>
            <a:r>
              <a:rPr sz="1400" spc="-110" dirty="0">
                <a:latin typeface="Trebuchet MS"/>
                <a:cs typeface="Trebuchet MS"/>
              </a:rPr>
              <a:t> </a:t>
            </a:r>
            <a:r>
              <a:rPr sz="1400" spc="-30" dirty="0">
                <a:latin typeface="Trebuchet MS"/>
                <a:cs typeface="Trebuchet MS"/>
              </a:rPr>
              <a:t>Jenkins</a:t>
            </a:r>
            <a:r>
              <a:rPr sz="1400" spc="-135" dirty="0">
                <a:latin typeface="Trebuchet MS"/>
                <a:cs typeface="Trebuchet MS"/>
              </a:rPr>
              <a:t> </a:t>
            </a:r>
            <a:r>
              <a:rPr sz="1400" spc="10" dirty="0">
                <a:latin typeface="Trebuchet MS"/>
                <a:cs typeface="Trebuchet MS"/>
              </a:rPr>
              <a:t>and</a:t>
            </a:r>
            <a:r>
              <a:rPr sz="1400" spc="-135" dirty="0">
                <a:latin typeface="Trebuchet MS"/>
                <a:cs typeface="Trebuchet MS"/>
              </a:rPr>
              <a:t> </a:t>
            </a:r>
            <a:r>
              <a:rPr sz="1400" spc="5" dirty="0">
                <a:latin typeface="Trebuchet MS"/>
                <a:cs typeface="Trebuchet MS"/>
              </a:rPr>
              <a:t>a</a:t>
            </a:r>
            <a:r>
              <a:rPr sz="1400" spc="-9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CI/CD</a:t>
            </a:r>
            <a:r>
              <a:rPr sz="1400" spc="-105" dirty="0">
                <a:latin typeface="Trebuchet MS"/>
                <a:cs typeface="Trebuchet MS"/>
              </a:rPr>
              <a:t> </a:t>
            </a:r>
            <a:r>
              <a:rPr sz="1400" spc="-35" dirty="0">
                <a:latin typeface="Trebuchet MS"/>
                <a:cs typeface="Trebuchet MS"/>
              </a:rPr>
              <a:t>pipeline.</a:t>
            </a:r>
            <a:r>
              <a:rPr sz="1400" spc="-125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This</a:t>
            </a:r>
            <a:r>
              <a:rPr sz="1400" spc="-120" dirty="0">
                <a:latin typeface="Trebuchet MS"/>
                <a:cs typeface="Trebuchet MS"/>
              </a:rPr>
              <a:t> </a:t>
            </a:r>
            <a:r>
              <a:rPr sz="1400" spc="10" dirty="0">
                <a:latin typeface="Trebuchet MS"/>
                <a:cs typeface="Trebuchet MS"/>
              </a:rPr>
              <a:t>ensures </a:t>
            </a:r>
            <a:r>
              <a:rPr sz="1400" spc="-345" dirty="0">
                <a:latin typeface="Trebuchet MS"/>
                <a:cs typeface="Trebuchet MS"/>
              </a:rPr>
              <a:t> </a:t>
            </a:r>
            <a:r>
              <a:rPr sz="1400" spc="-40" dirty="0">
                <a:latin typeface="Trebuchet MS"/>
                <a:cs typeface="Trebuchet MS"/>
              </a:rPr>
              <a:t>faster,</a:t>
            </a:r>
            <a:r>
              <a:rPr sz="1400" spc="-110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more</a:t>
            </a:r>
            <a:r>
              <a:rPr sz="1400" spc="-125" dirty="0">
                <a:latin typeface="Trebuchet MS"/>
                <a:cs typeface="Trebuchet MS"/>
              </a:rPr>
              <a:t> </a:t>
            </a:r>
            <a:r>
              <a:rPr sz="1400" spc="-45" dirty="0">
                <a:latin typeface="Trebuchet MS"/>
                <a:cs typeface="Trebuchet MS"/>
              </a:rPr>
              <a:t>reliable,</a:t>
            </a:r>
            <a:r>
              <a:rPr sz="1400" spc="-11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and</a:t>
            </a:r>
            <a:r>
              <a:rPr sz="1400" spc="-110" dirty="0">
                <a:latin typeface="Trebuchet MS"/>
                <a:cs typeface="Trebuchet MS"/>
              </a:rPr>
              <a:t> </a:t>
            </a:r>
            <a:r>
              <a:rPr sz="1400" spc="-30" dirty="0">
                <a:latin typeface="Trebuchet MS"/>
                <a:cs typeface="Trebuchet MS"/>
              </a:rPr>
              <a:t>repeatable</a:t>
            </a:r>
            <a:r>
              <a:rPr sz="1400" spc="-125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deployments.</a:t>
            </a:r>
            <a:endParaRPr sz="14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400" b="1" spc="10" dirty="0">
                <a:latin typeface="Trebuchet MS"/>
                <a:cs typeface="Trebuchet MS"/>
              </a:rPr>
              <a:t>Steps:</a:t>
            </a:r>
            <a:endParaRPr sz="1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 dirty="0">
              <a:latin typeface="Trebuchet MS"/>
              <a:cs typeface="Trebuchet MS"/>
            </a:endParaRPr>
          </a:p>
          <a:p>
            <a:pPr marL="186690" indent="-174625">
              <a:lnSpc>
                <a:spcPct val="100000"/>
              </a:lnSpc>
              <a:buAutoNum type="arabicPeriod"/>
              <a:tabLst>
                <a:tab pos="187325" algn="l"/>
              </a:tabLst>
            </a:pPr>
            <a:r>
              <a:rPr sz="1400" b="1" dirty="0">
                <a:latin typeface="Times New Roman"/>
                <a:cs typeface="Times New Roman"/>
              </a:rPr>
              <a:t>Create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an</a:t>
            </a:r>
            <a:r>
              <a:rPr sz="1400" b="1" dirty="0">
                <a:latin typeface="Times New Roman"/>
                <a:cs typeface="Times New Roman"/>
              </a:rPr>
              <a:t> EC2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Instance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imes New Roman"/>
              <a:buAutoNum type="arabicPeriod"/>
            </a:pPr>
            <a:endParaRPr sz="1400" dirty="0">
              <a:latin typeface="Times New Roman"/>
              <a:cs typeface="Times New Roman"/>
            </a:endParaRPr>
          </a:p>
          <a:p>
            <a:pPr marL="469900" lvl="1" indent="-229235">
              <a:lnSpc>
                <a:spcPts val="1410"/>
              </a:lnSpc>
              <a:buSzPct val="83333"/>
              <a:buFont typeface="Times New Roman"/>
              <a:buChar char="●"/>
              <a:tabLst>
                <a:tab pos="469900" algn="l"/>
                <a:tab pos="470534" algn="l"/>
              </a:tabLst>
            </a:pPr>
            <a:r>
              <a:rPr sz="1400" b="1" dirty="0">
                <a:latin typeface="Times New Roman"/>
                <a:cs typeface="Times New Roman"/>
              </a:rPr>
              <a:t>Instance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Name</a:t>
            </a:r>
            <a:r>
              <a:rPr sz="1400" dirty="0">
                <a:latin typeface="Times New Roman"/>
                <a:cs typeface="Times New Roman"/>
              </a:rPr>
              <a:t>: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Amazon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Clone</a:t>
            </a:r>
            <a:endParaRPr sz="1400" dirty="0">
              <a:latin typeface="Times New Roman"/>
              <a:cs typeface="Times New Roman"/>
            </a:endParaRPr>
          </a:p>
          <a:p>
            <a:pPr marL="469900" lvl="1" indent="-229235">
              <a:lnSpc>
                <a:spcPts val="1375"/>
              </a:lnSpc>
              <a:buSzPct val="83333"/>
              <a:buFont typeface="Times New Roman"/>
              <a:buChar char="●"/>
              <a:tabLst>
                <a:tab pos="469900" algn="l"/>
                <a:tab pos="470534" algn="l"/>
              </a:tabLst>
            </a:pPr>
            <a:r>
              <a:rPr sz="1400" b="1" dirty="0">
                <a:latin typeface="Times New Roman"/>
                <a:cs typeface="Times New Roman"/>
              </a:rPr>
              <a:t>AMI</a:t>
            </a:r>
            <a:r>
              <a:rPr sz="1400" dirty="0">
                <a:latin typeface="Times New Roman"/>
                <a:cs typeface="Times New Roman"/>
              </a:rPr>
              <a:t>: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Ubuntu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24.04</a:t>
            </a:r>
          </a:p>
          <a:p>
            <a:pPr marL="469900" lvl="1" indent="-229235">
              <a:lnSpc>
                <a:spcPts val="1375"/>
              </a:lnSpc>
              <a:buSzPct val="83333"/>
              <a:buFont typeface="Times New Roman"/>
              <a:buChar char="●"/>
              <a:tabLst>
                <a:tab pos="469900" algn="l"/>
                <a:tab pos="470534" algn="l"/>
              </a:tabLst>
            </a:pPr>
            <a:r>
              <a:rPr sz="1400" b="1" dirty="0">
                <a:latin typeface="Times New Roman"/>
                <a:cs typeface="Times New Roman"/>
              </a:rPr>
              <a:t>Instance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Type</a:t>
            </a:r>
            <a:r>
              <a:rPr sz="1400" dirty="0">
                <a:latin typeface="Times New Roman"/>
                <a:cs typeface="Times New Roman"/>
              </a:rPr>
              <a:t>: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t2.micro</a:t>
            </a:r>
            <a:endParaRPr sz="1400" dirty="0">
              <a:latin typeface="Times New Roman"/>
              <a:cs typeface="Times New Roman"/>
            </a:endParaRPr>
          </a:p>
          <a:p>
            <a:pPr marL="469900" lvl="1" indent="-229235">
              <a:lnSpc>
                <a:spcPts val="1390"/>
              </a:lnSpc>
              <a:buSzPct val="83333"/>
              <a:buFont typeface="Times New Roman"/>
              <a:buChar char="●"/>
              <a:tabLst>
                <a:tab pos="469900" algn="l"/>
                <a:tab pos="470534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Security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Group</a:t>
            </a:r>
            <a:r>
              <a:rPr sz="1400" spc="-5" dirty="0">
                <a:latin typeface="Times New Roman"/>
                <a:cs typeface="Times New Roman"/>
              </a:rPr>
              <a:t>: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Enable</a:t>
            </a:r>
            <a:endParaRPr sz="1400" dirty="0">
              <a:latin typeface="Times New Roman"/>
              <a:cs typeface="Times New Roman"/>
            </a:endParaRPr>
          </a:p>
          <a:p>
            <a:pPr marL="927100" lvl="2" indent="-229235">
              <a:lnSpc>
                <a:spcPts val="1390"/>
              </a:lnSpc>
              <a:buSzPct val="83333"/>
              <a:buFont typeface="Courier New"/>
              <a:buChar char="o"/>
              <a:tabLst>
                <a:tab pos="927100" algn="l"/>
                <a:tab pos="927735" algn="l"/>
              </a:tabLst>
            </a:pPr>
            <a:r>
              <a:rPr sz="1400" spc="-5" dirty="0">
                <a:latin typeface="Times New Roman"/>
                <a:cs typeface="Times New Roman"/>
              </a:rPr>
              <a:t>HTTP</a:t>
            </a:r>
            <a:endParaRPr sz="1400" dirty="0">
              <a:latin typeface="Times New Roman"/>
              <a:cs typeface="Times New Roman"/>
            </a:endParaRPr>
          </a:p>
          <a:p>
            <a:pPr marL="927100" lvl="2" indent="-229235">
              <a:lnSpc>
                <a:spcPts val="1375"/>
              </a:lnSpc>
              <a:buSzPct val="83333"/>
              <a:buFont typeface="Courier New"/>
              <a:buChar char="o"/>
              <a:tabLst>
                <a:tab pos="927100" algn="l"/>
                <a:tab pos="927735" algn="l"/>
              </a:tabLst>
            </a:pPr>
            <a:r>
              <a:rPr sz="1400" spc="-5" dirty="0">
                <a:latin typeface="Times New Roman"/>
                <a:cs typeface="Times New Roman"/>
              </a:rPr>
              <a:t>HTTPS</a:t>
            </a:r>
            <a:endParaRPr sz="1400" dirty="0">
              <a:latin typeface="Times New Roman"/>
              <a:cs typeface="Times New Roman"/>
            </a:endParaRPr>
          </a:p>
          <a:p>
            <a:pPr marL="927100" lvl="2" indent="-229235">
              <a:lnSpc>
                <a:spcPts val="1375"/>
              </a:lnSpc>
              <a:buSzPct val="83333"/>
              <a:buFont typeface="Courier New"/>
              <a:buChar char="o"/>
              <a:tabLst>
                <a:tab pos="927100" algn="l"/>
                <a:tab pos="927735" algn="l"/>
              </a:tabLst>
            </a:pPr>
            <a:r>
              <a:rPr sz="1400" spc="-5" dirty="0">
                <a:latin typeface="Times New Roman"/>
                <a:cs typeface="Times New Roman"/>
              </a:rPr>
              <a:t>Custom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TCP </a:t>
            </a:r>
            <a:r>
              <a:rPr sz="1400" dirty="0">
                <a:latin typeface="Times New Roman"/>
                <a:cs typeface="Times New Roman"/>
              </a:rPr>
              <a:t>(8080,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Anywhere)</a:t>
            </a:r>
            <a:endParaRPr sz="1400" dirty="0">
              <a:latin typeface="Times New Roman"/>
              <a:cs typeface="Times New Roman"/>
            </a:endParaRPr>
          </a:p>
          <a:p>
            <a:pPr marL="927100" lvl="2" indent="-229235">
              <a:lnSpc>
                <a:spcPts val="1375"/>
              </a:lnSpc>
              <a:buSzPct val="83333"/>
              <a:buFont typeface="Courier New"/>
              <a:buChar char="o"/>
              <a:tabLst>
                <a:tab pos="927100" algn="l"/>
                <a:tab pos="927735" algn="l"/>
              </a:tabLst>
            </a:pPr>
            <a:r>
              <a:rPr sz="1400" spc="-5" dirty="0">
                <a:latin typeface="Times New Roman"/>
                <a:cs typeface="Times New Roman"/>
              </a:rPr>
              <a:t>Custom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TCP </a:t>
            </a:r>
            <a:r>
              <a:rPr sz="1400" dirty="0">
                <a:latin typeface="Times New Roman"/>
                <a:cs typeface="Times New Roman"/>
              </a:rPr>
              <a:t>(8000,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Anywhere)</a:t>
            </a:r>
            <a:endParaRPr sz="1400" dirty="0">
              <a:latin typeface="Times New Roman"/>
              <a:cs typeface="Times New Roman"/>
            </a:endParaRPr>
          </a:p>
          <a:p>
            <a:pPr marL="469900" lvl="1" indent="-229235">
              <a:lnSpc>
                <a:spcPts val="1405"/>
              </a:lnSpc>
              <a:buSzPct val="83333"/>
              <a:buFont typeface="Times New Roman"/>
              <a:buChar char="●"/>
              <a:tabLst>
                <a:tab pos="469900" algn="l"/>
                <a:tab pos="470534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Action</a:t>
            </a:r>
            <a:r>
              <a:rPr sz="1400" spc="-5" dirty="0">
                <a:latin typeface="Times New Roman"/>
                <a:cs typeface="Times New Roman"/>
              </a:rPr>
              <a:t>: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Launch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instance.</a:t>
            </a:r>
            <a:endParaRPr sz="1400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2017" y="5334000"/>
            <a:ext cx="5943600" cy="204584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62000" y="457200"/>
            <a:ext cx="4218305" cy="32444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6690" indent="-174625">
              <a:lnSpc>
                <a:spcPct val="100000"/>
              </a:lnSpc>
              <a:spcBef>
                <a:spcPts val="100"/>
              </a:spcBef>
              <a:buAutoNum type="arabicPeriod" startAt="7"/>
              <a:tabLst>
                <a:tab pos="187325" algn="l"/>
              </a:tabLst>
            </a:pPr>
            <a:r>
              <a:rPr sz="1400" b="1" dirty="0">
                <a:latin typeface="Times New Roman"/>
                <a:cs typeface="Times New Roman"/>
              </a:rPr>
              <a:t>Automate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Deployment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Using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SSH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Keys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and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Webhooks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imes New Roman"/>
              <a:buAutoNum type="arabicPeriod" startAt="7"/>
            </a:pPr>
            <a:endParaRPr sz="1400" dirty="0">
              <a:latin typeface="Times New Roman"/>
              <a:cs typeface="Times New Roman"/>
            </a:endParaRPr>
          </a:p>
          <a:p>
            <a:pPr marL="469900" lvl="1" indent="-229235">
              <a:lnSpc>
                <a:spcPct val="100000"/>
              </a:lnSpc>
              <a:buSzPct val="83333"/>
              <a:buChar char="●"/>
              <a:tabLst>
                <a:tab pos="469900" algn="l"/>
                <a:tab pos="470534" algn="l"/>
              </a:tabLst>
            </a:pPr>
            <a:r>
              <a:rPr sz="1400" spc="-5" dirty="0">
                <a:latin typeface="Times New Roman"/>
                <a:cs typeface="Times New Roman"/>
              </a:rPr>
              <a:t>Generate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SSH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keys:</a:t>
            </a:r>
            <a:endParaRPr sz="14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Times New Roman"/>
              <a:buChar char="●"/>
            </a:pPr>
            <a:endParaRPr sz="1400" dirty="0">
              <a:latin typeface="Times New Roman"/>
              <a:cs typeface="Times New Roman"/>
            </a:endParaRPr>
          </a:p>
          <a:p>
            <a:pPr marL="927100" lvl="2" indent="-229235">
              <a:lnSpc>
                <a:spcPct val="100000"/>
              </a:lnSpc>
              <a:buSzPct val="83333"/>
              <a:buFont typeface="Segoe UI Symbol"/>
              <a:buChar char="⮚"/>
              <a:tabLst>
                <a:tab pos="927735" algn="l"/>
              </a:tabLst>
            </a:pPr>
            <a:r>
              <a:rPr sz="1400" spc="15" dirty="0">
                <a:latin typeface="Trebuchet MS"/>
                <a:cs typeface="Trebuchet MS"/>
              </a:rPr>
              <a:t>#</a:t>
            </a:r>
            <a:r>
              <a:rPr sz="1400" spc="-11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G</a:t>
            </a:r>
            <a:r>
              <a:rPr sz="1400" spc="-5" dirty="0">
                <a:latin typeface="Trebuchet MS"/>
                <a:cs typeface="Trebuchet MS"/>
              </a:rPr>
              <a:t>e</a:t>
            </a:r>
            <a:r>
              <a:rPr sz="1400" spc="15" dirty="0">
                <a:latin typeface="Trebuchet MS"/>
                <a:cs typeface="Trebuchet MS"/>
              </a:rPr>
              <a:t>n</a:t>
            </a:r>
            <a:r>
              <a:rPr sz="1400" spc="-35" dirty="0">
                <a:latin typeface="Trebuchet MS"/>
                <a:cs typeface="Trebuchet MS"/>
              </a:rPr>
              <a:t>e</a:t>
            </a:r>
            <a:r>
              <a:rPr sz="1400" spc="-30" dirty="0">
                <a:latin typeface="Trebuchet MS"/>
                <a:cs typeface="Trebuchet MS"/>
              </a:rPr>
              <a:t>r</a:t>
            </a:r>
            <a:r>
              <a:rPr sz="1400" spc="-25" dirty="0">
                <a:latin typeface="Trebuchet MS"/>
                <a:cs typeface="Trebuchet MS"/>
              </a:rPr>
              <a:t>a</a:t>
            </a:r>
            <a:r>
              <a:rPr sz="1400" spc="-80" dirty="0">
                <a:latin typeface="Trebuchet MS"/>
                <a:cs typeface="Trebuchet MS"/>
              </a:rPr>
              <a:t>t</a:t>
            </a:r>
            <a:r>
              <a:rPr sz="1400" spc="-25" dirty="0">
                <a:latin typeface="Trebuchet MS"/>
                <a:cs typeface="Trebuchet MS"/>
              </a:rPr>
              <a:t>e</a:t>
            </a:r>
            <a:r>
              <a:rPr sz="1400" spc="-125" dirty="0">
                <a:latin typeface="Trebuchet MS"/>
                <a:cs typeface="Trebuchet MS"/>
              </a:rPr>
              <a:t> </a:t>
            </a:r>
            <a:r>
              <a:rPr sz="1400" spc="95" dirty="0">
                <a:latin typeface="Trebuchet MS"/>
                <a:cs typeface="Trebuchet MS"/>
              </a:rPr>
              <a:t>SS</a:t>
            </a:r>
            <a:r>
              <a:rPr sz="1400" spc="60" dirty="0">
                <a:latin typeface="Trebuchet MS"/>
                <a:cs typeface="Trebuchet MS"/>
              </a:rPr>
              <a:t>H</a:t>
            </a:r>
            <a:r>
              <a:rPr sz="1400" spc="-114" dirty="0">
                <a:latin typeface="Trebuchet MS"/>
                <a:cs typeface="Trebuchet MS"/>
              </a:rPr>
              <a:t> </a:t>
            </a:r>
            <a:r>
              <a:rPr sz="1400" spc="-35" dirty="0">
                <a:latin typeface="Trebuchet MS"/>
                <a:cs typeface="Trebuchet MS"/>
              </a:rPr>
              <a:t>ke</a:t>
            </a:r>
            <a:r>
              <a:rPr sz="1400" spc="-45" dirty="0">
                <a:latin typeface="Trebuchet MS"/>
                <a:cs typeface="Trebuchet MS"/>
              </a:rPr>
              <a:t>y</a:t>
            </a:r>
            <a:r>
              <a:rPr sz="1400" spc="95" dirty="0">
                <a:latin typeface="Trebuchet MS"/>
                <a:cs typeface="Trebuchet MS"/>
              </a:rPr>
              <a:t>s</a:t>
            </a:r>
            <a:endParaRPr sz="1400" dirty="0">
              <a:latin typeface="Trebuchet MS"/>
              <a:cs typeface="Trebuchet MS"/>
            </a:endParaRPr>
          </a:p>
          <a:p>
            <a:pPr marL="927100" lvl="2" indent="-229235">
              <a:lnSpc>
                <a:spcPct val="100000"/>
              </a:lnSpc>
              <a:spcBef>
                <a:spcPts val="40"/>
              </a:spcBef>
              <a:buSzPct val="83333"/>
              <a:buFont typeface="Segoe UI Symbol"/>
              <a:buChar char="⮚"/>
              <a:tabLst>
                <a:tab pos="927735" algn="l"/>
              </a:tabLst>
            </a:pPr>
            <a:r>
              <a:rPr sz="1400" spc="-5" dirty="0">
                <a:latin typeface="Trebuchet MS"/>
                <a:cs typeface="Trebuchet MS"/>
              </a:rPr>
              <a:t>ssh-keygen</a:t>
            </a:r>
            <a:endParaRPr sz="1400" dirty="0">
              <a:latin typeface="Trebuchet MS"/>
              <a:cs typeface="Trebuchet MS"/>
            </a:endParaRPr>
          </a:p>
          <a:p>
            <a:pPr marL="927100" lvl="2" indent="-229235">
              <a:lnSpc>
                <a:spcPct val="100000"/>
              </a:lnSpc>
              <a:spcBef>
                <a:spcPts val="35"/>
              </a:spcBef>
              <a:buSzPct val="83333"/>
              <a:buFont typeface="Segoe UI Symbol"/>
              <a:buChar char="⮚"/>
              <a:tabLst>
                <a:tab pos="927735" algn="l"/>
              </a:tabLst>
            </a:pPr>
            <a:r>
              <a:rPr sz="1400" spc="15" dirty="0">
                <a:latin typeface="Trebuchet MS"/>
                <a:cs typeface="Trebuchet MS"/>
              </a:rPr>
              <a:t>#</a:t>
            </a:r>
            <a:r>
              <a:rPr sz="1400" spc="-110" dirty="0">
                <a:latin typeface="Trebuchet MS"/>
                <a:cs typeface="Trebuchet MS"/>
              </a:rPr>
              <a:t> </a:t>
            </a:r>
            <a:r>
              <a:rPr sz="1400" spc="40" dirty="0">
                <a:latin typeface="Trebuchet MS"/>
                <a:cs typeface="Trebuchet MS"/>
              </a:rPr>
              <a:t>N</a:t>
            </a:r>
            <a:r>
              <a:rPr sz="1400" spc="50" dirty="0">
                <a:latin typeface="Trebuchet MS"/>
                <a:cs typeface="Trebuchet MS"/>
              </a:rPr>
              <a:t>a</a:t>
            </a:r>
            <a:r>
              <a:rPr sz="1400" spc="-70" dirty="0">
                <a:latin typeface="Trebuchet MS"/>
                <a:cs typeface="Trebuchet MS"/>
              </a:rPr>
              <a:t>v</a:t>
            </a:r>
            <a:r>
              <a:rPr sz="1400" spc="-50" dirty="0">
                <a:latin typeface="Trebuchet MS"/>
                <a:cs typeface="Trebuchet MS"/>
              </a:rPr>
              <a:t>i</a:t>
            </a:r>
            <a:r>
              <a:rPr sz="1400" spc="-35" dirty="0">
                <a:latin typeface="Trebuchet MS"/>
                <a:cs typeface="Trebuchet MS"/>
              </a:rPr>
              <a:t>g</a:t>
            </a:r>
            <a:r>
              <a:rPr sz="1400" spc="-10" dirty="0">
                <a:latin typeface="Trebuchet MS"/>
                <a:cs typeface="Trebuchet MS"/>
              </a:rPr>
              <a:t>a</a:t>
            </a:r>
            <a:r>
              <a:rPr sz="1400" spc="-80" dirty="0">
                <a:latin typeface="Trebuchet MS"/>
                <a:cs typeface="Trebuchet MS"/>
              </a:rPr>
              <a:t>t</a:t>
            </a:r>
            <a:r>
              <a:rPr sz="1400" spc="-25" dirty="0">
                <a:latin typeface="Trebuchet MS"/>
                <a:cs typeface="Trebuchet MS"/>
              </a:rPr>
              <a:t>e</a:t>
            </a:r>
            <a:r>
              <a:rPr sz="1400" spc="-125" dirty="0">
                <a:latin typeface="Trebuchet MS"/>
                <a:cs typeface="Trebuchet MS"/>
              </a:rPr>
              <a:t> </a:t>
            </a:r>
            <a:r>
              <a:rPr sz="1400" spc="-105" dirty="0">
                <a:latin typeface="Trebuchet MS"/>
                <a:cs typeface="Trebuchet MS"/>
              </a:rPr>
              <a:t>t</a:t>
            </a:r>
            <a:r>
              <a:rPr sz="1400" spc="15" dirty="0">
                <a:latin typeface="Trebuchet MS"/>
                <a:cs typeface="Trebuchet MS"/>
              </a:rPr>
              <a:t>o</a:t>
            </a:r>
            <a:r>
              <a:rPr sz="1400" spc="-105" dirty="0">
                <a:latin typeface="Trebuchet MS"/>
                <a:cs typeface="Trebuchet MS"/>
              </a:rPr>
              <a:t> t</a:t>
            </a:r>
            <a:r>
              <a:rPr sz="1400" spc="15" dirty="0">
                <a:latin typeface="Trebuchet MS"/>
                <a:cs typeface="Trebuchet MS"/>
              </a:rPr>
              <a:t>h</a:t>
            </a:r>
            <a:r>
              <a:rPr sz="1400" spc="-25" dirty="0">
                <a:latin typeface="Trebuchet MS"/>
                <a:cs typeface="Trebuchet MS"/>
              </a:rPr>
              <a:t>e</a:t>
            </a:r>
            <a:r>
              <a:rPr sz="1400" spc="-125" dirty="0">
                <a:latin typeface="Trebuchet MS"/>
                <a:cs typeface="Trebuchet MS"/>
              </a:rPr>
              <a:t> </a:t>
            </a:r>
            <a:r>
              <a:rPr sz="1400" spc="-95" dirty="0">
                <a:latin typeface="Trebuchet MS"/>
                <a:cs typeface="Trebuchet MS"/>
              </a:rPr>
              <a:t>.</a:t>
            </a:r>
            <a:r>
              <a:rPr sz="1400" spc="85" dirty="0">
                <a:latin typeface="Trebuchet MS"/>
                <a:cs typeface="Trebuchet MS"/>
              </a:rPr>
              <a:t>ss</a:t>
            </a:r>
            <a:r>
              <a:rPr sz="1400" spc="5" dirty="0">
                <a:latin typeface="Trebuchet MS"/>
                <a:cs typeface="Trebuchet MS"/>
              </a:rPr>
              <a:t>h</a:t>
            </a:r>
            <a:r>
              <a:rPr sz="1400" spc="-105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d</a:t>
            </a:r>
            <a:r>
              <a:rPr sz="1400" spc="-50" dirty="0">
                <a:latin typeface="Trebuchet MS"/>
                <a:cs typeface="Trebuchet MS"/>
              </a:rPr>
              <a:t>i</a:t>
            </a:r>
            <a:r>
              <a:rPr sz="1400" spc="-45" dirty="0">
                <a:latin typeface="Trebuchet MS"/>
                <a:cs typeface="Trebuchet MS"/>
              </a:rPr>
              <a:t>r</a:t>
            </a:r>
            <a:r>
              <a:rPr sz="1400" spc="-65" dirty="0">
                <a:latin typeface="Trebuchet MS"/>
                <a:cs typeface="Trebuchet MS"/>
              </a:rPr>
              <a:t>e</a:t>
            </a:r>
            <a:r>
              <a:rPr sz="1400" spc="30" dirty="0">
                <a:latin typeface="Trebuchet MS"/>
                <a:cs typeface="Trebuchet MS"/>
              </a:rPr>
              <a:t>c</a:t>
            </a:r>
            <a:r>
              <a:rPr sz="1400" spc="-80" dirty="0">
                <a:latin typeface="Trebuchet MS"/>
                <a:cs typeface="Trebuchet MS"/>
              </a:rPr>
              <a:t>t</a:t>
            </a:r>
            <a:r>
              <a:rPr sz="1400" spc="25" dirty="0">
                <a:latin typeface="Trebuchet MS"/>
                <a:cs typeface="Trebuchet MS"/>
              </a:rPr>
              <a:t>o</a:t>
            </a:r>
            <a:r>
              <a:rPr sz="1400" spc="-95" dirty="0">
                <a:latin typeface="Trebuchet MS"/>
                <a:cs typeface="Trebuchet MS"/>
              </a:rPr>
              <a:t>r</a:t>
            </a:r>
            <a:r>
              <a:rPr sz="1400" spc="-50" dirty="0">
                <a:latin typeface="Trebuchet MS"/>
                <a:cs typeface="Trebuchet MS"/>
              </a:rPr>
              <a:t>y</a:t>
            </a:r>
            <a:endParaRPr sz="1400" dirty="0">
              <a:latin typeface="Trebuchet MS"/>
              <a:cs typeface="Trebuchet MS"/>
            </a:endParaRPr>
          </a:p>
          <a:p>
            <a:pPr marL="927100" lvl="2" indent="-229235">
              <a:lnSpc>
                <a:spcPct val="100000"/>
              </a:lnSpc>
              <a:spcBef>
                <a:spcPts val="10"/>
              </a:spcBef>
              <a:buSzPct val="83333"/>
              <a:buFont typeface="Segoe UI Symbol"/>
              <a:buChar char="⮚"/>
              <a:tabLst>
                <a:tab pos="927735" algn="l"/>
              </a:tabLst>
            </a:pPr>
            <a:r>
              <a:rPr sz="1400" spc="30" dirty="0">
                <a:latin typeface="Trebuchet MS"/>
                <a:cs typeface="Trebuchet MS"/>
              </a:rPr>
              <a:t>c</a:t>
            </a:r>
            <a:r>
              <a:rPr sz="1400" dirty="0">
                <a:latin typeface="Trebuchet MS"/>
                <a:cs typeface="Trebuchet MS"/>
              </a:rPr>
              <a:t>d</a:t>
            </a:r>
            <a:r>
              <a:rPr sz="1400" spc="-110" dirty="0">
                <a:latin typeface="Trebuchet MS"/>
                <a:cs typeface="Trebuchet MS"/>
              </a:rPr>
              <a:t> </a:t>
            </a:r>
            <a:r>
              <a:rPr sz="1400" spc="-95" dirty="0">
                <a:latin typeface="Trebuchet MS"/>
                <a:cs typeface="Trebuchet MS"/>
              </a:rPr>
              <a:t>.</a:t>
            </a:r>
            <a:r>
              <a:rPr sz="1400" spc="85" dirty="0">
                <a:latin typeface="Trebuchet MS"/>
                <a:cs typeface="Trebuchet MS"/>
              </a:rPr>
              <a:t>ss</a:t>
            </a:r>
            <a:r>
              <a:rPr sz="1400" spc="5" dirty="0">
                <a:latin typeface="Trebuchet MS"/>
                <a:cs typeface="Trebuchet MS"/>
              </a:rPr>
              <a:t>h</a:t>
            </a:r>
            <a:endParaRPr sz="1400" dirty="0">
              <a:latin typeface="Trebuchet MS"/>
              <a:cs typeface="Trebuchet MS"/>
            </a:endParaRPr>
          </a:p>
          <a:p>
            <a:pPr marL="927100" lvl="2" indent="-229235">
              <a:lnSpc>
                <a:spcPct val="100000"/>
              </a:lnSpc>
              <a:spcBef>
                <a:spcPts val="35"/>
              </a:spcBef>
              <a:buSzPct val="83333"/>
              <a:buFont typeface="Segoe UI Symbol"/>
              <a:buChar char="⮚"/>
              <a:tabLst>
                <a:tab pos="927735" algn="l"/>
              </a:tabLst>
            </a:pPr>
            <a:r>
              <a:rPr sz="1400" spc="15" dirty="0">
                <a:latin typeface="Trebuchet MS"/>
                <a:cs typeface="Trebuchet MS"/>
              </a:rPr>
              <a:t>#</a:t>
            </a:r>
            <a:r>
              <a:rPr sz="1400" spc="-110" dirty="0">
                <a:latin typeface="Trebuchet MS"/>
                <a:cs typeface="Trebuchet MS"/>
              </a:rPr>
              <a:t> </a:t>
            </a:r>
            <a:r>
              <a:rPr sz="1400" spc="-45" dirty="0">
                <a:latin typeface="Trebuchet MS"/>
                <a:cs typeface="Trebuchet MS"/>
              </a:rPr>
              <a:t>L</a:t>
            </a:r>
            <a:r>
              <a:rPr sz="1400" spc="-15" dirty="0">
                <a:latin typeface="Trebuchet MS"/>
                <a:cs typeface="Trebuchet MS"/>
              </a:rPr>
              <a:t>i</a:t>
            </a:r>
            <a:r>
              <a:rPr sz="1400" spc="85" dirty="0">
                <a:latin typeface="Trebuchet MS"/>
                <a:cs typeface="Trebuchet MS"/>
              </a:rPr>
              <a:t>s</a:t>
            </a:r>
            <a:r>
              <a:rPr sz="1400" spc="-90" dirty="0">
                <a:latin typeface="Trebuchet MS"/>
                <a:cs typeface="Trebuchet MS"/>
              </a:rPr>
              <a:t>t</a:t>
            </a:r>
            <a:r>
              <a:rPr sz="1400" spc="-130" dirty="0">
                <a:latin typeface="Trebuchet MS"/>
                <a:cs typeface="Trebuchet MS"/>
              </a:rPr>
              <a:t> </a:t>
            </a:r>
            <a:r>
              <a:rPr sz="1400" spc="15" dirty="0">
                <a:latin typeface="Trebuchet MS"/>
                <a:cs typeface="Trebuchet MS"/>
              </a:rPr>
              <a:t>a</a:t>
            </a:r>
            <a:r>
              <a:rPr sz="1400" spc="-60" dirty="0">
                <a:latin typeface="Trebuchet MS"/>
                <a:cs typeface="Trebuchet MS"/>
              </a:rPr>
              <a:t>l</a:t>
            </a:r>
            <a:r>
              <a:rPr sz="1400" spc="-45" dirty="0">
                <a:latin typeface="Trebuchet MS"/>
                <a:cs typeface="Trebuchet MS"/>
              </a:rPr>
              <a:t>l</a:t>
            </a:r>
            <a:r>
              <a:rPr sz="1400" spc="-125" dirty="0">
                <a:latin typeface="Trebuchet MS"/>
                <a:cs typeface="Trebuchet MS"/>
              </a:rPr>
              <a:t> </a:t>
            </a:r>
            <a:r>
              <a:rPr sz="1400" spc="-75" dirty="0">
                <a:latin typeface="Trebuchet MS"/>
                <a:cs typeface="Trebuchet MS"/>
              </a:rPr>
              <a:t>fi</a:t>
            </a:r>
            <a:r>
              <a:rPr sz="1400" spc="-35" dirty="0">
                <a:latin typeface="Trebuchet MS"/>
                <a:cs typeface="Trebuchet MS"/>
              </a:rPr>
              <a:t>le</a:t>
            </a:r>
            <a:r>
              <a:rPr sz="1400" spc="95" dirty="0">
                <a:latin typeface="Trebuchet MS"/>
                <a:cs typeface="Trebuchet MS"/>
              </a:rPr>
              <a:t>s</a:t>
            </a:r>
            <a:endParaRPr sz="1400" dirty="0">
              <a:latin typeface="Trebuchet MS"/>
              <a:cs typeface="Trebuchet MS"/>
            </a:endParaRPr>
          </a:p>
          <a:p>
            <a:pPr marL="927100" lvl="2" indent="-229235">
              <a:lnSpc>
                <a:spcPct val="100000"/>
              </a:lnSpc>
              <a:spcBef>
                <a:spcPts val="10"/>
              </a:spcBef>
              <a:buSzPct val="83333"/>
              <a:buFont typeface="Segoe UI Symbol"/>
              <a:buChar char="⮚"/>
              <a:tabLst>
                <a:tab pos="927735" algn="l"/>
              </a:tabLst>
            </a:pPr>
            <a:r>
              <a:rPr sz="1400" spc="-35" dirty="0">
                <a:latin typeface="Trebuchet MS"/>
                <a:cs typeface="Trebuchet MS"/>
              </a:rPr>
              <a:t>l</a:t>
            </a:r>
            <a:r>
              <a:rPr sz="1400" spc="95" dirty="0">
                <a:latin typeface="Trebuchet MS"/>
                <a:cs typeface="Trebuchet MS"/>
              </a:rPr>
              <a:t>s</a:t>
            </a:r>
            <a:r>
              <a:rPr sz="1400" spc="-120" dirty="0">
                <a:latin typeface="Trebuchet MS"/>
                <a:cs typeface="Trebuchet MS"/>
              </a:rPr>
              <a:t> </a:t>
            </a:r>
            <a:r>
              <a:rPr sz="1400" spc="-45" dirty="0">
                <a:latin typeface="Trebuchet MS"/>
                <a:cs typeface="Trebuchet MS"/>
              </a:rPr>
              <a:t>-</a:t>
            </a:r>
            <a:r>
              <a:rPr sz="1400" spc="-10" dirty="0">
                <a:latin typeface="Trebuchet MS"/>
                <a:cs typeface="Trebuchet MS"/>
              </a:rPr>
              <a:t>al</a:t>
            </a:r>
            <a:endParaRPr sz="1400" dirty="0">
              <a:latin typeface="Trebuchet MS"/>
              <a:cs typeface="Trebuchet MS"/>
            </a:endParaRPr>
          </a:p>
          <a:p>
            <a:pPr marL="927100" lvl="2" indent="-229235">
              <a:lnSpc>
                <a:spcPct val="100000"/>
              </a:lnSpc>
              <a:spcBef>
                <a:spcPts val="35"/>
              </a:spcBef>
              <a:buSzPct val="83333"/>
              <a:buFont typeface="Segoe UI Symbol"/>
              <a:buChar char="⮚"/>
              <a:tabLst>
                <a:tab pos="927735" algn="l"/>
              </a:tabLst>
            </a:pPr>
            <a:r>
              <a:rPr sz="1400" spc="15" dirty="0">
                <a:latin typeface="Trebuchet MS"/>
                <a:cs typeface="Trebuchet MS"/>
              </a:rPr>
              <a:t>#</a:t>
            </a:r>
            <a:r>
              <a:rPr sz="1400" spc="-110" dirty="0">
                <a:latin typeface="Trebuchet MS"/>
                <a:cs typeface="Trebuchet MS"/>
              </a:rPr>
              <a:t> </a:t>
            </a:r>
            <a:r>
              <a:rPr sz="1400" spc="-45" dirty="0">
                <a:latin typeface="Trebuchet MS"/>
                <a:cs typeface="Trebuchet MS"/>
              </a:rPr>
              <a:t>V</a:t>
            </a:r>
            <a:r>
              <a:rPr sz="1400" spc="-15" dirty="0">
                <a:latin typeface="Trebuchet MS"/>
                <a:cs typeface="Trebuchet MS"/>
              </a:rPr>
              <a:t>i</a:t>
            </a:r>
            <a:r>
              <a:rPr sz="1400" spc="-35" dirty="0">
                <a:latin typeface="Trebuchet MS"/>
                <a:cs typeface="Trebuchet MS"/>
              </a:rPr>
              <a:t>e</a:t>
            </a:r>
            <a:r>
              <a:rPr sz="1400" spc="-30" dirty="0">
                <a:latin typeface="Trebuchet MS"/>
                <a:cs typeface="Trebuchet MS"/>
              </a:rPr>
              <a:t>w</a:t>
            </a:r>
            <a:r>
              <a:rPr sz="1400" spc="-105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p</a:t>
            </a:r>
            <a:r>
              <a:rPr sz="1400" spc="10" dirty="0">
                <a:latin typeface="Trebuchet MS"/>
                <a:cs typeface="Trebuchet MS"/>
              </a:rPr>
              <a:t>u</a:t>
            </a:r>
            <a:r>
              <a:rPr sz="1400" spc="-25" dirty="0">
                <a:latin typeface="Trebuchet MS"/>
                <a:cs typeface="Trebuchet MS"/>
              </a:rPr>
              <a:t>bl</a:t>
            </a:r>
            <a:r>
              <a:rPr sz="1400" spc="-50" dirty="0">
                <a:latin typeface="Trebuchet MS"/>
                <a:cs typeface="Trebuchet MS"/>
              </a:rPr>
              <a:t>i</a:t>
            </a:r>
            <a:r>
              <a:rPr sz="1400" spc="35" dirty="0">
                <a:latin typeface="Trebuchet MS"/>
                <a:cs typeface="Trebuchet MS"/>
              </a:rPr>
              <a:t>c</a:t>
            </a:r>
            <a:r>
              <a:rPr sz="1400" spc="-120" dirty="0">
                <a:latin typeface="Trebuchet MS"/>
                <a:cs typeface="Trebuchet MS"/>
              </a:rPr>
              <a:t> </a:t>
            </a:r>
            <a:r>
              <a:rPr sz="1400" spc="95" dirty="0">
                <a:latin typeface="Trebuchet MS"/>
                <a:cs typeface="Trebuchet MS"/>
              </a:rPr>
              <a:t>SS</a:t>
            </a:r>
            <a:r>
              <a:rPr sz="1400" spc="60" dirty="0">
                <a:latin typeface="Trebuchet MS"/>
                <a:cs typeface="Trebuchet MS"/>
              </a:rPr>
              <a:t>H</a:t>
            </a:r>
            <a:r>
              <a:rPr sz="1400" spc="-114" dirty="0">
                <a:latin typeface="Trebuchet MS"/>
                <a:cs typeface="Trebuchet MS"/>
              </a:rPr>
              <a:t> </a:t>
            </a:r>
            <a:r>
              <a:rPr sz="1400" spc="-35" dirty="0">
                <a:latin typeface="Trebuchet MS"/>
                <a:cs typeface="Trebuchet MS"/>
              </a:rPr>
              <a:t>ke</a:t>
            </a:r>
            <a:r>
              <a:rPr sz="1400" spc="-50" dirty="0">
                <a:latin typeface="Trebuchet MS"/>
                <a:cs typeface="Trebuchet MS"/>
              </a:rPr>
              <a:t>y</a:t>
            </a:r>
            <a:endParaRPr sz="1400" dirty="0">
              <a:latin typeface="Trebuchet MS"/>
              <a:cs typeface="Trebuchet MS"/>
            </a:endParaRPr>
          </a:p>
          <a:p>
            <a:pPr marL="927100" lvl="2" indent="-229235">
              <a:lnSpc>
                <a:spcPct val="100000"/>
              </a:lnSpc>
              <a:spcBef>
                <a:spcPts val="35"/>
              </a:spcBef>
              <a:buSzPct val="83333"/>
              <a:buFont typeface="Segoe UI Symbol"/>
              <a:buChar char="⮚"/>
              <a:tabLst>
                <a:tab pos="927735" algn="l"/>
              </a:tabLst>
            </a:pPr>
            <a:r>
              <a:rPr sz="1400" spc="30" dirty="0">
                <a:latin typeface="Trebuchet MS"/>
                <a:cs typeface="Trebuchet MS"/>
              </a:rPr>
              <a:t>c</a:t>
            </a:r>
            <a:r>
              <a:rPr sz="1400" spc="15" dirty="0">
                <a:latin typeface="Trebuchet MS"/>
                <a:cs typeface="Trebuchet MS"/>
              </a:rPr>
              <a:t>a</a:t>
            </a:r>
            <a:r>
              <a:rPr sz="1400" spc="-90" dirty="0">
                <a:latin typeface="Trebuchet MS"/>
                <a:cs typeface="Trebuchet MS"/>
              </a:rPr>
              <a:t>t</a:t>
            </a:r>
            <a:r>
              <a:rPr sz="1400" spc="-105" dirty="0">
                <a:latin typeface="Trebuchet MS"/>
                <a:cs typeface="Trebuchet MS"/>
              </a:rPr>
              <a:t> </a:t>
            </a:r>
            <a:r>
              <a:rPr sz="1400" spc="15" dirty="0">
                <a:latin typeface="Trebuchet MS"/>
                <a:cs typeface="Trebuchet MS"/>
              </a:rPr>
              <a:t>~</a:t>
            </a:r>
            <a:r>
              <a:rPr sz="1400" spc="-235" dirty="0">
                <a:latin typeface="Trebuchet MS"/>
                <a:cs typeface="Trebuchet MS"/>
              </a:rPr>
              <a:t>/</a:t>
            </a:r>
            <a:r>
              <a:rPr sz="1400" spc="-95" dirty="0">
                <a:latin typeface="Trebuchet MS"/>
                <a:cs typeface="Trebuchet MS"/>
              </a:rPr>
              <a:t>.</a:t>
            </a:r>
            <a:r>
              <a:rPr sz="1400" spc="85" dirty="0">
                <a:latin typeface="Trebuchet MS"/>
                <a:cs typeface="Trebuchet MS"/>
              </a:rPr>
              <a:t>ss</a:t>
            </a:r>
            <a:r>
              <a:rPr sz="1400" spc="15" dirty="0">
                <a:latin typeface="Trebuchet MS"/>
                <a:cs typeface="Trebuchet MS"/>
              </a:rPr>
              <a:t>h</a:t>
            </a:r>
            <a:r>
              <a:rPr sz="1400" spc="-260" dirty="0">
                <a:latin typeface="Trebuchet MS"/>
                <a:cs typeface="Trebuchet MS"/>
              </a:rPr>
              <a:t>/</a:t>
            </a:r>
            <a:r>
              <a:rPr sz="1400" spc="-50" dirty="0">
                <a:latin typeface="Trebuchet MS"/>
                <a:cs typeface="Trebuchet MS"/>
              </a:rPr>
              <a:t>i</a:t>
            </a:r>
            <a:r>
              <a:rPr sz="1400" spc="-35" dirty="0">
                <a:latin typeface="Trebuchet MS"/>
                <a:cs typeface="Trebuchet MS"/>
              </a:rPr>
              <a:t>d_</a:t>
            </a:r>
            <a:r>
              <a:rPr sz="1400" spc="-45" dirty="0">
                <a:latin typeface="Trebuchet MS"/>
                <a:cs typeface="Trebuchet MS"/>
              </a:rPr>
              <a:t>e</a:t>
            </a:r>
            <a:r>
              <a:rPr sz="1400" spc="5" dirty="0">
                <a:latin typeface="Trebuchet MS"/>
                <a:cs typeface="Trebuchet MS"/>
              </a:rPr>
              <a:t>d</a:t>
            </a:r>
            <a:r>
              <a:rPr sz="1400" spc="15" dirty="0">
                <a:latin typeface="Trebuchet MS"/>
                <a:cs typeface="Trebuchet MS"/>
              </a:rPr>
              <a:t>25</a:t>
            </a:r>
            <a:r>
              <a:rPr sz="1400" spc="-10" dirty="0">
                <a:latin typeface="Trebuchet MS"/>
                <a:cs typeface="Trebuchet MS"/>
              </a:rPr>
              <a:t>5</a:t>
            </a:r>
            <a:r>
              <a:rPr sz="1400" spc="15" dirty="0">
                <a:latin typeface="Trebuchet MS"/>
                <a:cs typeface="Trebuchet MS"/>
              </a:rPr>
              <a:t>19</a:t>
            </a:r>
            <a:r>
              <a:rPr sz="1400" spc="-120" dirty="0">
                <a:latin typeface="Trebuchet MS"/>
                <a:cs typeface="Trebuchet MS"/>
              </a:rPr>
              <a:t>.</a:t>
            </a:r>
            <a:r>
              <a:rPr sz="1400" spc="5" dirty="0">
                <a:latin typeface="Trebuchet MS"/>
                <a:cs typeface="Trebuchet MS"/>
              </a:rPr>
              <a:t>pu</a:t>
            </a:r>
            <a:r>
              <a:rPr sz="1400" dirty="0">
                <a:latin typeface="Trebuchet MS"/>
                <a:cs typeface="Trebuchet MS"/>
              </a:rPr>
              <a:t>b</a:t>
            </a:r>
          </a:p>
          <a:p>
            <a:pPr marL="927100" lvl="2" indent="-229235">
              <a:lnSpc>
                <a:spcPct val="100000"/>
              </a:lnSpc>
              <a:spcBef>
                <a:spcPts val="10"/>
              </a:spcBef>
              <a:buSzPct val="83333"/>
              <a:buFont typeface="Segoe UI Symbol"/>
              <a:buChar char="⮚"/>
              <a:tabLst>
                <a:tab pos="927735" algn="l"/>
              </a:tabLst>
            </a:pPr>
            <a:r>
              <a:rPr sz="1400" spc="15" dirty="0">
                <a:latin typeface="Trebuchet MS"/>
                <a:cs typeface="Trebuchet MS"/>
              </a:rPr>
              <a:t>#</a:t>
            </a:r>
            <a:r>
              <a:rPr sz="1400" spc="-110" dirty="0">
                <a:latin typeface="Trebuchet MS"/>
                <a:cs typeface="Trebuchet MS"/>
              </a:rPr>
              <a:t> </a:t>
            </a:r>
            <a:r>
              <a:rPr sz="1400" spc="-45" dirty="0">
                <a:latin typeface="Trebuchet MS"/>
                <a:cs typeface="Trebuchet MS"/>
              </a:rPr>
              <a:t>V</a:t>
            </a:r>
            <a:r>
              <a:rPr sz="1400" spc="-15" dirty="0">
                <a:latin typeface="Trebuchet MS"/>
                <a:cs typeface="Trebuchet MS"/>
              </a:rPr>
              <a:t>i</a:t>
            </a:r>
            <a:r>
              <a:rPr sz="1400" spc="-35" dirty="0">
                <a:latin typeface="Trebuchet MS"/>
                <a:cs typeface="Trebuchet MS"/>
              </a:rPr>
              <a:t>e</a:t>
            </a:r>
            <a:r>
              <a:rPr sz="1400" spc="-30" dirty="0">
                <a:latin typeface="Trebuchet MS"/>
                <a:cs typeface="Trebuchet MS"/>
              </a:rPr>
              <a:t>w</a:t>
            </a:r>
            <a:r>
              <a:rPr sz="1400" spc="-105" dirty="0">
                <a:latin typeface="Trebuchet MS"/>
                <a:cs typeface="Trebuchet MS"/>
              </a:rPr>
              <a:t> </a:t>
            </a:r>
            <a:r>
              <a:rPr sz="1400" spc="-40" dirty="0">
                <a:latin typeface="Trebuchet MS"/>
                <a:cs typeface="Trebuchet MS"/>
              </a:rPr>
              <a:t>p</a:t>
            </a:r>
            <a:r>
              <a:rPr sz="1400" spc="-50" dirty="0">
                <a:latin typeface="Trebuchet MS"/>
                <a:cs typeface="Trebuchet MS"/>
              </a:rPr>
              <a:t>ri</a:t>
            </a:r>
            <a:r>
              <a:rPr sz="1400" spc="-70" dirty="0">
                <a:latin typeface="Trebuchet MS"/>
                <a:cs typeface="Trebuchet MS"/>
              </a:rPr>
              <a:t>v</a:t>
            </a:r>
            <a:r>
              <a:rPr sz="1400" spc="15" dirty="0">
                <a:latin typeface="Trebuchet MS"/>
                <a:cs typeface="Trebuchet MS"/>
              </a:rPr>
              <a:t>a</a:t>
            </a:r>
            <a:r>
              <a:rPr sz="1400" spc="-80" dirty="0">
                <a:latin typeface="Trebuchet MS"/>
                <a:cs typeface="Trebuchet MS"/>
              </a:rPr>
              <a:t>t</a:t>
            </a:r>
            <a:r>
              <a:rPr sz="1400" spc="-25" dirty="0">
                <a:latin typeface="Trebuchet MS"/>
                <a:cs typeface="Trebuchet MS"/>
              </a:rPr>
              <a:t>e</a:t>
            </a:r>
            <a:r>
              <a:rPr sz="1400" spc="-125" dirty="0">
                <a:latin typeface="Trebuchet MS"/>
                <a:cs typeface="Trebuchet MS"/>
              </a:rPr>
              <a:t> </a:t>
            </a:r>
            <a:r>
              <a:rPr sz="1400" spc="95" dirty="0">
                <a:latin typeface="Trebuchet MS"/>
                <a:cs typeface="Trebuchet MS"/>
              </a:rPr>
              <a:t>SS</a:t>
            </a:r>
            <a:r>
              <a:rPr sz="1400" spc="60" dirty="0">
                <a:latin typeface="Trebuchet MS"/>
                <a:cs typeface="Trebuchet MS"/>
              </a:rPr>
              <a:t>H</a:t>
            </a:r>
            <a:r>
              <a:rPr sz="1400" spc="-114" dirty="0">
                <a:latin typeface="Trebuchet MS"/>
                <a:cs typeface="Trebuchet MS"/>
              </a:rPr>
              <a:t> </a:t>
            </a:r>
            <a:r>
              <a:rPr sz="1400" spc="-35" dirty="0">
                <a:latin typeface="Trebuchet MS"/>
                <a:cs typeface="Trebuchet MS"/>
              </a:rPr>
              <a:t>ke</a:t>
            </a:r>
            <a:r>
              <a:rPr sz="1400" spc="-50" dirty="0">
                <a:latin typeface="Trebuchet MS"/>
                <a:cs typeface="Trebuchet MS"/>
              </a:rPr>
              <a:t>y</a:t>
            </a:r>
            <a:r>
              <a:rPr sz="1400" spc="-110" dirty="0">
                <a:latin typeface="Trebuchet MS"/>
                <a:cs typeface="Trebuchet MS"/>
              </a:rPr>
              <a:t> </a:t>
            </a:r>
            <a:r>
              <a:rPr sz="1400" spc="5" dirty="0">
                <a:latin typeface="Trebuchet MS"/>
                <a:cs typeface="Trebuchet MS"/>
              </a:rPr>
              <a:t>(u</a:t>
            </a:r>
            <a:r>
              <a:rPr sz="1400" spc="-5" dirty="0">
                <a:latin typeface="Trebuchet MS"/>
                <a:cs typeface="Trebuchet MS"/>
              </a:rPr>
              <a:t>s</a:t>
            </a:r>
            <a:r>
              <a:rPr sz="1400" spc="-25" dirty="0">
                <a:latin typeface="Trebuchet MS"/>
                <a:cs typeface="Trebuchet MS"/>
              </a:rPr>
              <a:t>e</a:t>
            </a:r>
            <a:r>
              <a:rPr sz="1400" spc="-125" dirty="0">
                <a:latin typeface="Trebuchet MS"/>
                <a:cs typeface="Trebuchet MS"/>
              </a:rPr>
              <a:t> </a:t>
            </a:r>
            <a:r>
              <a:rPr sz="1400" spc="30" dirty="0">
                <a:latin typeface="Trebuchet MS"/>
                <a:cs typeface="Trebuchet MS"/>
              </a:rPr>
              <a:t>c</a:t>
            </a:r>
            <a:r>
              <a:rPr sz="1400" spc="15" dirty="0">
                <a:latin typeface="Trebuchet MS"/>
                <a:cs typeface="Trebuchet MS"/>
              </a:rPr>
              <a:t>a</a:t>
            </a:r>
            <a:r>
              <a:rPr sz="1400" spc="-10" dirty="0">
                <a:latin typeface="Trebuchet MS"/>
                <a:cs typeface="Trebuchet MS"/>
              </a:rPr>
              <a:t>u</a:t>
            </a:r>
            <a:r>
              <a:rPr sz="1400" spc="-80" dirty="0">
                <a:latin typeface="Trebuchet MS"/>
                <a:cs typeface="Trebuchet MS"/>
              </a:rPr>
              <a:t>t</a:t>
            </a:r>
            <a:r>
              <a:rPr sz="1400" spc="-75" dirty="0">
                <a:latin typeface="Trebuchet MS"/>
                <a:cs typeface="Trebuchet MS"/>
              </a:rPr>
              <a:t>i</a:t>
            </a:r>
            <a:r>
              <a:rPr sz="1400" spc="25" dirty="0">
                <a:latin typeface="Trebuchet MS"/>
                <a:cs typeface="Trebuchet MS"/>
              </a:rPr>
              <a:t>o</a:t>
            </a:r>
            <a:r>
              <a:rPr sz="1400" spc="10" dirty="0">
                <a:latin typeface="Trebuchet MS"/>
                <a:cs typeface="Trebuchet MS"/>
              </a:rPr>
              <a:t>u</a:t>
            </a:r>
            <a:r>
              <a:rPr sz="1400" spc="85" dirty="0">
                <a:latin typeface="Trebuchet MS"/>
                <a:cs typeface="Trebuchet MS"/>
              </a:rPr>
              <a:t>s</a:t>
            </a:r>
            <a:r>
              <a:rPr sz="1400" spc="-35" dirty="0">
                <a:latin typeface="Trebuchet MS"/>
                <a:cs typeface="Trebuchet MS"/>
              </a:rPr>
              <a:t>l</a:t>
            </a:r>
            <a:r>
              <a:rPr sz="1400" spc="-45" dirty="0">
                <a:latin typeface="Trebuchet MS"/>
                <a:cs typeface="Trebuchet MS"/>
              </a:rPr>
              <a:t>y</a:t>
            </a:r>
            <a:r>
              <a:rPr sz="1400" spc="-90" dirty="0">
                <a:latin typeface="Trebuchet MS"/>
                <a:cs typeface="Trebuchet MS"/>
              </a:rPr>
              <a:t>)</a:t>
            </a:r>
            <a:endParaRPr sz="1400" dirty="0">
              <a:latin typeface="Trebuchet MS"/>
              <a:cs typeface="Trebuchet MS"/>
            </a:endParaRPr>
          </a:p>
          <a:p>
            <a:pPr marL="927100" lvl="2" indent="-229235">
              <a:lnSpc>
                <a:spcPct val="100000"/>
              </a:lnSpc>
              <a:spcBef>
                <a:spcPts val="35"/>
              </a:spcBef>
              <a:buSzPct val="83333"/>
              <a:buFont typeface="Segoe UI Symbol"/>
              <a:buChar char="⮚"/>
              <a:tabLst>
                <a:tab pos="927735" algn="l"/>
              </a:tabLst>
            </a:pPr>
            <a:r>
              <a:rPr sz="1400" spc="30" dirty="0">
                <a:latin typeface="Trebuchet MS"/>
                <a:cs typeface="Trebuchet MS"/>
              </a:rPr>
              <a:t>c</a:t>
            </a:r>
            <a:r>
              <a:rPr sz="1400" spc="15" dirty="0">
                <a:latin typeface="Trebuchet MS"/>
                <a:cs typeface="Trebuchet MS"/>
              </a:rPr>
              <a:t>a</a:t>
            </a:r>
            <a:r>
              <a:rPr sz="1400" spc="-90" dirty="0">
                <a:latin typeface="Trebuchet MS"/>
                <a:cs typeface="Trebuchet MS"/>
              </a:rPr>
              <a:t>t</a:t>
            </a:r>
            <a:r>
              <a:rPr sz="1400" spc="-105" dirty="0">
                <a:latin typeface="Trebuchet MS"/>
                <a:cs typeface="Trebuchet MS"/>
              </a:rPr>
              <a:t> </a:t>
            </a:r>
            <a:r>
              <a:rPr sz="1400" spc="15" dirty="0">
                <a:latin typeface="Trebuchet MS"/>
                <a:cs typeface="Trebuchet MS"/>
              </a:rPr>
              <a:t>~</a:t>
            </a:r>
            <a:r>
              <a:rPr sz="1400" spc="-235" dirty="0">
                <a:latin typeface="Trebuchet MS"/>
                <a:cs typeface="Trebuchet MS"/>
              </a:rPr>
              <a:t>/</a:t>
            </a:r>
            <a:r>
              <a:rPr sz="1400" spc="-95" dirty="0">
                <a:latin typeface="Trebuchet MS"/>
                <a:cs typeface="Trebuchet MS"/>
              </a:rPr>
              <a:t>.</a:t>
            </a:r>
            <a:r>
              <a:rPr sz="1400" spc="85" dirty="0">
                <a:latin typeface="Trebuchet MS"/>
                <a:cs typeface="Trebuchet MS"/>
              </a:rPr>
              <a:t>ss</a:t>
            </a:r>
            <a:r>
              <a:rPr sz="1400" spc="15" dirty="0">
                <a:latin typeface="Trebuchet MS"/>
                <a:cs typeface="Trebuchet MS"/>
              </a:rPr>
              <a:t>h</a:t>
            </a:r>
            <a:r>
              <a:rPr sz="1400" spc="-260" dirty="0">
                <a:latin typeface="Trebuchet MS"/>
                <a:cs typeface="Trebuchet MS"/>
              </a:rPr>
              <a:t>/</a:t>
            </a:r>
            <a:r>
              <a:rPr sz="1400" spc="-50" dirty="0">
                <a:latin typeface="Trebuchet MS"/>
                <a:cs typeface="Trebuchet MS"/>
              </a:rPr>
              <a:t>i</a:t>
            </a:r>
            <a:r>
              <a:rPr sz="1400" spc="-35" dirty="0">
                <a:latin typeface="Trebuchet MS"/>
                <a:cs typeface="Trebuchet MS"/>
              </a:rPr>
              <a:t>d_</a:t>
            </a:r>
            <a:r>
              <a:rPr sz="1400" spc="-45" dirty="0">
                <a:latin typeface="Trebuchet MS"/>
                <a:cs typeface="Trebuchet MS"/>
              </a:rPr>
              <a:t>e</a:t>
            </a:r>
            <a:r>
              <a:rPr sz="1400" spc="5" dirty="0">
                <a:latin typeface="Trebuchet MS"/>
                <a:cs typeface="Trebuchet MS"/>
              </a:rPr>
              <a:t>d</a:t>
            </a:r>
            <a:r>
              <a:rPr sz="1400" spc="15" dirty="0">
                <a:latin typeface="Trebuchet MS"/>
                <a:cs typeface="Trebuchet MS"/>
              </a:rPr>
              <a:t>25</a:t>
            </a:r>
            <a:r>
              <a:rPr sz="1400" spc="-10" dirty="0">
                <a:latin typeface="Trebuchet MS"/>
                <a:cs typeface="Trebuchet MS"/>
              </a:rPr>
              <a:t>5</a:t>
            </a:r>
            <a:r>
              <a:rPr sz="1400" spc="15" dirty="0">
                <a:latin typeface="Trebuchet MS"/>
                <a:cs typeface="Trebuchet MS"/>
              </a:rPr>
              <a:t>1</a:t>
            </a:r>
            <a:r>
              <a:rPr sz="1400" spc="10" dirty="0">
                <a:latin typeface="Trebuchet MS"/>
                <a:cs typeface="Trebuchet MS"/>
              </a:rPr>
              <a:t>9</a:t>
            </a:r>
            <a:endParaRPr sz="1400" dirty="0">
              <a:latin typeface="Trebuchet MS"/>
              <a:cs typeface="Trebuchet MS"/>
            </a:endParaRPr>
          </a:p>
        </p:txBody>
      </p:sp>
      <p:pic>
        <p:nvPicPr>
          <p:cNvPr id="4" name="object 5">
            <a:extLst>
              <a:ext uri="{FF2B5EF4-FFF2-40B4-BE49-F238E27FC236}">
                <a16:creationId xmlns:a16="http://schemas.microsoft.com/office/drawing/2014/main" id="{668F07B7-6C1F-4DC2-961D-8D0DD5D3F3F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0100" y="3730253"/>
            <a:ext cx="5943600" cy="3566160"/>
          </a:xfrm>
          <a:prstGeom prst="rect">
            <a:avLst/>
          </a:prstGeom>
        </p:spPr>
      </p:pic>
      <p:pic>
        <p:nvPicPr>
          <p:cNvPr id="5" name="object 6">
            <a:extLst>
              <a:ext uri="{FF2B5EF4-FFF2-40B4-BE49-F238E27FC236}">
                <a16:creationId xmlns:a16="http://schemas.microsoft.com/office/drawing/2014/main" id="{5E35056D-7F6C-4A59-8B64-74417965CBC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0100" y="7427281"/>
            <a:ext cx="3762375" cy="295275"/>
          </a:xfrm>
          <a:prstGeom prst="rect">
            <a:avLst/>
          </a:prstGeom>
        </p:spPr>
      </p:pic>
      <p:pic>
        <p:nvPicPr>
          <p:cNvPr id="6" name="object 7">
            <a:extLst>
              <a:ext uri="{FF2B5EF4-FFF2-40B4-BE49-F238E27FC236}">
                <a16:creationId xmlns:a16="http://schemas.microsoft.com/office/drawing/2014/main" id="{5E6BCF14-0EA3-4B9A-AB8D-3C6A4B748F1E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0100" y="7913749"/>
            <a:ext cx="5943600" cy="144449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717" y="8578468"/>
            <a:ext cx="234950" cy="1682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57200" y="2362200"/>
            <a:ext cx="3453129" cy="30418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Copy</a:t>
            </a:r>
            <a:r>
              <a:rPr sz="1200" spc="-5" dirty="0">
                <a:latin typeface="Times New Roman"/>
                <a:cs typeface="Times New Roman"/>
              </a:rPr>
              <a:t> 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public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key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add it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GitHub</a:t>
            </a:r>
            <a:r>
              <a:rPr sz="1200" dirty="0">
                <a:latin typeface="Times New Roman"/>
                <a:cs typeface="Times New Roman"/>
              </a:rPr>
              <a:t>: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276225" indent="-229235">
              <a:lnSpc>
                <a:spcPct val="100000"/>
              </a:lnSpc>
              <a:buSzPct val="83333"/>
              <a:buFont typeface="Times New Roman"/>
              <a:buChar char="●"/>
              <a:tabLst>
                <a:tab pos="276225" algn="l"/>
                <a:tab pos="276860" algn="l"/>
              </a:tabLst>
            </a:pPr>
            <a:r>
              <a:rPr sz="1200" b="1" dirty="0">
                <a:latin typeface="Times New Roman"/>
                <a:cs typeface="Times New Roman"/>
              </a:rPr>
              <a:t>S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tt</a:t>
            </a:r>
            <a:r>
              <a:rPr sz="1200" b="1" spc="-10" dirty="0">
                <a:latin typeface="Times New Roman"/>
                <a:cs typeface="Times New Roman"/>
              </a:rPr>
              <a:t>i</a:t>
            </a:r>
            <a:r>
              <a:rPr sz="1200" b="1" dirty="0">
                <a:latin typeface="Times New Roman"/>
                <a:cs typeface="Times New Roman"/>
              </a:rPr>
              <a:t>n</a:t>
            </a:r>
            <a:r>
              <a:rPr sz="1200" b="1" spc="-5" dirty="0">
                <a:latin typeface="Times New Roman"/>
                <a:cs typeface="Times New Roman"/>
              </a:rPr>
              <a:t>gs</a:t>
            </a:r>
            <a:r>
              <a:rPr sz="1200" b="1" spc="35" dirty="0">
                <a:latin typeface="Times New Roman"/>
                <a:cs typeface="Times New Roman"/>
              </a:rPr>
              <a:t> </a:t>
            </a:r>
            <a:r>
              <a:rPr sz="1200" spc="-210" dirty="0">
                <a:latin typeface="Lucida Sans Unicode"/>
                <a:cs typeface="Lucida Sans Unicode"/>
              </a:rPr>
              <a:t>→</a:t>
            </a:r>
            <a:r>
              <a:rPr sz="1200" spc="-55" dirty="0">
                <a:latin typeface="Lucida Sans Unicode"/>
                <a:cs typeface="Lucida Sans Unicode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SSH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a</a:t>
            </a:r>
            <a:r>
              <a:rPr sz="1200" b="1" spc="-25" dirty="0">
                <a:latin typeface="Times New Roman"/>
                <a:cs typeface="Times New Roman"/>
              </a:rPr>
              <a:t>n</a:t>
            </a:r>
            <a:r>
              <a:rPr sz="1200" b="1" spc="-5" dirty="0">
                <a:latin typeface="Times New Roman"/>
                <a:cs typeface="Times New Roman"/>
              </a:rPr>
              <a:t>d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GP</a:t>
            </a:r>
            <a:r>
              <a:rPr sz="1200" b="1" dirty="0">
                <a:latin typeface="Times New Roman"/>
                <a:cs typeface="Times New Roman"/>
              </a:rPr>
              <a:t>G</a:t>
            </a:r>
            <a:r>
              <a:rPr sz="1200" b="1" spc="-10" dirty="0">
                <a:latin typeface="Times New Roman"/>
                <a:cs typeface="Times New Roman"/>
              </a:rPr>
              <a:t> Ke</a:t>
            </a:r>
            <a:r>
              <a:rPr sz="1200" b="1" spc="-5" dirty="0">
                <a:latin typeface="Times New Roman"/>
                <a:cs typeface="Times New Roman"/>
              </a:rPr>
              <a:t>ys</a:t>
            </a:r>
            <a:r>
              <a:rPr sz="1200" b="1" spc="40" dirty="0">
                <a:latin typeface="Times New Roman"/>
                <a:cs typeface="Times New Roman"/>
              </a:rPr>
              <a:t> </a:t>
            </a:r>
            <a:r>
              <a:rPr sz="1200" spc="-210" dirty="0">
                <a:latin typeface="Lucida Sans Unicode"/>
                <a:cs typeface="Lucida Sans Unicode"/>
              </a:rPr>
              <a:t>→</a:t>
            </a:r>
            <a:r>
              <a:rPr sz="1200" spc="-55" dirty="0">
                <a:latin typeface="Lucida Sans Unicode"/>
                <a:cs typeface="Lucida Sans Unicode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N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w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SSH</a:t>
            </a:r>
            <a:r>
              <a:rPr sz="1200" b="1" spc="-10" dirty="0">
                <a:latin typeface="Times New Roman"/>
                <a:cs typeface="Times New Roman"/>
              </a:rPr>
              <a:t> Ke</a:t>
            </a:r>
            <a:r>
              <a:rPr sz="1200" b="1" spc="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.</a:t>
            </a:r>
            <a:endParaRPr lang="en-US"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lang="en-US" sz="1850" dirty="0">
              <a:latin typeface="Trebuchet MS"/>
              <a:cs typeface="Trebuchet MS"/>
            </a:endParaRPr>
          </a:p>
          <a:p>
            <a:pPr marL="469900" indent="-229235">
              <a:lnSpc>
                <a:spcPts val="1410"/>
              </a:lnSpc>
              <a:buSzPct val="83333"/>
              <a:buFont typeface="Times New Roman"/>
              <a:buChar char="●"/>
              <a:tabLst>
                <a:tab pos="469900" algn="l"/>
                <a:tab pos="470534" algn="l"/>
              </a:tabLst>
            </a:pPr>
            <a:r>
              <a:rPr lang="en-US" sz="1200" b="1" spc="-5" dirty="0">
                <a:latin typeface="Times New Roman"/>
                <a:cs typeface="Times New Roman"/>
              </a:rPr>
              <a:t>Title</a:t>
            </a:r>
            <a:r>
              <a:rPr lang="en-US" sz="1200" spc="-5" dirty="0">
                <a:latin typeface="Times New Roman"/>
                <a:cs typeface="Times New Roman"/>
              </a:rPr>
              <a:t>:</a:t>
            </a:r>
            <a:r>
              <a:rPr lang="en-US" sz="1200" spc="-2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Jenkins</a:t>
            </a:r>
            <a:r>
              <a:rPr lang="en-US" sz="1200" spc="-5" dirty="0">
                <a:latin typeface="Times New Roman"/>
                <a:cs typeface="Times New Roman"/>
              </a:rPr>
              <a:t> Public</a:t>
            </a:r>
            <a:r>
              <a:rPr lang="en-US" sz="1200" spc="-20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SSH</a:t>
            </a:r>
            <a:r>
              <a:rPr lang="en-US" sz="1200" spc="-5" dirty="0">
                <a:latin typeface="Times New Roman"/>
                <a:cs typeface="Times New Roman"/>
              </a:rPr>
              <a:t> Key.</a:t>
            </a:r>
            <a:endParaRPr lang="en-US" sz="1200" dirty="0">
              <a:latin typeface="Times New Roman"/>
              <a:cs typeface="Times New Roman"/>
            </a:endParaRPr>
          </a:p>
          <a:p>
            <a:pPr marL="469900" indent="-229235">
              <a:lnSpc>
                <a:spcPts val="1375"/>
              </a:lnSpc>
              <a:buSzPct val="83333"/>
              <a:buFont typeface="Times New Roman"/>
              <a:buChar char="●"/>
              <a:tabLst>
                <a:tab pos="469900" algn="l"/>
                <a:tab pos="470534" algn="l"/>
              </a:tabLst>
            </a:pPr>
            <a:r>
              <a:rPr lang="en-US" sz="1200" b="1" spc="-10" dirty="0">
                <a:latin typeface="Times New Roman"/>
                <a:cs typeface="Times New Roman"/>
              </a:rPr>
              <a:t>Key </a:t>
            </a:r>
            <a:r>
              <a:rPr lang="en-US" sz="1200" b="1" dirty="0">
                <a:latin typeface="Times New Roman"/>
                <a:cs typeface="Times New Roman"/>
              </a:rPr>
              <a:t>Type</a:t>
            </a:r>
            <a:r>
              <a:rPr lang="en-US" sz="1200" dirty="0">
                <a:latin typeface="Times New Roman"/>
                <a:cs typeface="Times New Roman"/>
              </a:rPr>
              <a:t>:</a:t>
            </a:r>
            <a:r>
              <a:rPr lang="en-US" sz="1200" spc="-2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Authentication Key.</a:t>
            </a:r>
            <a:endParaRPr lang="en-US" sz="1200" dirty="0">
              <a:latin typeface="Times New Roman"/>
              <a:cs typeface="Times New Roman"/>
            </a:endParaRPr>
          </a:p>
          <a:p>
            <a:pPr marL="469900" indent="-229235">
              <a:lnSpc>
                <a:spcPts val="1405"/>
              </a:lnSpc>
              <a:buSzPct val="83333"/>
              <a:buFont typeface="Times New Roman"/>
              <a:buChar char="●"/>
              <a:tabLst>
                <a:tab pos="469900" algn="l"/>
                <a:tab pos="470534" algn="l"/>
              </a:tabLst>
            </a:pPr>
            <a:r>
              <a:rPr lang="en-US" sz="1200" b="1" spc="-5" dirty="0">
                <a:latin typeface="Times New Roman"/>
                <a:cs typeface="Times New Roman"/>
              </a:rPr>
              <a:t>Key</a:t>
            </a:r>
            <a:r>
              <a:rPr lang="en-US" sz="1200" spc="-5" dirty="0">
                <a:latin typeface="Times New Roman"/>
                <a:cs typeface="Times New Roman"/>
              </a:rPr>
              <a:t>:</a:t>
            </a:r>
            <a:r>
              <a:rPr lang="en-US" sz="1200" spc="-2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(Paste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the</a:t>
            </a:r>
            <a:r>
              <a:rPr lang="en-US" sz="1200" spc="-20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public</a:t>
            </a:r>
            <a:r>
              <a:rPr lang="en-US" sz="1200" spc="-2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key).</a:t>
            </a:r>
            <a:endParaRPr lang="en-US"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Char char="●"/>
            </a:pPr>
            <a:endParaRPr lang="en-US" sz="1150" dirty="0">
              <a:latin typeface="Times New Roman"/>
              <a:cs typeface="Times New Roman"/>
            </a:endParaRPr>
          </a:p>
          <a:p>
            <a:pPr marL="206375">
              <a:lnSpc>
                <a:spcPct val="100000"/>
              </a:lnSpc>
            </a:pPr>
            <a:r>
              <a:rPr lang="en-US" sz="1200" dirty="0">
                <a:latin typeface="Times New Roman"/>
                <a:cs typeface="Times New Roman"/>
              </a:rPr>
              <a:t>In</a:t>
            </a:r>
            <a:r>
              <a:rPr lang="en-US" sz="1200" spc="-5" dirty="0">
                <a:latin typeface="Times New Roman"/>
                <a:cs typeface="Times New Roman"/>
              </a:rPr>
              <a:t> Jenkins, add the</a:t>
            </a:r>
            <a:r>
              <a:rPr lang="en-US" sz="1200" spc="-10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private</a:t>
            </a:r>
            <a:r>
              <a:rPr lang="en-US" sz="1200" spc="-1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SSH </a:t>
            </a:r>
            <a:r>
              <a:rPr lang="en-US" sz="1200" spc="-5" dirty="0">
                <a:latin typeface="Times New Roman"/>
                <a:cs typeface="Times New Roman"/>
              </a:rPr>
              <a:t>key:</a:t>
            </a:r>
            <a:endParaRPr lang="en-US"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en-US" sz="1200" dirty="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buSzPct val="83333"/>
              <a:buFont typeface="Times New Roman"/>
              <a:buChar char="●"/>
              <a:tabLst>
                <a:tab pos="469900" algn="l"/>
                <a:tab pos="470534" algn="l"/>
              </a:tabLst>
            </a:pPr>
            <a:r>
              <a:rPr lang="en-US" sz="1200" b="1" spc="-5" dirty="0">
                <a:latin typeface="Times New Roman"/>
                <a:cs typeface="Times New Roman"/>
              </a:rPr>
              <a:t>Manage Jenkins</a:t>
            </a:r>
            <a:r>
              <a:rPr lang="en-US" sz="1200" b="1" spc="45" dirty="0">
                <a:latin typeface="Times New Roman"/>
                <a:cs typeface="Times New Roman"/>
              </a:rPr>
              <a:t> </a:t>
            </a:r>
            <a:r>
              <a:rPr lang="en-US" sz="1200" spc="-210" dirty="0">
                <a:latin typeface="Lucida Sans Unicode"/>
                <a:cs typeface="Lucida Sans Unicode"/>
              </a:rPr>
              <a:t>→</a:t>
            </a:r>
            <a:r>
              <a:rPr lang="en-US" sz="1200" spc="-50" dirty="0">
                <a:latin typeface="Lucida Sans Unicode"/>
                <a:cs typeface="Lucida Sans Unicode"/>
              </a:rPr>
              <a:t> </a:t>
            </a:r>
            <a:r>
              <a:rPr lang="en-US" sz="1200" b="1" spc="-5" dirty="0">
                <a:latin typeface="Times New Roman"/>
                <a:cs typeface="Times New Roman"/>
              </a:rPr>
              <a:t>Configure System</a:t>
            </a:r>
            <a:r>
              <a:rPr lang="en-US" sz="1200" b="1" spc="45" dirty="0">
                <a:latin typeface="Times New Roman"/>
                <a:cs typeface="Times New Roman"/>
              </a:rPr>
              <a:t> </a:t>
            </a:r>
            <a:r>
              <a:rPr lang="en-US" sz="1200" spc="-210" dirty="0">
                <a:latin typeface="Lucida Sans Unicode"/>
                <a:cs typeface="Lucida Sans Unicode"/>
              </a:rPr>
              <a:t>→</a:t>
            </a:r>
            <a:r>
              <a:rPr lang="en-US" sz="1200" spc="-50" dirty="0">
                <a:latin typeface="Lucida Sans Unicode"/>
                <a:cs typeface="Lucida Sans Unicode"/>
              </a:rPr>
              <a:t> </a:t>
            </a:r>
            <a:r>
              <a:rPr lang="en-US" sz="1200" b="1" spc="-5" dirty="0">
                <a:latin typeface="Times New Roman"/>
                <a:cs typeface="Times New Roman"/>
              </a:rPr>
              <a:t>GitHub</a:t>
            </a:r>
            <a:r>
              <a:rPr lang="en-US" sz="1200" b="1" spc="10" dirty="0">
                <a:latin typeface="Times New Roman"/>
                <a:cs typeface="Times New Roman"/>
              </a:rPr>
              <a:t> </a:t>
            </a:r>
            <a:r>
              <a:rPr lang="en-US" sz="1200" b="1" spc="-5" dirty="0">
                <a:latin typeface="Times New Roman"/>
                <a:cs typeface="Times New Roman"/>
              </a:rPr>
              <a:t>Server</a:t>
            </a:r>
            <a:r>
              <a:rPr lang="en-US" sz="1200" spc="-5" dirty="0">
                <a:latin typeface="Times New Roman"/>
                <a:cs typeface="Times New Roman"/>
              </a:rPr>
              <a:t>:</a:t>
            </a:r>
            <a:endParaRPr lang="en-US" sz="1200" dirty="0">
              <a:latin typeface="Times New Roman"/>
              <a:cs typeface="Times New Roman"/>
            </a:endParaRPr>
          </a:p>
          <a:p>
            <a:pPr marL="927100" lvl="1" indent="-229235">
              <a:lnSpc>
                <a:spcPts val="1410"/>
              </a:lnSpc>
              <a:spcBef>
                <a:spcPts val="110"/>
              </a:spcBef>
              <a:buSzPct val="83333"/>
              <a:buFont typeface="Courier New"/>
              <a:buChar char="o"/>
              <a:tabLst>
                <a:tab pos="927100" algn="l"/>
                <a:tab pos="927735" algn="l"/>
              </a:tabLst>
            </a:pPr>
            <a:r>
              <a:rPr lang="en-US" sz="1200" b="1" spc="-5" dirty="0">
                <a:latin typeface="Times New Roman"/>
                <a:cs typeface="Times New Roman"/>
              </a:rPr>
              <a:t>Kind</a:t>
            </a:r>
            <a:r>
              <a:rPr lang="en-US" sz="1200" spc="-5" dirty="0">
                <a:latin typeface="Times New Roman"/>
                <a:cs typeface="Times New Roman"/>
              </a:rPr>
              <a:t>:</a:t>
            </a:r>
            <a:r>
              <a:rPr lang="en-US" sz="1200" spc="-1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SSH </a:t>
            </a:r>
            <a:r>
              <a:rPr lang="en-US" sz="1200" spc="-5" dirty="0">
                <a:latin typeface="Times New Roman"/>
                <a:cs typeface="Times New Roman"/>
              </a:rPr>
              <a:t>Username</a:t>
            </a:r>
            <a:r>
              <a:rPr lang="en-US" sz="1200" spc="-1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and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Private</a:t>
            </a:r>
            <a:r>
              <a:rPr lang="en-US" sz="1200" spc="-1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Key.</a:t>
            </a:r>
            <a:endParaRPr lang="en-US" sz="1200" dirty="0">
              <a:latin typeface="Times New Roman"/>
              <a:cs typeface="Times New Roman"/>
            </a:endParaRPr>
          </a:p>
          <a:p>
            <a:pPr marL="927100" lvl="1" indent="-229235">
              <a:lnSpc>
                <a:spcPts val="1410"/>
              </a:lnSpc>
              <a:buSzPct val="83333"/>
              <a:buFont typeface="Courier New"/>
              <a:buChar char="o"/>
              <a:tabLst>
                <a:tab pos="927100" algn="l"/>
                <a:tab pos="927735" algn="l"/>
              </a:tabLst>
            </a:pPr>
            <a:r>
              <a:rPr lang="en-US" sz="1200" b="1" spc="-5" dirty="0">
                <a:latin typeface="Times New Roman"/>
                <a:cs typeface="Times New Roman"/>
              </a:rPr>
              <a:t>Private</a:t>
            </a:r>
            <a:r>
              <a:rPr lang="en-US" sz="1200" b="1" spc="10" dirty="0">
                <a:latin typeface="Times New Roman"/>
                <a:cs typeface="Times New Roman"/>
              </a:rPr>
              <a:t> </a:t>
            </a:r>
            <a:r>
              <a:rPr lang="en-US" sz="1200" b="1" spc="-5" dirty="0">
                <a:latin typeface="Times New Roman"/>
                <a:cs typeface="Times New Roman"/>
              </a:rPr>
              <a:t>Key</a:t>
            </a:r>
            <a:r>
              <a:rPr lang="en-US" sz="1200" spc="-5" dirty="0">
                <a:latin typeface="Times New Roman"/>
                <a:cs typeface="Times New Roman"/>
              </a:rPr>
              <a:t>:</a:t>
            </a:r>
            <a:r>
              <a:rPr lang="en-US" sz="1200" spc="15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Enter</a:t>
            </a:r>
            <a:r>
              <a:rPr lang="en-US" sz="1200" spc="2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the</a:t>
            </a:r>
            <a:r>
              <a:rPr lang="en-US" sz="1200" spc="-1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private</a:t>
            </a:r>
            <a:r>
              <a:rPr lang="en-US" sz="1200" spc="-10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SSH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key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manually.</a:t>
            </a:r>
            <a:endParaRPr lang="en-US" sz="1200" dirty="0">
              <a:latin typeface="Times New Roman"/>
              <a:cs typeface="Times New Roman"/>
            </a:endParaRPr>
          </a:p>
          <a:p>
            <a:pPr marL="276225" indent="-229235">
              <a:lnSpc>
                <a:spcPct val="100000"/>
              </a:lnSpc>
              <a:buSzPct val="83333"/>
              <a:buFont typeface="Times New Roman"/>
              <a:buChar char="●"/>
              <a:tabLst>
                <a:tab pos="276225" algn="l"/>
                <a:tab pos="276860" algn="l"/>
              </a:tabLst>
            </a:pPr>
            <a:endParaRPr sz="1200" dirty="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" y="689610"/>
            <a:ext cx="5943600" cy="1374520"/>
          </a:xfrm>
          <a:prstGeom prst="rect">
            <a:avLst/>
          </a:prstGeom>
        </p:spPr>
      </p:pic>
      <p:pic>
        <p:nvPicPr>
          <p:cNvPr id="10" name="object 8">
            <a:extLst>
              <a:ext uri="{FF2B5EF4-FFF2-40B4-BE49-F238E27FC236}">
                <a16:creationId xmlns:a16="http://schemas.microsoft.com/office/drawing/2014/main" id="{A324237B-8E6F-4339-85EE-D77EEBF52368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7200" y="381000"/>
            <a:ext cx="5943600" cy="24193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2BDC75F-48EF-4FEF-B2D1-F725BE5E97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0" y="5334000"/>
            <a:ext cx="2209800" cy="37147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5">
            <a:extLst>
              <a:ext uri="{FF2B5EF4-FFF2-40B4-BE49-F238E27FC236}">
                <a16:creationId xmlns:a16="http://schemas.microsoft.com/office/drawing/2014/main" id="{E081D980-6518-4062-84EC-F0915D68350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457200"/>
            <a:ext cx="5775736" cy="657967"/>
          </a:xfrm>
          <a:prstGeom prst="rect">
            <a:avLst/>
          </a:prstGeom>
        </p:spPr>
      </p:pic>
      <p:pic>
        <p:nvPicPr>
          <p:cNvPr id="3" name="object 3">
            <a:extLst>
              <a:ext uri="{FF2B5EF4-FFF2-40B4-BE49-F238E27FC236}">
                <a16:creationId xmlns:a16="http://schemas.microsoft.com/office/drawing/2014/main" id="{AE53E049-C536-4DC2-81C5-D6D17517C04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" y="1371600"/>
            <a:ext cx="5628546" cy="2865740"/>
          </a:xfrm>
          <a:prstGeom prst="rect">
            <a:avLst/>
          </a:prstGeom>
        </p:spPr>
      </p:pic>
      <p:pic>
        <p:nvPicPr>
          <p:cNvPr id="4" name="object 4">
            <a:extLst>
              <a:ext uri="{FF2B5EF4-FFF2-40B4-BE49-F238E27FC236}">
                <a16:creationId xmlns:a16="http://schemas.microsoft.com/office/drawing/2014/main" id="{7F8B477E-B073-4588-BCEE-D5C868634B67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5131" y="4493773"/>
            <a:ext cx="5727805" cy="1683035"/>
          </a:xfrm>
          <a:prstGeom prst="rect">
            <a:avLst/>
          </a:prstGeom>
        </p:spPr>
      </p:pic>
      <p:pic>
        <p:nvPicPr>
          <p:cNvPr id="5" name="object 3">
            <a:extLst>
              <a:ext uri="{FF2B5EF4-FFF2-40B4-BE49-F238E27FC236}">
                <a16:creationId xmlns:a16="http://schemas.microsoft.com/office/drawing/2014/main" id="{56B6B3E1-12ED-4F76-9A6A-52F2083337D7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85800" y="6259764"/>
            <a:ext cx="4057650" cy="32956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457200"/>
            <a:ext cx="5943600" cy="191007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8200" y="2514600"/>
            <a:ext cx="778741" cy="351212"/>
          </a:xfrm>
          <a:prstGeom prst="rect">
            <a:avLst/>
          </a:prstGeom>
        </p:spPr>
      </p:pic>
      <p:grpSp>
        <p:nvGrpSpPr>
          <p:cNvPr id="6" name="object 3">
            <a:extLst>
              <a:ext uri="{FF2B5EF4-FFF2-40B4-BE49-F238E27FC236}">
                <a16:creationId xmlns:a16="http://schemas.microsoft.com/office/drawing/2014/main" id="{B9957E55-343C-4EE9-99A3-ED82E6D467C9}"/>
              </a:ext>
            </a:extLst>
          </p:cNvPr>
          <p:cNvGrpSpPr/>
          <p:nvPr/>
        </p:nvGrpSpPr>
        <p:grpSpPr>
          <a:xfrm>
            <a:off x="838200" y="3022658"/>
            <a:ext cx="5943600" cy="3343910"/>
            <a:chOff x="914400" y="914400"/>
            <a:chExt cx="5943600" cy="3343910"/>
          </a:xfrm>
        </p:grpSpPr>
        <p:pic>
          <p:nvPicPr>
            <p:cNvPr id="7" name="object 4">
              <a:extLst>
                <a:ext uri="{FF2B5EF4-FFF2-40B4-BE49-F238E27FC236}">
                  <a16:creationId xmlns:a16="http://schemas.microsoft.com/office/drawing/2014/main" id="{A632AA66-D495-4566-9F6E-A05979C1111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400" y="914400"/>
              <a:ext cx="5943600" cy="1209040"/>
            </a:xfrm>
            <a:prstGeom prst="rect">
              <a:avLst/>
            </a:prstGeom>
          </p:spPr>
        </p:pic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25CF4443-1CB0-471F-A9A1-C803EA56B0C2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4400" y="2152903"/>
              <a:ext cx="5943600" cy="2105025"/>
            </a:xfrm>
            <a:prstGeom prst="rect">
              <a:avLst/>
            </a:prstGeom>
          </p:spPr>
        </p:pic>
      </p:grpSp>
      <p:grpSp>
        <p:nvGrpSpPr>
          <p:cNvPr id="9" name="object 6">
            <a:extLst>
              <a:ext uri="{FF2B5EF4-FFF2-40B4-BE49-F238E27FC236}">
                <a16:creationId xmlns:a16="http://schemas.microsoft.com/office/drawing/2014/main" id="{C1776E7C-34A0-459E-AEF6-F01D110D4879}"/>
              </a:ext>
            </a:extLst>
          </p:cNvPr>
          <p:cNvGrpSpPr/>
          <p:nvPr/>
        </p:nvGrpSpPr>
        <p:grpSpPr>
          <a:xfrm>
            <a:off x="914400" y="6477000"/>
            <a:ext cx="5943600" cy="1860550"/>
            <a:chOff x="914400" y="4388992"/>
            <a:chExt cx="5943600" cy="1860550"/>
          </a:xfrm>
        </p:grpSpPr>
        <p:pic>
          <p:nvPicPr>
            <p:cNvPr id="10" name="object 7">
              <a:extLst>
                <a:ext uri="{FF2B5EF4-FFF2-40B4-BE49-F238E27FC236}">
                  <a16:creationId xmlns:a16="http://schemas.microsoft.com/office/drawing/2014/main" id="{2B26B443-2BD5-4C26-AAC0-7809F85BEFAC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4400" y="4388992"/>
              <a:ext cx="5943600" cy="1468754"/>
            </a:xfrm>
            <a:prstGeom prst="rect">
              <a:avLst/>
            </a:prstGeom>
          </p:spPr>
        </p:pic>
        <p:pic>
          <p:nvPicPr>
            <p:cNvPr id="11" name="object 8">
              <a:extLst>
                <a:ext uri="{FF2B5EF4-FFF2-40B4-BE49-F238E27FC236}">
                  <a16:creationId xmlns:a16="http://schemas.microsoft.com/office/drawing/2014/main" id="{50B78B08-C57E-4EFE-B7AC-5B92307EB6AF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4400" y="5887211"/>
              <a:ext cx="666750" cy="361950"/>
            </a:xfrm>
            <a:prstGeom prst="rect">
              <a:avLst/>
            </a:prstGeom>
          </p:spPr>
        </p:pic>
      </p:grpSp>
      <p:pic>
        <p:nvPicPr>
          <p:cNvPr id="12" name="object 9">
            <a:extLst>
              <a:ext uri="{FF2B5EF4-FFF2-40B4-BE49-F238E27FC236}">
                <a16:creationId xmlns:a16="http://schemas.microsoft.com/office/drawing/2014/main" id="{94B4B6C3-729D-4DF1-8410-43C1BC65CAE9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14400" y="8573388"/>
            <a:ext cx="933450" cy="30323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435356"/>
            <a:ext cx="5523865" cy="21339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800" dirty="0">
              <a:latin typeface="Trebuchet MS"/>
              <a:cs typeface="Trebuchet MS"/>
            </a:endParaRPr>
          </a:p>
          <a:p>
            <a:pPr marL="186690" indent="-174625">
              <a:lnSpc>
                <a:spcPct val="100000"/>
              </a:lnSpc>
              <a:buAutoNum type="arabicPeriod" startAt="8"/>
              <a:tabLst>
                <a:tab pos="187325" algn="l"/>
              </a:tabLst>
            </a:pPr>
            <a:r>
              <a:rPr sz="1350" b="1" spc="-5" dirty="0">
                <a:latin typeface="Times New Roman"/>
                <a:cs typeface="Times New Roman"/>
              </a:rPr>
              <a:t>Set</a:t>
            </a:r>
            <a:r>
              <a:rPr sz="1350" b="1" spc="-25" dirty="0">
                <a:latin typeface="Times New Roman"/>
                <a:cs typeface="Times New Roman"/>
              </a:rPr>
              <a:t> </a:t>
            </a:r>
            <a:r>
              <a:rPr sz="1350" b="1" spc="-5" dirty="0">
                <a:latin typeface="Times New Roman"/>
                <a:cs typeface="Times New Roman"/>
              </a:rPr>
              <a:t>Up</a:t>
            </a:r>
            <a:r>
              <a:rPr sz="1350" b="1" dirty="0">
                <a:latin typeface="Times New Roman"/>
                <a:cs typeface="Times New Roman"/>
              </a:rPr>
              <a:t> GitHub</a:t>
            </a:r>
            <a:r>
              <a:rPr sz="1350" b="1" spc="-5" dirty="0">
                <a:latin typeface="Times New Roman"/>
                <a:cs typeface="Times New Roman"/>
              </a:rPr>
              <a:t> Webhooks</a:t>
            </a:r>
            <a:endParaRPr sz="13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imes New Roman"/>
              <a:buAutoNum type="arabicPeriod" startAt="8"/>
            </a:pPr>
            <a:endParaRPr sz="1150" dirty="0">
              <a:latin typeface="Times New Roman"/>
              <a:cs typeface="Times New Roman"/>
            </a:endParaRPr>
          </a:p>
          <a:p>
            <a:pPr marL="469900" lvl="1" indent="-229235">
              <a:lnSpc>
                <a:spcPct val="100000"/>
              </a:lnSpc>
              <a:buSzPct val="83333"/>
              <a:buChar char="●"/>
              <a:tabLst>
                <a:tab pos="469900" algn="l"/>
                <a:tab pos="470534" algn="l"/>
              </a:tabLst>
            </a:pP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GitHub:</a:t>
            </a:r>
            <a:endParaRPr sz="1200" dirty="0">
              <a:latin typeface="Times New Roman"/>
              <a:cs typeface="Times New Roman"/>
            </a:endParaRPr>
          </a:p>
          <a:p>
            <a:pPr marL="927100" lvl="2" indent="-229235">
              <a:lnSpc>
                <a:spcPct val="100000"/>
              </a:lnSpc>
              <a:spcBef>
                <a:spcPts val="15"/>
              </a:spcBef>
              <a:buSzPct val="83333"/>
              <a:buFont typeface="Courier New"/>
              <a:buChar char="o"/>
              <a:tabLst>
                <a:tab pos="927100" algn="l"/>
                <a:tab pos="927735" algn="l"/>
              </a:tabLst>
            </a:pPr>
            <a:r>
              <a:rPr sz="1200" spc="-15" dirty="0">
                <a:latin typeface="Times New Roman"/>
                <a:cs typeface="Times New Roman"/>
              </a:rPr>
              <a:t>Go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Repository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Settings</a:t>
            </a:r>
            <a:r>
              <a:rPr sz="1200" b="1" spc="45" dirty="0">
                <a:latin typeface="Times New Roman"/>
                <a:cs typeface="Times New Roman"/>
              </a:rPr>
              <a:t> </a:t>
            </a:r>
            <a:r>
              <a:rPr sz="1200" spc="-210" dirty="0">
                <a:latin typeface="Lucida Sans Unicode"/>
                <a:cs typeface="Lucida Sans Unicode"/>
              </a:rPr>
              <a:t>→</a:t>
            </a:r>
            <a:r>
              <a:rPr sz="1200" spc="-55" dirty="0">
                <a:latin typeface="Lucida Sans Unicode"/>
                <a:cs typeface="Lucida Sans Unicode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Webhooks</a:t>
            </a:r>
            <a:r>
              <a:rPr sz="1200" b="1" spc="40" dirty="0">
                <a:latin typeface="Times New Roman"/>
                <a:cs typeface="Times New Roman"/>
              </a:rPr>
              <a:t> </a:t>
            </a:r>
            <a:r>
              <a:rPr sz="1200" spc="-210" dirty="0">
                <a:latin typeface="Lucida Sans Unicode"/>
                <a:cs typeface="Lucida Sans Unicode"/>
              </a:rPr>
              <a:t>→</a:t>
            </a:r>
            <a:r>
              <a:rPr sz="1200" spc="-55" dirty="0">
                <a:latin typeface="Lucida Sans Unicode"/>
                <a:cs typeface="Lucida Sans Unicode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Add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Webhook</a:t>
            </a:r>
            <a:r>
              <a:rPr sz="1200" spc="-5" dirty="0">
                <a:latin typeface="Times New Roman"/>
                <a:cs typeface="Times New Roman"/>
              </a:rPr>
              <a:t>.</a:t>
            </a:r>
            <a:endParaRPr sz="1200" dirty="0">
              <a:latin typeface="Times New Roman"/>
              <a:cs typeface="Times New Roman"/>
            </a:endParaRPr>
          </a:p>
          <a:p>
            <a:pPr marL="927100" lvl="2" indent="-229235">
              <a:lnSpc>
                <a:spcPts val="1435"/>
              </a:lnSpc>
              <a:spcBef>
                <a:spcPts val="110"/>
              </a:spcBef>
              <a:buSzPct val="83333"/>
              <a:buFont typeface="Courier New"/>
              <a:buChar char="o"/>
              <a:tabLst>
                <a:tab pos="927100" algn="l"/>
                <a:tab pos="927735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Payload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URL</a:t>
            </a:r>
            <a:r>
              <a:rPr sz="1200" dirty="0">
                <a:latin typeface="Times New Roman"/>
                <a:cs typeface="Times New Roman"/>
              </a:rPr>
              <a:t>: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http://43.205.241.55:8080/github-webhook/</a:t>
            </a:r>
            <a:endParaRPr sz="1000" dirty="0">
              <a:latin typeface="Courier New"/>
              <a:cs typeface="Courier New"/>
            </a:endParaRPr>
          </a:p>
          <a:p>
            <a:pPr marL="927100" lvl="2" indent="-229235">
              <a:lnSpc>
                <a:spcPts val="1425"/>
              </a:lnSpc>
              <a:buSzPct val="83333"/>
              <a:buFont typeface="Courier New"/>
              <a:buChar char="o"/>
              <a:tabLst>
                <a:tab pos="927100" algn="l"/>
                <a:tab pos="927735" algn="l"/>
              </a:tabLst>
            </a:pPr>
            <a:r>
              <a:rPr sz="1200" b="1" dirty="0">
                <a:latin typeface="Times New Roman"/>
                <a:cs typeface="Times New Roman"/>
              </a:rPr>
              <a:t>Content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Type</a:t>
            </a:r>
            <a:r>
              <a:rPr sz="1200" dirty="0">
                <a:latin typeface="Times New Roman"/>
                <a:cs typeface="Times New Roman"/>
              </a:rPr>
              <a:t>: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application/json</a:t>
            </a:r>
            <a:r>
              <a:rPr sz="1200" spc="-5" dirty="0">
                <a:latin typeface="Times New Roman"/>
                <a:cs typeface="Times New Roman"/>
              </a:rPr>
              <a:t>.</a:t>
            </a:r>
            <a:endParaRPr sz="1200" dirty="0">
              <a:latin typeface="Times New Roman"/>
              <a:cs typeface="Times New Roman"/>
            </a:endParaRPr>
          </a:p>
          <a:p>
            <a:pPr marL="927100" lvl="2" indent="-229235">
              <a:lnSpc>
                <a:spcPts val="1400"/>
              </a:lnSpc>
              <a:buSzPct val="83333"/>
              <a:buFont typeface="Courier New"/>
              <a:buChar char="o"/>
              <a:tabLst>
                <a:tab pos="927100" algn="l"/>
                <a:tab pos="927735" algn="l"/>
              </a:tabLst>
            </a:pPr>
            <a:r>
              <a:rPr sz="1200" dirty="0">
                <a:latin typeface="Times New Roman"/>
                <a:cs typeface="Times New Roman"/>
              </a:rPr>
              <a:t>Add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webhook.</a:t>
            </a:r>
            <a:endParaRPr sz="1200" dirty="0">
              <a:latin typeface="Times New Roman"/>
              <a:cs typeface="Times New Roman"/>
            </a:endParaRPr>
          </a:p>
          <a:p>
            <a:pPr marL="469900" lvl="1" indent="-229235">
              <a:lnSpc>
                <a:spcPts val="1375"/>
              </a:lnSpc>
              <a:buSzPct val="83333"/>
              <a:buChar char="●"/>
              <a:tabLst>
                <a:tab pos="469900" algn="l"/>
                <a:tab pos="470534" algn="l"/>
              </a:tabLst>
            </a:pP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Jenkins:</a:t>
            </a:r>
            <a:endParaRPr sz="1200" dirty="0">
              <a:latin typeface="Times New Roman"/>
              <a:cs typeface="Times New Roman"/>
            </a:endParaRPr>
          </a:p>
          <a:p>
            <a:pPr marL="927100" lvl="2" indent="-229235">
              <a:lnSpc>
                <a:spcPts val="1390"/>
              </a:lnSpc>
              <a:buSzPct val="83333"/>
              <a:buFont typeface="Courier New"/>
              <a:buChar char="o"/>
              <a:tabLst>
                <a:tab pos="927100" algn="l"/>
                <a:tab pos="927735" algn="l"/>
              </a:tabLst>
            </a:pPr>
            <a:r>
              <a:rPr sz="1200" spc="-15" dirty="0">
                <a:latin typeface="Times New Roman"/>
                <a:cs typeface="Times New Roman"/>
              </a:rPr>
              <a:t>Go</a:t>
            </a:r>
            <a:r>
              <a:rPr sz="1200" spc="-5" dirty="0">
                <a:latin typeface="Times New Roman"/>
                <a:cs typeface="Times New Roman"/>
              </a:rPr>
              <a:t> to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kdm-amazon-clone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Job</a:t>
            </a:r>
            <a:r>
              <a:rPr sz="1200" dirty="0">
                <a:latin typeface="Times New Roman"/>
                <a:cs typeface="Times New Roman"/>
              </a:rPr>
              <a:t>.</a:t>
            </a:r>
          </a:p>
          <a:p>
            <a:pPr marL="927100" lvl="2" indent="-229235">
              <a:lnSpc>
                <a:spcPts val="1420"/>
              </a:lnSpc>
              <a:buSzPct val="83333"/>
              <a:buFont typeface="Courier New"/>
              <a:buChar char="o"/>
              <a:tabLst>
                <a:tab pos="927100" algn="l"/>
                <a:tab pos="927735" algn="l"/>
              </a:tabLst>
            </a:pPr>
            <a:r>
              <a:rPr sz="1200" spc="-5" dirty="0">
                <a:latin typeface="Times New Roman"/>
                <a:cs typeface="Times New Roman"/>
              </a:rPr>
              <a:t>Under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Build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Triggers</a:t>
            </a:r>
            <a:r>
              <a:rPr sz="1200" spc="-5" dirty="0">
                <a:latin typeface="Times New Roman"/>
                <a:cs typeface="Times New Roman"/>
              </a:rPr>
              <a:t>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enable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GitHub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hook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trigger</a:t>
            </a:r>
            <a:r>
              <a:rPr sz="1200" b="1" spc="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for</a:t>
            </a:r>
            <a:r>
              <a:rPr sz="1200" b="1" spc="-5" dirty="0">
                <a:latin typeface="Times New Roman"/>
                <a:cs typeface="Times New Roman"/>
              </a:rPr>
              <a:t> GITScm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polling</a:t>
            </a:r>
            <a:r>
              <a:rPr sz="1200" spc="-5" dirty="0">
                <a:latin typeface="Times New Roman"/>
                <a:cs typeface="Times New Roman"/>
              </a:rPr>
              <a:t>.</a:t>
            </a:r>
            <a:endParaRPr sz="1200" dirty="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1332" y="4642028"/>
            <a:ext cx="5943600" cy="3871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65BFCC-EDFE-457A-A50D-2CA8EDDB3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607374"/>
            <a:ext cx="6838950" cy="175541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400"/>
            <a:ext cx="5943600" cy="603867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9635" y="7292634"/>
            <a:ext cx="5785605" cy="137604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02017" y="2471166"/>
            <a:ext cx="4923790" cy="28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6690" indent="-174625">
              <a:lnSpc>
                <a:spcPct val="100000"/>
              </a:lnSpc>
              <a:spcBef>
                <a:spcPts val="100"/>
              </a:spcBef>
              <a:buAutoNum type="arabicPeriod" startAt="9"/>
              <a:tabLst>
                <a:tab pos="187325" algn="l"/>
              </a:tabLst>
            </a:pPr>
            <a:r>
              <a:rPr sz="1350" b="1" dirty="0">
                <a:latin typeface="Times New Roman"/>
                <a:cs typeface="Times New Roman"/>
              </a:rPr>
              <a:t>Grant</a:t>
            </a:r>
            <a:r>
              <a:rPr sz="1350" b="1" spc="-15" dirty="0">
                <a:latin typeface="Times New Roman"/>
                <a:cs typeface="Times New Roman"/>
              </a:rPr>
              <a:t> </a:t>
            </a:r>
            <a:r>
              <a:rPr sz="1350" b="1" spc="-5" dirty="0">
                <a:latin typeface="Times New Roman"/>
                <a:cs typeface="Times New Roman"/>
              </a:rPr>
              <a:t>Docker</a:t>
            </a:r>
            <a:r>
              <a:rPr sz="1350" b="1" spc="15" dirty="0">
                <a:latin typeface="Times New Roman"/>
                <a:cs typeface="Times New Roman"/>
              </a:rPr>
              <a:t> </a:t>
            </a:r>
            <a:r>
              <a:rPr sz="1350" b="1" spc="-5" dirty="0">
                <a:latin typeface="Times New Roman"/>
                <a:cs typeface="Times New Roman"/>
              </a:rPr>
              <a:t>Permissions</a:t>
            </a:r>
            <a:r>
              <a:rPr sz="1350" b="1" spc="-15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to</a:t>
            </a:r>
            <a:r>
              <a:rPr sz="1350" b="1" spc="15" dirty="0">
                <a:latin typeface="Times New Roman"/>
                <a:cs typeface="Times New Roman"/>
              </a:rPr>
              <a:t> </a:t>
            </a:r>
            <a:r>
              <a:rPr sz="1350" b="1" spc="-5" dirty="0">
                <a:latin typeface="Times New Roman"/>
                <a:cs typeface="Times New Roman"/>
              </a:rPr>
              <a:t>Jenkins</a:t>
            </a:r>
            <a:endParaRPr sz="1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arabicPeriod" startAt="9"/>
            </a:pPr>
            <a:endParaRPr sz="1200">
              <a:latin typeface="Times New Roman"/>
              <a:cs typeface="Times New Roman"/>
            </a:endParaRPr>
          </a:p>
          <a:p>
            <a:pPr marL="469900" lvl="1" indent="-229235">
              <a:lnSpc>
                <a:spcPct val="100000"/>
              </a:lnSpc>
              <a:buSzPct val="83333"/>
              <a:buChar char="●"/>
              <a:tabLst>
                <a:tab pos="469900" algn="l"/>
                <a:tab pos="470534" algn="l"/>
              </a:tabLst>
            </a:pPr>
            <a:r>
              <a:rPr sz="1200" dirty="0">
                <a:latin typeface="Times New Roman"/>
                <a:cs typeface="Times New Roman"/>
              </a:rPr>
              <a:t>Run </a:t>
            </a:r>
            <a:r>
              <a:rPr sz="1200" spc="-5" dirty="0">
                <a:latin typeface="Times New Roman"/>
                <a:cs typeface="Times New Roman"/>
              </a:rPr>
              <a:t>the following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commands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grant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Jenkins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permission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</a:t>
            </a:r>
            <a:r>
              <a:rPr sz="1200" dirty="0">
                <a:latin typeface="Times New Roman"/>
                <a:cs typeface="Times New Roman"/>
              </a:rPr>
              <a:t> run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Docker: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Times New Roman"/>
              <a:buChar char="●"/>
            </a:pPr>
            <a:endParaRPr sz="1150">
              <a:latin typeface="Times New Roman"/>
              <a:cs typeface="Times New Roman"/>
            </a:endParaRPr>
          </a:p>
          <a:p>
            <a:pPr marL="927100" lvl="2" indent="-229235">
              <a:lnSpc>
                <a:spcPct val="100000"/>
              </a:lnSpc>
              <a:buSzPct val="83333"/>
              <a:buFont typeface="Segoe UI Symbol"/>
              <a:buChar char="⮚"/>
              <a:tabLst>
                <a:tab pos="927735" algn="l"/>
              </a:tabLst>
            </a:pPr>
            <a:r>
              <a:rPr sz="1200" spc="15" dirty="0">
                <a:latin typeface="Trebuchet MS"/>
                <a:cs typeface="Trebuchet MS"/>
              </a:rPr>
              <a:t>#</a:t>
            </a:r>
            <a:r>
              <a:rPr sz="1200" spc="-110" dirty="0">
                <a:latin typeface="Trebuchet MS"/>
                <a:cs typeface="Trebuchet MS"/>
              </a:rPr>
              <a:t> </a:t>
            </a:r>
            <a:r>
              <a:rPr sz="1200" spc="-15" dirty="0">
                <a:latin typeface="Trebuchet MS"/>
                <a:cs typeface="Trebuchet MS"/>
              </a:rPr>
              <a:t>A</a:t>
            </a:r>
            <a:r>
              <a:rPr sz="1200" dirty="0">
                <a:latin typeface="Trebuchet MS"/>
                <a:cs typeface="Trebuchet MS"/>
              </a:rPr>
              <a:t>dd</a:t>
            </a:r>
            <a:r>
              <a:rPr sz="1200" spc="-114" dirty="0">
                <a:latin typeface="Trebuchet MS"/>
                <a:cs typeface="Trebuchet MS"/>
              </a:rPr>
              <a:t> </a:t>
            </a:r>
            <a:r>
              <a:rPr sz="1200" spc="-105" dirty="0">
                <a:latin typeface="Trebuchet MS"/>
                <a:cs typeface="Trebuchet MS"/>
              </a:rPr>
              <a:t>Je</a:t>
            </a:r>
            <a:r>
              <a:rPr sz="1200" spc="15" dirty="0">
                <a:latin typeface="Trebuchet MS"/>
                <a:cs typeface="Trebuchet MS"/>
              </a:rPr>
              <a:t>n</a:t>
            </a:r>
            <a:r>
              <a:rPr sz="1200" spc="-35" dirty="0">
                <a:latin typeface="Trebuchet MS"/>
                <a:cs typeface="Trebuchet MS"/>
              </a:rPr>
              <a:t>k</a:t>
            </a:r>
            <a:r>
              <a:rPr sz="1200" spc="-75" dirty="0">
                <a:latin typeface="Trebuchet MS"/>
                <a:cs typeface="Trebuchet MS"/>
              </a:rPr>
              <a:t>i</a:t>
            </a:r>
            <a:r>
              <a:rPr sz="1200" spc="15" dirty="0">
                <a:latin typeface="Trebuchet MS"/>
                <a:cs typeface="Trebuchet MS"/>
              </a:rPr>
              <a:t>n</a:t>
            </a:r>
            <a:r>
              <a:rPr sz="1200" spc="95" dirty="0">
                <a:latin typeface="Trebuchet MS"/>
                <a:cs typeface="Trebuchet MS"/>
              </a:rPr>
              <a:t>s</a:t>
            </a:r>
            <a:r>
              <a:rPr sz="1200" spc="-125" dirty="0">
                <a:latin typeface="Trebuchet MS"/>
                <a:cs typeface="Trebuchet MS"/>
              </a:rPr>
              <a:t> </a:t>
            </a:r>
            <a:r>
              <a:rPr sz="1200" spc="10" dirty="0">
                <a:latin typeface="Trebuchet MS"/>
                <a:cs typeface="Trebuchet MS"/>
              </a:rPr>
              <a:t>u</a:t>
            </a:r>
            <a:r>
              <a:rPr sz="1200" spc="85" dirty="0">
                <a:latin typeface="Trebuchet MS"/>
                <a:cs typeface="Trebuchet MS"/>
              </a:rPr>
              <a:t>s</a:t>
            </a:r>
            <a:r>
              <a:rPr sz="1200" spc="-35" dirty="0">
                <a:latin typeface="Trebuchet MS"/>
                <a:cs typeface="Trebuchet MS"/>
              </a:rPr>
              <a:t>e</a:t>
            </a:r>
            <a:r>
              <a:rPr sz="1200" spc="-65" dirty="0">
                <a:latin typeface="Trebuchet MS"/>
                <a:cs typeface="Trebuchet MS"/>
              </a:rPr>
              <a:t>r</a:t>
            </a:r>
            <a:r>
              <a:rPr sz="1200" spc="-114" dirty="0">
                <a:latin typeface="Trebuchet MS"/>
                <a:cs typeface="Trebuchet MS"/>
              </a:rPr>
              <a:t> </a:t>
            </a:r>
            <a:r>
              <a:rPr sz="1200" spc="-80" dirty="0">
                <a:latin typeface="Trebuchet MS"/>
                <a:cs typeface="Trebuchet MS"/>
              </a:rPr>
              <a:t>t</a:t>
            </a:r>
            <a:r>
              <a:rPr sz="1200" spc="15" dirty="0">
                <a:latin typeface="Trebuchet MS"/>
                <a:cs typeface="Trebuchet MS"/>
              </a:rPr>
              <a:t>o</a:t>
            </a:r>
            <a:r>
              <a:rPr sz="1200" spc="-125" dirty="0">
                <a:latin typeface="Trebuchet MS"/>
                <a:cs typeface="Trebuchet MS"/>
              </a:rPr>
              <a:t> </a:t>
            </a:r>
            <a:r>
              <a:rPr sz="1200" spc="-105" dirty="0">
                <a:latin typeface="Trebuchet MS"/>
                <a:cs typeface="Trebuchet MS"/>
              </a:rPr>
              <a:t>t</a:t>
            </a:r>
            <a:r>
              <a:rPr sz="1200" spc="15" dirty="0">
                <a:latin typeface="Trebuchet MS"/>
                <a:cs typeface="Trebuchet MS"/>
              </a:rPr>
              <a:t>h</a:t>
            </a:r>
            <a:r>
              <a:rPr sz="1200" spc="-25" dirty="0">
                <a:latin typeface="Trebuchet MS"/>
                <a:cs typeface="Trebuchet MS"/>
              </a:rPr>
              <a:t>e</a:t>
            </a:r>
            <a:r>
              <a:rPr sz="1200" spc="-125" dirty="0">
                <a:latin typeface="Trebuchet MS"/>
                <a:cs typeface="Trebuchet MS"/>
              </a:rPr>
              <a:t> </a:t>
            </a:r>
            <a:r>
              <a:rPr sz="1200" spc="55" dirty="0">
                <a:latin typeface="Trebuchet MS"/>
                <a:cs typeface="Trebuchet MS"/>
              </a:rPr>
              <a:t>Do</a:t>
            </a:r>
            <a:r>
              <a:rPr sz="1200" spc="30" dirty="0">
                <a:latin typeface="Trebuchet MS"/>
                <a:cs typeface="Trebuchet MS"/>
              </a:rPr>
              <a:t>c</a:t>
            </a:r>
            <a:r>
              <a:rPr sz="1200" spc="-35" dirty="0">
                <a:latin typeface="Trebuchet MS"/>
                <a:cs typeface="Trebuchet MS"/>
              </a:rPr>
              <a:t>ke</a:t>
            </a:r>
            <a:r>
              <a:rPr sz="1200" spc="-65" dirty="0">
                <a:latin typeface="Trebuchet MS"/>
                <a:cs typeface="Trebuchet MS"/>
              </a:rPr>
              <a:t>r</a:t>
            </a:r>
            <a:r>
              <a:rPr sz="1200" spc="-114" dirty="0">
                <a:latin typeface="Trebuchet MS"/>
                <a:cs typeface="Trebuchet MS"/>
              </a:rPr>
              <a:t> </a:t>
            </a:r>
            <a:r>
              <a:rPr sz="1200" spc="-35" dirty="0">
                <a:latin typeface="Trebuchet MS"/>
                <a:cs typeface="Trebuchet MS"/>
              </a:rPr>
              <a:t>g</a:t>
            </a:r>
            <a:r>
              <a:rPr sz="1200" spc="-25" dirty="0">
                <a:latin typeface="Trebuchet MS"/>
                <a:cs typeface="Trebuchet MS"/>
              </a:rPr>
              <a:t>r</a:t>
            </a:r>
            <a:r>
              <a:rPr sz="1200" spc="-20" dirty="0">
                <a:latin typeface="Trebuchet MS"/>
                <a:cs typeface="Trebuchet MS"/>
              </a:rPr>
              <a:t>o</a:t>
            </a:r>
            <a:r>
              <a:rPr sz="1200" spc="10" dirty="0">
                <a:latin typeface="Trebuchet MS"/>
                <a:cs typeface="Trebuchet MS"/>
              </a:rPr>
              <a:t>u</a:t>
            </a:r>
            <a:r>
              <a:rPr sz="1200" dirty="0">
                <a:latin typeface="Trebuchet MS"/>
                <a:cs typeface="Trebuchet MS"/>
              </a:rPr>
              <a:t>p</a:t>
            </a:r>
            <a:endParaRPr sz="1200">
              <a:latin typeface="Trebuchet MS"/>
              <a:cs typeface="Trebuchet MS"/>
            </a:endParaRPr>
          </a:p>
          <a:p>
            <a:pPr marL="927100" lvl="2" indent="-229235">
              <a:lnSpc>
                <a:spcPct val="100000"/>
              </a:lnSpc>
              <a:spcBef>
                <a:spcPts val="265"/>
              </a:spcBef>
              <a:buSzPct val="83333"/>
              <a:buFont typeface="Segoe UI Symbol"/>
              <a:buChar char="⮚"/>
              <a:tabLst>
                <a:tab pos="927735" algn="l"/>
              </a:tabLst>
            </a:pPr>
            <a:r>
              <a:rPr sz="1200" spc="85" dirty="0">
                <a:latin typeface="Trebuchet MS"/>
                <a:cs typeface="Trebuchet MS"/>
              </a:rPr>
              <a:t>s</a:t>
            </a:r>
            <a:r>
              <a:rPr sz="1200" spc="10" dirty="0">
                <a:latin typeface="Trebuchet MS"/>
                <a:cs typeface="Trebuchet MS"/>
              </a:rPr>
              <a:t>udo</a:t>
            </a:r>
            <a:r>
              <a:rPr sz="1200" spc="-100" dirty="0">
                <a:latin typeface="Trebuchet MS"/>
                <a:cs typeface="Trebuchet MS"/>
              </a:rPr>
              <a:t> </a:t>
            </a:r>
            <a:r>
              <a:rPr sz="1200" spc="10" dirty="0">
                <a:latin typeface="Trebuchet MS"/>
                <a:cs typeface="Trebuchet MS"/>
              </a:rPr>
              <a:t>u</a:t>
            </a:r>
            <a:r>
              <a:rPr sz="1200" spc="85" dirty="0">
                <a:latin typeface="Trebuchet MS"/>
                <a:cs typeface="Trebuchet MS"/>
              </a:rPr>
              <a:t>s</a:t>
            </a:r>
            <a:r>
              <a:rPr sz="1200" spc="-35" dirty="0">
                <a:latin typeface="Trebuchet MS"/>
                <a:cs typeface="Trebuchet MS"/>
              </a:rPr>
              <a:t>e</a:t>
            </a:r>
            <a:r>
              <a:rPr sz="1200" spc="-15" dirty="0">
                <a:latin typeface="Trebuchet MS"/>
                <a:cs typeface="Trebuchet MS"/>
              </a:rPr>
              <a:t>rm</a:t>
            </a:r>
            <a:r>
              <a:rPr sz="1200" dirty="0">
                <a:latin typeface="Trebuchet MS"/>
                <a:cs typeface="Trebuchet MS"/>
              </a:rPr>
              <a:t>od</a:t>
            </a:r>
            <a:r>
              <a:rPr sz="1200" spc="-100" dirty="0">
                <a:latin typeface="Trebuchet MS"/>
                <a:cs typeface="Trebuchet MS"/>
              </a:rPr>
              <a:t> </a:t>
            </a:r>
            <a:r>
              <a:rPr sz="1200" spc="-45" dirty="0">
                <a:latin typeface="Trebuchet MS"/>
                <a:cs typeface="Trebuchet MS"/>
              </a:rPr>
              <a:t>-</a:t>
            </a:r>
            <a:r>
              <a:rPr sz="1200" spc="15" dirty="0">
                <a:latin typeface="Trebuchet MS"/>
                <a:cs typeface="Trebuchet MS"/>
              </a:rPr>
              <a:t>a</a:t>
            </a:r>
            <a:r>
              <a:rPr sz="1200" spc="35" dirty="0">
                <a:latin typeface="Trebuchet MS"/>
                <a:cs typeface="Trebuchet MS"/>
              </a:rPr>
              <a:t>G</a:t>
            </a:r>
            <a:r>
              <a:rPr sz="1200" spc="-140" dirty="0">
                <a:latin typeface="Trebuchet MS"/>
                <a:cs typeface="Trebuchet MS"/>
              </a:rPr>
              <a:t> </a:t>
            </a:r>
            <a:r>
              <a:rPr sz="1200" spc="10" dirty="0">
                <a:latin typeface="Trebuchet MS"/>
                <a:cs typeface="Trebuchet MS"/>
              </a:rPr>
              <a:t>d</a:t>
            </a:r>
            <a:r>
              <a:rPr sz="1200" spc="20" dirty="0">
                <a:latin typeface="Trebuchet MS"/>
                <a:cs typeface="Trebuchet MS"/>
              </a:rPr>
              <a:t>o</a:t>
            </a:r>
            <a:r>
              <a:rPr sz="1200" spc="30" dirty="0">
                <a:latin typeface="Trebuchet MS"/>
                <a:cs typeface="Trebuchet MS"/>
              </a:rPr>
              <a:t>c</a:t>
            </a:r>
            <a:r>
              <a:rPr sz="1200" spc="-35" dirty="0">
                <a:latin typeface="Trebuchet MS"/>
                <a:cs typeface="Trebuchet MS"/>
              </a:rPr>
              <a:t>ke</a:t>
            </a:r>
            <a:r>
              <a:rPr sz="1200" spc="-65" dirty="0">
                <a:latin typeface="Trebuchet MS"/>
                <a:cs typeface="Trebuchet MS"/>
              </a:rPr>
              <a:t>r</a:t>
            </a:r>
            <a:r>
              <a:rPr sz="1200" spc="-114" dirty="0">
                <a:latin typeface="Trebuchet MS"/>
                <a:cs typeface="Trebuchet MS"/>
              </a:rPr>
              <a:t> </a:t>
            </a:r>
            <a:r>
              <a:rPr sz="1200" spc="-145" dirty="0">
                <a:latin typeface="Trebuchet MS"/>
                <a:cs typeface="Trebuchet MS"/>
              </a:rPr>
              <a:t>j</a:t>
            </a:r>
            <a:r>
              <a:rPr sz="1200" spc="-35" dirty="0">
                <a:latin typeface="Trebuchet MS"/>
                <a:cs typeface="Trebuchet MS"/>
              </a:rPr>
              <a:t>e</a:t>
            </a:r>
            <a:r>
              <a:rPr sz="1200" spc="15" dirty="0">
                <a:latin typeface="Trebuchet MS"/>
                <a:cs typeface="Trebuchet MS"/>
              </a:rPr>
              <a:t>n</a:t>
            </a:r>
            <a:r>
              <a:rPr sz="1200" spc="-35" dirty="0">
                <a:latin typeface="Trebuchet MS"/>
                <a:cs typeface="Trebuchet MS"/>
              </a:rPr>
              <a:t>k</a:t>
            </a:r>
            <a:r>
              <a:rPr sz="1200" spc="-75" dirty="0">
                <a:latin typeface="Trebuchet MS"/>
                <a:cs typeface="Trebuchet MS"/>
              </a:rPr>
              <a:t>i</a:t>
            </a:r>
            <a:r>
              <a:rPr sz="1200" spc="15" dirty="0">
                <a:latin typeface="Trebuchet MS"/>
                <a:cs typeface="Trebuchet MS"/>
              </a:rPr>
              <a:t>n</a:t>
            </a:r>
            <a:r>
              <a:rPr sz="1200" spc="95" dirty="0">
                <a:latin typeface="Trebuchet MS"/>
                <a:cs typeface="Trebuchet MS"/>
              </a:rPr>
              <a:t>s</a:t>
            </a:r>
            <a:endParaRPr sz="1200">
              <a:latin typeface="Trebuchet MS"/>
              <a:cs typeface="Trebuchet MS"/>
            </a:endParaRPr>
          </a:p>
          <a:p>
            <a:pPr marL="927100" lvl="2" indent="-229235">
              <a:lnSpc>
                <a:spcPct val="100000"/>
              </a:lnSpc>
              <a:spcBef>
                <a:spcPts val="259"/>
              </a:spcBef>
              <a:buSzPct val="83333"/>
              <a:buFont typeface="Segoe UI Symbol"/>
              <a:buChar char="⮚"/>
              <a:tabLst>
                <a:tab pos="927735" algn="l"/>
              </a:tabLst>
            </a:pPr>
            <a:r>
              <a:rPr sz="1200" spc="15" dirty="0">
                <a:latin typeface="Trebuchet MS"/>
                <a:cs typeface="Trebuchet MS"/>
              </a:rPr>
              <a:t>#</a:t>
            </a:r>
            <a:r>
              <a:rPr sz="1200" spc="-11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R</a:t>
            </a:r>
            <a:r>
              <a:rPr sz="1200" spc="-10" dirty="0">
                <a:latin typeface="Trebuchet MS"/>
                <a:cs typeface="Trebuchet MS"/>
              </a:rPr>
              <a:t>e</a:t>
            </a:r>
            <a:r>
              <a:rPr sz="1200" spc="85" dirty="0">
                <a:latin typeface="Trebuchet MS"/>
                <a:cs typeface="Trebuchet MS"/>
              </a:rPr>
              <a:t>s</a:t>
            </a:r>
            <a:r>
              <a:rPr sz="1200" spc="-80" dirty="0">
                <a:latin typeface="Trebuchet MS"/>
                <a:cs typeface="Trebuchet MS"/>
              </a:rPr>
              <a:t>t</a:t>
            </a:r>
            <a:r>
              <a:rPr sz="1200" spc="15" dirty="0">
                <a:latin typeface="Trebuchet MS"/>
                <a:cs typeface="Trebuchet MS"/>
              </a:rPr>
              <a:t>a</a:t>
            </a:r>
            <a:r>
              <a:rPr sz="1200" spc="-85" dirty="0">
                <a:latin typeface="Trebuchet MS"/>
                <a:cs typeface="Trebuchet MS"/>
              </a:rPr>
              <a:t>r</a:t>
            </a:r>
            <a:r>
              <a:rPr sz="1200" spc="-80" dirty="0">
                <a:latin typeface="Trebuchet MS"/>
                <a:cs typeface="Trebuchet MS"/>
              </a:rPr>
              <a:t>t</a:t>
            </a:r>
            <a:r>
              <a:rPr sz="1200" spc="-130" dirty="0">
                <a:latin typeface="Trebuchet MS"/>
                <a:cs typeface="Trebuchet MS"/>
              </a:rPr>
              <a:t> </a:t>
            </a:r>
            <a:r>
              <a:rPr sz="1200" spc="-105" dirty="0">
                <a:latin typeface="Trebuchet MS"/>
                <a:cs typeface="Trebuchet MS"/>
              </a:rPr>
              <a:t>Je</a:t>
            </a:r>
            <a:r>
              <a:rPr sz="1200" spc="15" dirty="0">
                <a:latin typeface="Trebuchet MS"/>
                <a:cs typeface="Trebuchet MS"/>
              </a:rPr>
              <a:t>n</a:t>
            </a:r>
            <a:r>
              <a:rPr sz="1200" spc="-35" dirty="0">
                <a:latin typeface="Trebuchet MS"/>
                <a:cs typeface="Trebuchet MS"/>
              </a:rPr>
              <a:t>k</a:t>
            </a:r>
            <a:r>
              <a:rPr sz="1200" spc="-75" dirty="0">
                <a:latin typeface="Trebuchet MS"/>
                <a:cs typeface="Trebuchet MS"/>
              </a:rPr>
              <a:t>i</a:t>
            </a:r>
            <a:r>
              <a:rPr sz="1200" spc="15" dirty="0">
                <a:latin typeface="Trebuchet MS"/>
                <a:cs typeface="Trebuchet MS"/>
              </a:rPr>
              <a:t>n</a:t>
            </a:r>
            <a:r>
              <a:rPr sz="1200" spc="95" dirty="0">
                <a:latin typeface="Trebuchet MS"/>
                <a:cs typeface="Trebuchet MS"/>
              </a:rPr>
              <a:t>s</a:t>
            </a:r>
            <a:r>
              <a:rPr sz="1200" spc="-125" dirty="0">
                <a:latin typeface="Trebuchet MS"/>
                <a:cs typeface="Trebuchet MS"/>
              </a:rPr>
              <a:t> </a:t>
            </a:r>
            <a:r>
              <a:rPr sz="1200" spc="15" dirty="0">
                <a:latin typeface="Trebuchet MS"/>
                <a:cs typeface="Trebuchet MS"/>
              </a:rPr>
              <a:t>a</a:t>
            </a:r>
            <a:r>
              <a:rPr sz="1200" spc="-10" dirty="0">
                <a:latin typeface="Trebuchet MS"/>
                <a:cs typeface="Trebuchet MS"/>
              </a:rPr>
              <a:t>n</a:t>
            </a:r>
            <a:r>
              <a:rPr sz="1200" dirty="0">
                <a:latin typeface="Trebuchet MS"/>
                <a:cs typeface="Trebuchet MS"/>
              </a:rPr>
              <a:t>d</a:t>
            </a:r>
            <a:r>
              <a:rPr sz="1200" spc="-110" dirty="0">
                <a:latin typeface="Trebuchet MS"/>
                <a:cs typeface="Trebuchet MS"/>
              </a:rPr>
              <a:t> </a:t>
            </a:r>
            <a:r>
              <a:rPr sz="1200" spc="55" dirty="0">
                <a:latin typeface="Trebuchet MS"/>
                <a:cs typeface="Trebuchet MS"/>
              </a:rPr>
              <a:t>Do</a:t>
            </a:r>
            <a:r>
              <a:rPr sz="1200" spc="30" dirty="0">
                <a:latin typeface="Trebuchet MS"/>
                <a:cs typeface="Trebuchet MS"/>
              </a:rPr>
              <a:t>c</a:t>
            </a:r>
            <a:r>
              <a:rPr sz="1200" spc="-35" dirty="0">
                <a:latin typeface="Trebuchet MS"/>
                <a:cs typeface="Trebuchet MS"/>
              </a:rPr>
              <a:t>ke</a:t>
            </a:r>
            <a:r>
              <a:rPr sz="1200" spc="-65" dirty="0">
                <a:latin typeface="Trebuchet MS"/>
                <a:cs typeface="Trebuchet MS"/>
              </a:rPr>
              <a:t>r</a:t>
            </a:r>
            <a:endParaRPr sz="1200">
              <a:latin typeface="Trebuchet MS"/>
              <a:cs typeface="Trebuchet MS"/>
            </a:endParaRPr>
          </a:p>
          <a:p>
            <a:pPr marL="927100" lvl="2" indent="-229235">
              <a:lnSpc>
                <a:spcPct val="100000"/>
              </a:lnSpc>
              <a:spcBef>
                <a:spcPts val="234"/>
              </a:spcBef>
              <a:buSzPct val="83333"/>
              <a:buFont typeface="Segoe UI Symbol"/>
              <a:buChar char="⮚"/>
              <a:tabLst>
                <a:tab pos="927735" algn="l"/>
              </a:tabLst>
            </a:pPr>
            <a:r>
              <a:rPr sz="1200" spc="85" dirty="0">
                <a:latin typeface="Trebuchet MS"/>
                <a:cs typeface="Trebuchet MS"/>
              </a:rPr>
              <a:t>s</a:t>
            </a:r>
            <a:r>
              <a:rPr sz="1200" spc="10" dirty="0">
                <a:latin typeface="Trebuchet MS"/>
                <a:cs typeface="Trebuchet MS"/>
              </a:rPr>
              <a:t>udo</a:t>
            </a:r>
            <a:r>
              <a:rPr sz="1200" spc="-100" dirty="0">
                <a:latin typeface="Trebuchet MS"/>
                <a:cs typeface="Trebuchet MS"/>
              </a:rPr>
              <a:t> </a:t>
            </a:r>
            <a:r>
              <a:rPr sz="1200" spc="85" dirty="0">
                <a:latin typeface="Trebuchet MS"/>
                <a:cs typeface="Trebuchet MS"/>
              </a:rPr>
              <a:t>s</a:t>
            </a:r>
            <a:r>
              <a:rPr sz="1200" spc="-45" dirty="0">
                <a:latin typeface="Trebuchet MS"/>
                <a:cs typeface="Trebuchet MS"/>
              </a:rPr>
              <a:t>y</a:t>
            </a:r>
            <a:r>
              <a:rPr sz="1200" spc="85" dirty="0">
                <a:latin typeface="Trebuchet MS"/>
                <a:cs typeface="Trebuchet MS"/>
              </a:rPr>
              <a:t>s</a:t>
            </a:r>
            <a:r>
              <a:rPr sz="1200" spc="-80" dirty="0">
                <a:latin typeface="Trebuchet MS"/>
                <a:cs typeface="Trebuchet MS"/>
              </a:rPr>
              <a:t>t</a:t>
            </a:r>
            <a:r>
              <a:rPr sz="1200" spc="-35" dirty="0">
                <a:latin typeface="Trebuchet MS"/>
                <a:cs typeface="Trebuchet MS"/>
              </a:rPr>
              <a:t>e</a:t>
            </a:r>
            <a:r>
              <a:rPr sz="1200" spc="35" dirty="0">
                <a:latin typeface="Trebuchet MS"/>
                <a:cs typeface="Trebuchet MS"/>
              </a:rPr>
              <a:t>m</a:t>
            </a:r>
            <a:r>
              <a:rPr sz="1200" spc="15" dirty="0">
                <a:latin typeface="Trebuchet MS"/>
                <a:cs typeface="Trebuchet MS"/>
              </a:rPr>
              <a:t>c</a:t>
            </a:r>
            <a:r>
              <a:rPr sz="1200" spc="-80" dirty="0">
                <a:latin typeface="Trebuchet MS"/>
                <a:cs typeface="Trebuchet MS"/>
              </a:rPr>
              <a:t>t</a:t>
            </a:r>
            <a:r>
              <a:rPr sz="1200" spc="-45" dirty="0">
                <a:latin typeface="Trebuchet MS"/>
                <a:cs typeface="Trebuchet MS"/>
              </a:rPr>
              <a:t>l</a:t>
            </a:r>
            <a:r>
              <a:rPr sz="1200" spc="-130" dirty="0">
                <a:latin typeface="Trebuchet MS"/>
                <a:cs typeface="Trebuchet MS"/>
              </a:rPr>
              <a:t> </a:t>
            </a:r>
            <a:r>
              <a:rPr sz="1200" spc="-45" dirty="0">
                <a:latin typeface="Trebuchet MS"/>
                <a:cs typeface="Trebuchet MS"/>
              </a:rPr>
              <a:t>r</a:t>
            </a:r>
            <a:r>
              <a:rPr sz="1200" spc="-65" dirty="0">
                <a:latin typeface="Trebuchet MS"/>
                <a:cs typeface="Trebuchet MS"/>
              </a:rPr>
              <a:t>e</a:t>
            </a:r>
            <a:r>
              <a:rPr sz="1200" spc="85" dirty="0">
                <a:latin typeface="Trebuchet MS"/>
                <a:cs typeface="Trebuchet MS"/>
              </a:rPr>
              <a:t>s</a:t>
            </a:r>
            <a:r>
              <a:rPr sz="1200" spc="-80" dirty="0">
                <a:latin typeface="Trebuchet MS"/>
                <a:cs typeface="Trebuchet MS"/>
              </a:rPr>
              <a:t>t</a:t>
            </a:r>
            <a:r>
              <a:rPr sz="1200" spc="15" dirty="0">
                <a:latin typeface="Trebuchet MS"/>
                <a:cs typeface="Trebuchet MS"/>
              </a:rPr>
              <a:t>a</a:t>
            </a:r>
            <a:r>
              <a:rPr sz="1200" spc="-85" dirty="0">
                <a:latin typeface="Trebuchet MS"/>
                <a:cs typeface="Trebuchet MS"/>
              </a:rPr>
              <a:t>r</a:t>
            </a:r>
            <a:r>
              <a:rPr sz="1200" spc="-80" dirty="0">
                <a:latin typeface="Trebuchet MS"/>
                <a:cs typeface="Trebuchet MS"/>
              </a:rPr>
              <a:t>t</a:t>
            </a:r>
            <a:r>
              <a:rPr sz="1200" spc="-130" dirty="0">
                <a:latin typeface="Trebuchet MS"/>
                <a:cs typeface="Trebuchet MS"/>
              </a:rPr>
              <a:t> </a:t>
            </a:r>
            <a:r>
              <a:rPr sz="1200" spc="-145" dirty="0">
                <a:latin typeface="Trebuchet MS"/>
                <a:cs typeface="Trebuchet MS"/>
              </a:rPr>
              <a:t>j</a:t>
            </a:r>
            <a:r>
              <a:rPr sz="1200" spc="-35" dirty="0">
                <a:latin typeface="Trebuchet MS"/>
                <a:cs typeface="Trebuchet MS"/>
              </a:rPr>
              <a:t>e</a:t>
            </a:r>
            <a:r>
              <a:rPr sz="1200" spc="15" dirty="0">
                <a:latin typeface="Trebuchet MS"/>
                <a:cs typeface="Trebuchet MS"/>
              </a:rPr>
              <a:t>n</a:t>
            </a:r>
            <a:r>
              <a:rPr sz="1200" spc="-60" dirty="0">
                <a:latin typeface="Trebuchet MS"/>
                <a:cs typeface="Trebuchet MS"/>
              </a:rPr>
              <a:t>k</a:t>
            </a:r>
            <a:r>
              <a:rPr sz="1200" spc="-50" dirty="0">
                <a:latin typeface="Trebuchet MS"/>
                <a:cs typeface="Trebuchet MS"/>
              </a:rPr>
              <a:t>i</a:t>
            </a:r>
            <a:r>
              <a:rPr sz="1200" spc="15" dirty="0">
                <a:latin typeface="Trebuchet MS"/>
                <a:cs typeface="Trebuchet MS"/>
              </a:rPr>
              <a:t>n</a:t>
            </a:r>
            <a:r>
              <a:rPr sz="1200" spc="95" dirty="0">
                <a:latin typeface="Trebuchet MS"/>
                <a:cs typeface="Trebuchet MS"/>
              </a:rPr>
              <a:t>s</a:t>
            </a:r>
            <a:endParaRPr sz="1200">
              <a:latin typeface="Trebuchet MS"/>
              <a:cs typeface="Trebuchet MS"/>
            </a:endParaRPr>
          </a:p>
          <a:p>
            <a:pPr marL="927100" lvl="2" indent="-229235">
              <a:lnSpc>
                <a:spcPct val="100000"/>
              </a:lnSpc>
              <a:spcBef>
                <a:spcPts val="259"/>
              </a:spcBef>
              <a:buSzPct val="83333"/>
              <a:buFont typeface="Segoe UI Symbol"/>
              <a:buChar char="⮚"/>
              <a:tabLst>
                <a:tab pos="927735" algn="l"/>
              </a:tabLst>
            </a:pPr>
            <a:r>
              <a:rPr sz="1200" spc="85" dirty="0">
                <a:latin typeface="Trebuchet MS"/>
                <a:cs typeface="Trebuchet MS"/>
              </a:rPr>
              <a:t>s</a:t>
            </a:r>
            <a:r>
              <a:rPr sz="1200" spc="10" dirty="0">
                <a:latin typeface="Trebuchet MS"/>
                <a:cs typeface="Trebuchet MS"/>
              </a:rPr>
              <a:t>udo</a:t>
            </a:r>
            <a:r>
              <a:rPr sz="1200" spc="-100" dirty="0">
                <a:latin typeface="Trebuchet MS"/>
                <a:cs typeface="Trebuchet MS"/>
              </a:rPr>
              <a:t> </a:t>
            </a:r>
            <a:r>
              <a:rPr sz="1200" spc="85" dirty="0">
                <a:latin typeface="Trebuchet MS"/>
                <a:cs typeface="Trebuchet MS"/>
              </a:rPr>
              <a:t>s</a:t>
            </a:r>
            <a:r>
              <a:rPr sz="1200" spc="-45" dirty="0">
                <a:latin typeface="Trebuchet MS"/>
                <a:cs typeface="Trebuchet MS"/>
              </a:rPr>
              <a:t>y</a:t>
            </a:r>
            <a:r>
              <a:rPr sz="1200" spc="85" dirty="0">
                <a:latin typeface="Trebuchet MS"/>
                <a:cs typeface="Trebuchet MS"/>
              </a:rPr>
              <a:t>s</a:t>
            </a:r>
            <a:r>
              <a:rPr sz="1200" spc="-80" dirty="0">
                <a:latin typeface="Trebuchet MS"/>
                <a:cs typeface="Trebuchet MS"/>
              </a:rPr>
              <a:t>t</a:t>
            </a:r>
            <a:r>
              <a:rPr sz="1200" spc="-35" dirty="0">
                <a:latin typeface="Trebuchet MS"/>
                <a:cs typeface="Trebuchet MS"/>
              </a:rPr>
              <a:t>e</a:t>
            </a:r>
            <a:r>
              <a:rPr sz="1200" spc="35" dirty="0">
                <a:latin typeface="Trebuchet MS"/>
                <a:cs typeface="Trebuchet MS"/>
              </a:rPr>
              <a:t>m</a:t>
            </a:r>
            <a:r>
              <a:rPr sz="1200" spc="15" dirty="0">
                <a:latin typeface="Trebuchet MS"/>
                <a:cs typeface="Trebuchet MS"/>
              </a:rPr>
              <a:t>c</a:t>
            </a:r>
            <a:r>
              <a:rPr sz="1200" spc="-80" dirty="0">
                <a:latin typeface="Trebuchet MS"/>
                <a:cs typeface="Trebuchet MS"/>
              </a:rPr>
              <a:t>t</a:t>
            </a:r>
            <a:r>
              <a:rPr sz="1200" spc="-45" dirty="0">
                <a:latin typeface="Trebuchet MS"/>
                <a:cs typeface="Trebuchet MS"/>
              </a:rPr>
              <a:t>l</a:t>
            </a:r>
            <a:r>
              <a:rPr sz="1200" spc="-130" dirty="0">
                <a:latin typeface="Trebuchet MS"/>
                <a:cs typeface="Trebuchet MS"/>
              </a:rPr>
              <a:t> </a:t>
            </a:r>
            <a:r>
              <a:rPr sz="1200" spc="-45" dirty="0">
                <a:latin typeface="Trebuchet MS"/>
                <a:cs typeface="Trebuchet MS"/>
              </a:rPr>
              <a:t>r</a:t>
            </a:r>
            <a:r>
              <a:rPr sz="1200" spc="-65" dirty="0">
                <a:latin typeface="Trebuchet MS"/>
                <a:cs typeface="Trebuchet MS"/>
              </a:rPr>
              <a:t>e</a:t>
            </a:r>
            <a:r>
              <a:rPr sz="1200" spc="85" dirty="0">
                <a:latin typeface="Trebuchet MS"/>
                <a:cs typeface="Trebuchet MS"/>
              </a:rPr>
              <a:t>s</a:t>
            </a:r>
            <a:r>
              <a:rPr sz="1200" spc="-80" dirty="0">
                <a:latin typeface="Trebuchet MS"/>
                <a:cs typeface="Trebuchet MS"/>
              </a:rPr>
              <a:t>t</a:t>
            </a:r>
            <a:r>
              <a:rPr sz="1200" spc="15" dirty="0">
                <a:latin typeface="Trebuchet MS"/>
                <a:cs typeface="Trebuchet MS"/>
              </a:rPr>
              <a:t>a</a:t>
            </a:r>
            <a:r>
              <a:rPr sz="1200" spc="-85" dirty="0">
                <a:latin typeface="Trebuchet MS"/>
                <a:cs typeface="Trebuchet MS"/>
              </a:rPr>
              <a:t>r</a:t>
            </a:r>
            <a:r>
              <a:rPr sz="1200" spc="-80" dirty="0">
                <a:latin typeface="Trebuchet MS"/>
                <a:cs typeface="Trebuchet MS"/>
              </a:rPr>
              <a:t>t</a:t>
            </a:r>
            <a:r>
              <a:rPr sz="1200" spc="-130" dirty="0">
                <a:latin typeface="Trebuchet MS"/>
                <a:cs typeface="Trebuchet MS"/>
              </a:rPr>
              <a:t> </a:t>
            </a:r>
            <a:r>
              <a:rPr sz="1200" spc="10" dirty="0">
                <a:latin typeface="Trebuchet MS"/>
                <a:cs typeface="Trebuchet MS"/>
              </a:rPr>
              <a:t>d</a:t>
            </a:r>
            <a:r>
              <a:rPr sz="1200" spc="20" dirty="0">
                <a:latin typeface="Trebuchet MS"/>
                <a:cs typeface="Trebuchet MS"/>
              </a:rPr>
              <a:t>o</a:t>
            </a:r>
            <a:r>
              <a:rPr sz="1200" spc="30" dirty="0">
                <a:latin typeface="Trebuchet MS"/>
                <a:cs typeface="Trebuchet MS"/>
              </a:rPr>
              <a:t>c</a:t>
            </a:r>
            <a:r>
              <a:rPr sz="1200" spc="-35" dirty="0">
                <a:latin typeface="Trebuchet MS"/>
                <a:cs typeface="Trebuchet MS"/>
              </a:rPr>
              <a:t>ke</a:t>
            </a:r>
            <a:r>
              <a:rPr sz="1200" spc="-65" dirty="0">
                <a:latin typeface="Trebuchet MS"/>
                <a:cs typeface="Trebuchet MS"/>
              </a:rPr>
              <a:t>r</a:t>
            </a:r>
            <a:endParaRPr sz="1200">
              <a:latin typeface="Trebuchet MS"/>
              <a:cs typeface="Trebuchet MS"/>
            </a:endParaRPr>
          </a:p>
          <a:p>
            <a:pPr marL="927100" lvl="2" indent="-229235">
              <a:lnSpc>
                <a:spcPct val="100000"/>
              </a:lnSpc>
              <a:spcBef>
                <a:spcPts val="259"/>
              </a:spcBef>
              <a:buSzPct val="83333"/>
              <a:buFont typeface="Segoe UI Symbol"/>
              <a:buChar char="⮚"/>
              <a:tabLst>
                <a:tab pos="927735" algn="l"/>
              </a:tabLst>
            </a:pPr>
            <a:r>
              <a:rPr sz="1200" spc="15" dirty="0">
                <a:latin typeface="Trebuchet MS"/>
                <a:cs typeface="Trebuchet MS"/>
              </a:rPr>
              <a:t>#</a:t>
            </a:r>
            <a:r>
              <a:rPr sz="1200" spc="-110" dirty="0">
                <a:latin typeface="Trebuchet MS"/>
                <a:cs typeface="Trebuchet MS"/>
              </a:rPr>
              <a:t> </a:t>
            </a:r>
            <a:r>
              <a:rPr sz="1200" spc="-20" dirty="0">
                <a:latin typeface="Trebuchet MS"/>
                <a:cs typeface="Trebuchet MS"/>
              </a:rPr>
              <a:t>V</a:t>
            </a:r>
            <a:r>
              <a:rPr sz="1200" spc="-30" dirty="0">
                <a:latin typeface="Trebuchet MS"/>
                <a:cs typeface="Trebuchet MS"/>
              </a:rPr>
              <a:t>e</a:t>
            </a:r>
            <a:r>
              <a:rPr sz="1200" spc="-75" dirty="0">
                <a:latin typeface="Trebuchet MS"/>
                <a:cs typeface="Trebuchet MS"/>
              </a:rPr>
              <a:t>r</a:t>
            </a:r>
            <a:r>
              <a:rPr sz="1200" spc="-45" dirty="0">
                <a:latin typeface="Trebuchet MS"/>
                <a:cs typeface="Trebuchet MS"/>
              </a:rPr>
              <a:t>i</a:t>
            </a:r>
            <a:r>
              <a:rPr sz="1200" spc="-75" dirty="0">
                <a:latin typeface="Trebuchet MS"/>
                <a:cs typeface="Trebuchet MS"/>
              </a:rPr>
              <a:t>f</a:t>
            </a:r>
            <a:r>
              <a:rPr sz="1200" spc="-50" dirty="0">
                <a:latin typeface="Trebuchet MS"/>
                <a:cs typeface="Trebuchet MS"/>
              </a:rPr>
              <a:t>y</a:t>
            </a:r>
            <a:r>
              <a:rPr sz="1200" spc="-135" dirty="0">
                <a:latin typeface="Trebuchet MS"/>
                <a:cs typeface="Trebuchet MS"/>
              </a:rPr>
              <a:t> </a:t>
            </a:r>
            <a:r>
              <a:rPr sz="1200" spc="-35" dirty="0">
                <a:latin typeface="Trebuchet MS"/>
                <a:cs typeface="Trebuchet MS"/>
              </a:rPr>
              <a:t>g</a:t>
            </a:r>
            <a:r>
              <a:rPr sz="1200" spc="-25" dirty="0">
                <a:latin typeface="Trebuchet MS"/>
                <a:cs typeface="Trebuchet MS"/>
              </a:rPr>
              <a:t>r</a:t>
            </a:r>
            <a:r>
              <a:rPr sz="1200" spc="-20" dirty="0">
                <a:latin typeface="Trebuchet MS"/>
                <a:cs typeface="Trebuchet MS"/>
              </a:rPr>
              <a:t>o</a:t>
            </a:r>
            <a:r>
              <a:rPr sz="1200" spc="10" dirty="0">
                <a:latin typeface="Trebuchet MS"/>
                <a:cs typeface="Trebuchet MS"/>
              </a:rPr>
              <a:t>u</a:t>
            </a:r>
            <a:r>
              <a:rPr sz="1200" dirty="0">
                <a:latin typeface="Trebuchet MS"/>
                <a:cs typeface="Trebuchet MS"/>
              </a:rPr>
              <a:t>p</a:t>
            </a:r>
            <a:r>
              <a:rPr sz="1200" spc="-114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m</a:t>
            </a:r>
            <a:r>
              <a:rPr sz="1200" spc="-10" dirty="0">
                <a:latin typeface="Trebuchet MS"/>
                <a:cs typeface="Trebuchet MS"/>
              </a:rPr>
              <a:t>e</a:t>
            </a:r>
            <a:r>
              <a:rPr sz="1200" dirty="0">
                <a:latin typeface="Trebuchet MS"/>
                <a:cs typeface="Trebuchet MS"/>
              </a:rPr>
              <a:t>mb</a:t>
            </a:r>
            <a:r>
              <a:rPr sz="1200" spc="-5" dirty="0">
                <a:latin typeface="Trebuchet MS"/>
                <a:cs typeface="Trebuchet MS"/>
              </a:rPr>
              <a:t>e</a:t>
            </a:r>
            <a:r>
              <a:rPr sz="1200" spc="10" dirty="0">
                <a:latin typeface="Trebuchet MS"/>
                <a:cs typeface="Trebuchet MS"/>
              </a:rPr>
              <a:t>r</a:t>
            </a:r>
            <a:r>
              <a:rPr sz="1200" spc="5" dirty="0">
                <a:latin typeface="Trebuchet MS"/>
                <a:cs typeface="Trebuchet MS"/>
              </a:rPr>
              <a:t>s</a:t>
            </a:r>
            <a:r>
              <a:rPr sz="1200" spc="-10" dirty="0">
                <a:latin typeface="Trebuchet MS"/>
                <a:cs typeface="Trebuchet MS"/>
              </a:rPr>
              <a:t>h</a:t>
            </a:r>
            <a:r>
              <a:rPr sz="1200" spc="-50" dirty="0">
                <a:latin typeface="Trebuchet MS"/>
                <a:cs typeface="Trebuchet MS"/>
              </a:rPr>
              <a:t>i</a:t>
            </a:r>
            <a:r>
              <a:rPr sz="1200" dirty="0">
                <a:latin typeface="Trebuchet MS"/>
                <a:cs typeface="Trebuchet MS"/>
              </a:rPr>
              <a:t>p</a:t>
            </a:r>
            <a:endParaRPr sz="1200">
              <a:latin typeface="Trebuchet MS"/>
              <a:cs typeface="Trebuchet MS"/>
            </a:endParaRPr>
          </a:p>
          <a:p>
            <a:pPr marL="927100" lvl="2" indent="-229235">
              <a:lnSpc>
                <a:spcPct val="100000"/>
              </a:lnSpc>
              <a:spcBef>
                <a:spcPts val="260"/>
              </a:spcBef>
              <a:buSzPct val="83333"/>
              <a:buFont typeface="Segoe UI Symbol"/>
              <a:buChar char="⮚"/>
              <a:tabLst>
                <a:tab pos="927735" algn="l"/>
              </a:tabLst>
            </a:pPr>
            <a:r>
              <a:rPr sz="1200" spc="85" dirty="0">
                <a:latin typeface="Trebuchet MS"/>
                <a:cs typeface="Trebuchet MS"/>
              </a:rPr>
              <a:t>s</a:t>
            </a:r>
            <a:r>
              <a:rPr sz="1200" spc="10" dirty="0">
                <a:latin typeface="Trebuchet MS"/>
                <a:cs typeface="Trebuchet MS"/>
              </a:rPr>
              <a:t>udo</a:t>
            </a:r>
            <a:r>
              <a:rPr sz="1200" spc="-100" dirty="0">
                <a:latin typeface="Trebuchet MS"/>
                <a:cs typeface="Trebuchet MS"/>
              </a:rPr>
              <a:t> </a:t>
            </a:r>
            <a:r>
              <a:rPr sz="1200" spc="85" dirty="0">
                <a:latin typeface="Trebuchet MS"/>
                <a:cs typeface="Trebuchet MS"/>
              </a:rPr>
              <a:t>s</a:t>
            </a:r>
            <a:r>
              <a:rPr sz="1200" spc="10" dirty="0">
                <a:latin typeface="Trebuchet MS"/>
                <a:cs typeface="Trebuchet MS"/>
              </a:rPr>
              <a:t>u</a:t>
            </a:r>
            <a:r>
              <a:rPr sz="1200" spc="-100" dirty="0">
                <a:latin typeface="Trebuchet MS"/>
                <a:cs typeface="Trebuchet MS"/>
              </a:rPr>
              <a:t> </a:t>
            </a:r>
            <a:r>
              <a:rPr sz="1200" spc="-35" dirty="0">
                <a:latin typeface="Trebuchet MS"/>
                <a:cs typeface="Trebuchet MS"/>
              </a:rPr>
              <a:t>-</a:t>
            </a:r>
            <a:r>
              <a:rPr sz="1200" spc="-120" dirty="0">
                <a:latin typeface="Trebuchet MS"/>
                <a:cs typeface="Trebuchet MS"/>
              </a:rPr>
              <a:t> </a:t>
            </a:r>
            <a:r>
              <a:rPr sz="1200" spc="-145" dirty="0">
                <a:latin typeface="Trebuchet MS"/>
                <a:cs typeface="Trebuchet MS"/>
              </a:rPr>
              <a:t>j</a:t>
            </a:r>
            <a:r>
              <a:rPr sz="1200" spc="-60" dirty="0">
                <a:latin typeface="Trebuchet MS"/>
                <a:cs typeface="Trebuchet MS"/>
              </a:rPr>
              <a:t>e</a:t>
            </a:r>
            <a:r>
              <a:rPr sz="1200" spc="15" dirty="0">
                <a:latin typeface="Trebuchet MS"/>
                <a:cs typeface="Trebuchet MS"/>
              </a:rPr>
              <a:t>n</a:t>
            </a:r>
            <a:r>
              <a:rPr sz="1200" spc="-35" dirty="0">
                <a:latin typeface="Trebuchet MS"/>
                <a:cs typeface="Trebuchet MS"/>
              </a:rPr>
              <a:t>k</a:t>
            </a:r>
            <a:r>
              <a:rPr sz="1200" spc="-50" dirty="0">
                <a:latin typeface="Trebuchet MS"/>
                <a:cs typeface="Trebuchet MS"/>
              </a:rPr>
              <a:t>i</a:t>
            </a:r>
            <a:r>
              <a:rPr sz="1200" spc="15" dirty="0">
                <a:latin typeface="Trebuchet MS"/>
                <a:cs typeface="Trebuchet MS"/>
              </a:rPr>
              <a:t>n</a:t>
            </a:r>
            <a:r>
              <a:rPr sz="1200" spc="95" dirty="0">
                <a:latin typeface="Trebuchet MS"/>
                <a:cs typeface="Trebuchet MS"/>
              </a:rPr>
              <a:t>s</a:t>
            </a:r>
            <a:endParaRPr sz="1200">
              <a:latin typeface="Trebuchet MS"/>
              <a:cs typeface="Trebuchet MS"/>
            </a:endParaRPr>
          </a:p>
          <a:p>
            <a:pPr marL="927100" lvl="2" indent="-229235">
              <a:lnSpc>
                <a:spcPct val="100000"/>
              </a:lnSpc>
              <a:spcBef>
                <a:spcPts val="260"/>
              </a:spcBef>
              <a:buSzPct val="83333"/>
              <a:buFont typeface="Segoe UI Symbol"/>
              <a:buChar char="⮚"/>
              <a:tabLst>
                <a:tab pos="927735" algn="l"/>
              </a:tabLst>
            </a:pPr>
            <a:r>
              <a:rPr sz="1200" spc="5" dirty="0">
                <a:latin typeface="Trebuchet MS"/>
                <a:cs typeface="Trebuchet MS"/>
              </a:rPr>
              <a:t>groups</a:t>
            </a:r>
            <a:endParaRPr sz="1200">
              <a:latin typeface="Trebuchet MS"/>
              <a:cs typeface="Trebuchet MS"/>
            </a:endParaRPr>
          </a:p>
          <a:p>
            <a:pPr marL="927100" lvl="2" indent="-229235">
              <a:lnSpc>
                <a:spcPct val="100000"/>
              </a:lnSpc>
              <a:spcBef>
                <a:spcPts val="260"/>
              </a:spcBef>
              <a:buSzPct val="83333"/>
              <a:buFont typeface="Segoe UI Symbol"/>
              <a:buChar char="⮚"/>
              <a:tabLst>
                <a:tab pos="927735" algn="l"/>
              </a:tabLst>
            </a:pPr>
            <a:r>
              <a:rPr sz="1200" spc="15" dirty="0">
                <a:latin typeface="Trebuchet MS"/>
                <a:cs typeface="Trebuchet MS"/>
              </a:rPr>
              <a:t>#</a:t>
            </a:r>
            <a:r>
              <a:rPr sz="1200" spc="-110" dirty="0">
                <a:latin typeface="Trebuchet MS"/>
                <a:cs typeface="Trebuchet MS"/>
              </a:rPr>
              <a:t> </a:t>
            </a:r>
            <a:r>
              <a:rPr sz="1200" spc="95" dirty="0">
                <a:latin typeface="Trebuchet MS"/>
                <a:cs typeface="Trebuchet MS"/>
              </a:rPr>
              <a:t>S</a:t>
            </a:r>
            <a:r>
              <a:rPr sz="1200" spc="15" dirty="0">
                <a:latin typeface="Trebuchet MS"/>
                <a:cs typeface="Trebuchet MS"/>
              </a:rPr>
              <a:t>h</a:t>
            </a:r>
            <a:r>
              <a:rPr sz="1200" dirty="0">
                <a:latin typeface="Trebuchet MS"/>
                <a:cs typeface="Trebuchet MS"/>
              </a:rPr>
              <a:t>o</a:t>
            </a:r>
            <a:r>
              <a:rPr sz="1200" spc="10" dirty="0">
                <a:latin typeface="Trebuchet MS"/>
                <a:cs typeface="Trebuchet MS"/>
              </a:rPr>
              <a:t>u</a:t>
            </a:r>
            <a:r>
              <a:rPr sz="1200" spc="-35" dirty="0">
                <a:latin typeface="Trebuchet MS"/>
                <a:cs typeface="Trebuchet MS"/>
              </a:rPr>
              <a:t>l</a:t>
            </a:r>
            <a:r>
              <a:rPr sz="1200" dirty="0">
                <a:latin typeface="Trebuchet MS"/>
                <a:cs typeface="Trebuchet MS"/>
              </a:rPr>
              <a:t>d</a:t>
            </a:r>
            <a:r>
              <a:rPr sz="1200" spc="-110" dirty="0">
                <a:latin typeface="Trebuchet MS"/>
                <a:cs typeface="Trebuchet MS"/>
              </a:rPr>
              <a:t> </a:t>
            </a:r>
            <a:r>
              <a:rPr sz="1200" spc="85" dirty="0">
                <a:latin typeface="Trebuchet MS"/>
                <a:cs typeface="Trebuchet MS"/>
              </a:rPr>
              <a:t>s</a:t>
            </a:r>
            <a:r>
              <a:rPr sz="1200" spc="-35" dirty="0">
                <a:latin typeface="Trebuchet MS"/>
                <a:cs typeface="Trebuchet MS"/>
              </a:rPr>
              <a:t>e</a:t>
            </a:r>
            <a:r>
              <a:rPr sz="1200" spc="-25" dirty="0">
                <a:latin typeface="Trebuchet MS"/>
                <a:cs typeface="Trebuchet MS"/>
              </a:rPr>
              <a:t>e</a:t>
            </a:r>
            <a:r>
              <a:rPr sz="1200" spc="-125" dirty="0">
                <a:latin typeface="Trebuchet MS"/>
                <a:cs typeface="Trebuchet MS"/>
              </a:rPr>
              <a:t> </a:t>
            </a:r>
            <a:r>
              <a:rPr sz="1200" spc="30" dirty="0">
                <a:latin typeface="Trebuchet MS"/>
                <a:cs typeface="Trebuchet MS"/>
              </a:rPr>
              <a:t>"</a:t>
            </a:r>
            <a:r>
              <a:rPr sz="1200" spc="-145" dirty="0">
                <a:latin typeface="Trebuchet MS"/>
                <a:cs typeface="Trebuchet MS"/>
              </a:rPr>
              <a:t>j</a:t>
            </a:r>
            <a:r>
              <a:rPr sz="1200" spc="-35" dirty="0">
                <a:latin typeface="Trebuchet MS"/>
                <a:cs typeface="Trebuchet MS"/>
              </a:rPr>
              <a:t>e</a:t>
            </a:r>
            <a:r>
              <a:rPr sz="1200" spc="15" dirty="0">
                <a:latin typeface="Trebuchet MS"/>
                <a:cs typeface="Trebuchet MS"/>
              </a:rPr>
              <a:t>n</a:t>
            </a:r>
            <a:r>
              <a:rPr sz="1200" spc="-35" dirty="0">
                <a:latin typeface="Trebuchet MS"/>
                <a:cs typeface="Trebuchet MS"/>
              </a:rPr>
              <a:t>k</a:t>
            </a:r>
            <a:r>
              <a:rPr sz="1200" spc="-75" dirty="0">
                <a:latin typeface="Trebuchet MS"/>
                <a:cs typeface="Trebuchet MS"/>
              </a:rPr>
              <a:t>i</a:t>
            </a:r>
            <a:r>
              <a:rPr sz="1200" spc="15" dirty="0">
                <a:latin typeface="Trebuchet MS"/>
                <a:cs typeface="Trebuchet MS"/>
              </a:rPr>
              <a:t>n</a:t>
            </a:r>
            <a:r>
              <a:rPr sz="1200" spc="95" dirty="0">
                <a:latin typeface="Trebuchet MS"/>
                <a:cs typeface="Trebuchet MS"/>
              </a:rPr>
              <a:t>s</a:t>
            </a:r>
            <a:r>
              <a:rPr sz="1200" spc="-125" dirty="0">
                <a:latin typeface="Trebuchet MS"/>
                <a:cs typeface="Trebuchet MS"/>
              </a:rPr>
              <a:t> </a:t>
            </a:r>
            <a:r>
              <a:rPr sz="1200" spc="10" dirty="0">
                <a:latin typeface="Trebuchet MS"/>
                <a:cs typeface="Trebuchet MS"/>
              </a:rPr>
              <a:t>d</a:t>
            </a:r>
            <a:r>
              <a:rPr sz="1200" spc="20" dirty="0">
                <a:latin typeface="Trebuchet MS"/>
                <a:cs typeface="Trebuchet MS"/>
              </a:rPr>
              <a:t>o</a:t>
            </a:r>
            <a:r>
              <a:rPr sz="1200" spc="30" dirty="0">
                <a:latin typeface="Trebuchet MS"/>
                <a:cs typeface="Trebuchet MS"/>
              </a:rPr>
              <a:t>c</a:t>
            </a:r>
            <a:r>
              <a:rPr sz="1200" spc="-35" dirty="0">
                <a:latin typeface="Trebuchet MS"/>
                <a:cs typeface="Trebuchet MS"/>
              </a:rPr>
              <a:t>ke</a:t>
            </a:r>
            <a:r>
              <a:rPr sz="1200" spc="-15" dirty="0">
                <a:latin typeface="Trebuchet MS"/>
                <a:cs typeface="Trebuchet MS"/>
              </a:rPr>
              <a:t>r"</a:t>
            </a:r>
            <a:endParaRPr sz="1200">
              <a:latin typeface="Trebuchet MS"/>
              <a:cs typeface="Trebuchet MS"/>
            </a:endParaRPr>
          </a:p>
          <a:p>
            <a:pPr marL="927100" lvl="2" indent="-229235">
              <a:lnSpc>
                <a:spcPct val="100000"/>
              </a:lnSpc>
              <a:spcBef>
                <a:spcPts val="260"/>
              </a:spcBef>
              <a:buSzPct val="83333"/>
              <a:buFont typeface="Segoe UI Symbol"/>
              <a:buChar char="⮚"/>
              <a:tabLst>
                <a:tab pos="927735" algn="l"/>
              </a:tabLst>
            </a:pPr>
            <a:r>
              <a:rPr sz="1200" spc="-65" dirty="0">
                <a:latin typeface="Trebuchet MS"/>
                <a:cs typeface="Trebuchet MS"/>
              </a:rPr>
              <a:t>exit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8200" y="7772400"/>
            <a:ext cx="5669280" cy="11259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2415" indent="-260350">
              <a:lnSpc>
                <a:spcPct val="100000"/>
              </a:lnSpc>
              <a:spcBef>
                <a:spcPts val="100"/>
              </a:spcBef>
              <a:buAutoNum type="arabicPeriod" startAt="10"/>
              <a:tabLst>
                <a:tab pos="273050" algn="l"/>
              </a:tabLst>
            </a:pPr>
            <a:r>
              <a:rPr sz="1350" b="1" dirty="0">
                <a:latin typeface="Times New Roman"/>
                <a:cs typeface="Times New Roman"/>
              </a:rPr>
              <a:t>Test</a:t>
            </a:r>
            <a:r>
              <a:rPr sz="1350" b="1" spc="-40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Automatic</a:t>
            </a:r>
            <a:r>
              <a:rPr sz="1350" b="1" spc="-10" dirty="0">
                <a:latin typeface="Times New Roman"/>
                <a:cs typeface="Times New Roman"/>
              </a:rPr>
              <a:t> </a:t>
            </a:r>
            <a:r>
              <a:rPr sz="1350" b="1" spc="-5" dirty="0">
                <a:latin typeface="Times New Roman"/>
                <a:cs typeface="Times New Roman"/>
              </a:rPr>
              <a:t>Builds</a:t>
            </a:r>
            <a:endParaRPr sz="13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imes New Roman"/>
              <a:buAutoNum type="arabicPeriod" startAt="10"/>
            </a:pPr>
            <a:endParaRPr sz="1150" dirty="0">
              <a:latin typeface="Times New Roman"/>
              <a:cs typeface="Times New Roman"/>
            </a:endParaRPr>
          </a:p>
          <a:p>
            <a:pPr marL="469900" lvl="1" indent="-229235">
              <a:lnSpc>
                <a:spcPct val="100000"/>
              </a:lnSpc>
              <a:buSzPct val="83333"/>
              <a:buChar char="●"/>
              <a:tabLst>
                <a:tab pos="469900" algn="l"/>
                <a:tab pos="470534" algn="l"/>
              </a:tabLst>
            </a:pPr>
            <a:r>
              <a:rPr sz="1200" spc="-5" dirty="0">
                <a:latin typeface="Times New Roman"/>
                <a:cs typeface="Times New Roman"/>
              </a:rPr>
              <a:t>Make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change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GitHub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Repository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(e.g.,</a:t>
            </a:r>
            <a:r>
              <a:rPr sz="1200" dirty="0">
                <a:latin typeface="Times New Roman"/>
                <a:cs typeface="Times New Roman"/>
              </a:rPr>
              <a:t> modify </a:t>
            </a:r>
            <a:r>
              <a:rPr sz="1000" spc="-5" dirty="0">
                <a:latin typeface="Courier New"/>
                <a:cs typeface="Courier New"/>
              </a:rPr>
              <a:t>index.html</a:t>
            </a:r>
            <a:r>
              <a:rPr sz="1200" spc="-5" dirty="0">
                <a:latin typeface="Times New Roman"/>
                <a:cs typeface="Times New Roman"/>
              </a:rPr>
              <a:t>)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commit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it.</a:t>
            </a:r>
            <a:endParaRPr lang="en-US" sz="1200" spc="-10" dirty="0">
              <a:latin typeface="Times New Roman"/>
              <a:cs typeface="Times New Roman"/>
            </a:endParaRPr>
          </a:p>
          <a:p>
            <a:pPr marL="469900" lvl="1" indent="-229235">
              <a:buSzPct val="83333"/>
              <a:buFontTx/>
              <a:buChar char="●"/>
              <a:tabLst>
                <a:tab pos="469900" algn="l"/>
                <a:tab pos="470534" algn="l"/>
              </a:tabLst>
            </a:pPr>
            <a:r>
              <a:rPr lang="en-US" sz="1200" spc="-5" dirty="0">
                <a:latin typeface="Times New Roman"/>
                <a:cs typeface="Times New Roman"/>
              </a:rPr>
              <a:t>Jenkins</a:t>
            </a:r>
            <a:r>
              <a:rPr lang="en-US" sz="1200" spc="1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will automatically</a:t>
            </a:r>
            <a:r>
              <a:rPr lang="en-US" sz="1200" spc="1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trigger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the </a:t>
            </a:r>
            <a:r>
              <a:rPr lang="en-US" sz="1200" dirty="0">
                <a:latin typeface="Times New Roman"/>
                <a:cs typeface="Times New Roman"/>
              </a:rPr>
              <a:t>build</a:t>
            </a:r>
            <a:r>
              <a:rPr lang="en-US" sz="1200" spc="10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process,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and</a:t>
            </a:r>
            <a:r>
              <a:rPr lang="en-US" sz="1200" spc="1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the web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application</a:t>
            </a:r>
            <a:r>
              <a:rPr lang="en-US" sz="1200" spc="1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should </a:t>
            </a:r>
            <a:r>
              <a:rPr lang="en-US" sz="1200" spc="-28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reflect</a:t>
            </a:r>
            <a:r>
              <a:rPr lang="en-US" sz="1200" spc="-1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the</a:t>
            </a:r>
            <a:r>
              <a:rPr lang="en-US" sz="1200" spc="1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changes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in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real-time.</a:t>
            </a:r>
            <a:endParaRPr lang="en-US" sz="1200" dirty="0">
              <a:latin typeface="Times New Roman"/>
              <a:cs typeface="Times New Roman"/>
            </a:endParaRPr>
          </a:p>
          <a:p>
            <a:pPr marL="469900" lvl="1" indent="-229235">
              <a:lnSpc>
                <a:spcPct val="100000"/>
              </a:lnSpc>
              <a:buSzPct val="83333"/>
              <a:buChar char="●"/>
              <a:tabLst>
                <a:tab pos="469900" algn="l"/>
                <a:tab pos="470534" algn="l"/>
              </a:tabLst>
            </a:pPr>
            <a:endParaRPr sz="1200" dirty="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400"/>
            <a:ext cx="5943600" cy="13376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5481573"/>
            <a:ext cx="5943600" cy="65849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4400" y="6271133"/>
            <a:ext cx="5029200" cy="120015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304800"/>
            <a:ext cx="5943600" cy="9067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1000" y="1568826"/>
            <a:ext cx="1247775" cy="23812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1000" y="2164198"/>
            <a:ext cx="4476750" cy="44005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3400" y="6870005"/>
            <a:ext cx="3781425" cy="637837"/>
          </a:xfrm>
          <a:prstGeom prst="rect">
            <a:avLst/>
          </a:prstGeom>
        </p:spPr>
      </p:pic>
      <p:pic>
        <p:nvPicPr>
          <p:cNvPr id="7" name="object 6">
            <a:extLst>
              <a:ext uri="{FF2B5EF4-FFF2-40B4-BE49-F238E27FC236}">
                <a16:creationId xmlns:a16="http://schemas.microsoft.com/office/drawing/2014/main" id="{DB3904C6-7F12-4D7D-A8F4-1DAC91A64DDA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33400" y="7872700"/>
            <a:ext cx="3476625" cy="58102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82916" y="478345"/>
            <a:ext cx="6153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35" dirty="0">
                <a:latin typeface="Trebuchet MS"/>
                <a:cs typeface="Trebuchet MS"/>
              </a:rPr>
              <a:t>BE</a:t>
            </a:r>
            <a:r>
              <a:rPr sz="1200" spc="-10" dirty="0">
                <a:latin typeface="Trebuchet MS"/>
                <a:cs typeface="Trebuchet MS"/>
              </a:rPr>
              <a:t>F</a:t>
            </a:r>
            <a:r>
              <a:rPr sz="1200" spc="45" dirty="0">
                <a:latin typeface="Trebuchet MS"/>
                <a:cs typeface="Trebuchet MS"/>
              </a:rPr>
              <a:t>O</a:t>
            </a:r>
            <a:r>
              <a:rPr sz="1200" spc="35" dirty="0">
                <a:latin typeface="Trebuchet MS"/>
                <a:cs typeface="Trebuchet MS"/>
              </a:rPr>
              <a:t>R</a:t>
            </a:r>
            <a:r>
              <a:rPr sz="1200" spc="25" dirty="0">
                <a:latin typeface="Trebuchet MS"/>
                <a:cs typeface="Trebuchet MS"/>
              </a:rPr>
              <a:t>E</a:t>
            </a:r>
            <a:r>
              <a:rPr sz="1200" spc="-100" dirty="0">
                <a:latin typeface="Trebuchet MS"/>
                <a:cs typeface="Trebuchet MS"/>
              </a:rPr>
              <a:t>: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5135" y="2801683"/>
            <a:ext cx="4883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Trebuchet MS"/>
                <a:cs typeface="Trebuchet MS"/>
              </a:rPr>
              <a:t>A</a:t>
            </a:r>
            <a:r>
              <a:rPr sz="1200" spc="-10" dirty="0">
                <a:latin typeface="Trebuchet MS"/>
                <a:cs typeface="Trebuchet MS"/>
              </a:rPr>
              <a:t>F</a:t>
            </a:r>
            <a:r>
              <a:rPr sz="1200" spc="-55" dirty="0">
                <a:latin typeface="Trebuchet MS"/>
                <a:cs typeface="Trebuchet MS"/>
              </a:rPr>
              <a:t>T</a:t>
            </a:r>
            <a:r>
              <a:rPr sz="1200" spc="-45" dirty="0">
                <a:latin typeface="Trebuchet MS"/>
                <a:cs typeface="Trebuchet MS"/>
              </a:rPr>
              <a:t>E</a:t>
            </a:r>
            <a:r>
              <a:rPr sz="1200" spc="-35" dirty="0">
                <a:latin typeface="Trebuchet MS"/>
                <a:cs typeface="Trebuchet MS"/>
              </a:rPr>
              <a:t>R: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5766" y="5486400"/>
            <a:ext cx="5895975" cy="39725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45" dirty="0">
                <a:latin typeface="Trebuchet MS"/>
                <a:cs typeface="Trebuchet MS"/>
              </a:rPr>
              <a:t>E</a:t>
            </a:r>
            <a:r>
              <a:rPr sz="1400" b="1" spc="-40" dirty="0">
                <a:latin typeface="Trebuchet MS"/>
                <a:cs typeface="Trebuchet MS"/>
              </a:rPr>
              <a:t>x</a:t>
            </a:r>
            <a:r>
              <a:rPr sz="1400" b="1" spc="5" dirty="0">
                <a:latin typeface="Trebuchet MS"/>
                <a:cs typeface="Trebuchet MS"/>
              </a:rPr>
              <a:t>p</a:t>
            </a:r>
            <a:r>
              <a:rPr sz="1400" b="1" spc="-20" dirty="0">
                <a:latin typeface="Trebuchet MS"/>
                <a:cs typeface="Trebuchet MS"/>
              </a:rPr>
              <a:t>ec</a:t>
            </a:r>
            <a:r>
              <a:rPr sz="1400" b="1" spc="-10" dirty="0">
                <a:latin typeface="Trebuchet MS"/>
                <a:cs typeface="Trebuchet MS"/>
              </a:rPr>
              <a:t>t</a:t>
            </a:r>
            <a:r>
              <a:rPr sz="1400" b="1" spc="-15" dirty="0">
                <a:latin typeface="Trebuchet MS"/>
                <a:cs typeface="Trebuchet MS"/>
              </a:rPr>
              <a:t>e</a:t>
            </a:r>
            <a:r>
              <a:rPr sz="1400" b="1" spc="-10" dirty="0">
                <a:latin typeface="Trebuchet MS"/>
                <a:cs typeface="Trebuchet MS"/>
              </a:rPr>
              <a:t>d</a:t>
            </a:r>
            <a:r>
              <a:rPr sz="1400" b="1" spc="-150" dirty="0">
                <a:latin typeface="Trebuchet MS"/>
                <a:cs typeface="Trebuchet MS"/>
              </a:rPr>
              <a:t> </a:t>
            </a:r>
            <a:r>
              <a:rPr sz="1400" b="1" spc="35" dirty="0">
                <a:latin typeface="Trebuchet MS"/>
                <a:cs typeface="Trebuchet MS"/>
              </a:rPr>
              <a:t>O</a:t>
            </a:r>
            <a:r>
              <a:rPr sz="1400" b="1" spc="-10" dirty="0">
                <a:latin typeface="Trebuchet MS"/>
                <a:cs typeface="Trebuchet MS"/>
              </a:rPr>
              <a:t>ut</a:t>
            </a:r>
            <a:r>
              <a:rPr sz="1400" b="1" dirty="0">
                <a:latin typeface="Trebuchet MS"/>
                <a:cs typeface="Trebuchet MS"/>
              </a:rPr>
              <a:t>c</a:t>
            </a:r>
            <a:r>
              <a:rPr sz="1400" b="1" spc="-25" dirty="0">
                <a:latin typeface="Trebuchet MS"/>
                <a:cs typeface="Trebuchet MS"/>
              </a:rPr>
              <a:t>ome:</a:t>
            </a:r>
            <a:endParaRPr sz="1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sz="1400" spc="-45" dirty="0">
                <a:latin typeface="Trebuchet MS"/>
                <a:cs typeface="Trebuchet MS"/>
              </a:rPr>
              <a:t>The</a:t>
            </a:r>
            <a:r>
              <a:rPr sz="1400" spc="-125" dirty="0">
                <a:latin typeface="Trebuchet MS"/>
                <a:cs typeface="Trebuchet MS"/>
              </a:rPr>
              <a:t> </a:t>
            </a:r>
            <a:r>
              <a:rPr sz="1400" spc="-30" dirty="0">
                <a:latin typeface="Trebuchet MS"/>
                <a:cs typeface="Trebuchet MS"/>
              </a:rPr>
              <a:t>expected</a:t>
            </a:r>
            <a:r>
              <a:rPr sz="1400" spc="-11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outcome</a:t>
            </a:r>
            <a:r>
              <a:rPr sz="1400" spc="-114" dirty="0">
                <a:latin typeface="Trebuchet MS"/>
                <a:cs typeface="Trebuchet MS"/>
              </a:rPr>
              <a:t> </a:t>
            </a:r>
            <a:r>
              <a:rPr sz="1400" spc="25" dirty="0">
                <a:latin typeface="Trebuchet MS"/>
                <a:cs typeface="Trebuchet MS"/>
              </a:rPr>
              <a:t>is</a:t>
            </a:r>
            <a:r>
              <a:rPr sz="1400" spc="-145" dirty="0">
                <a:latin typeface="Trebuchet MS"/>
                <a:cs typeface="Trebuchet MS"/>
              </a:rPr>
              <a:t> </a:t>
            </a:r>
            <a:r>
              <a:rPr sz="1400" spc="10" dirty="0">
                <a:latin typeface="Trebuchet MS"/>
                <a:cs typeface="Trebuchet MS"/>
              </a:rPr>
              <a:t>an</a:t>
            </a:r>
            <a:r>
              <a:rPr sz="1400" spc="-100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Amazon</a:t>
            </a:r>
            <a:r>
              <a:rPr sz="1400" spc="-105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clone</a:t>
            </a:r>
            <a:r>
              <a:rPr sz="1400" spc="-140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website</a:t>
            </a:r>
            <a:r>
              <a:rPr sz="1400" spc="-12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hosted</a:t>
            </a:r>
            <a:r>
              <a:rPr sz="1400" spc="-10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on</a:t>
            </a:r>
            <a:r>
              <a:rPr sz="1400" spc="-125" dirty="0">
                <a:latin typeface="Trebuchet MS"/>
                <a:cs typeface="Trebuchet MS"/>
              </a:rPr>
              <a:t> </a:t>
            </a:r>
            <a:r>
              <a:rPr sz="1400" spc="10" dirty="0">
                <a:latin typeface="Trebuchet MS"/>
                <a:cs typeface="Trebuchet MS"/>
              </a:rPr>
              <a:t>an</a:t>
            </a:r>
            <a:r>
              <a:rPr sz="1400" spc="-100" dirty="0">
                <a:latin typeface="Trebuchet MS"/>
                <a:cs typeface="Trebuchet MS"/>
              </a:rPr>
              <a:t> </a:t>
            </a:r>
            <a:r>
              <a:rPr sz="1400" spc="30" dirty="0">
                <a:latin typeface="Trebuchet MS"/>
                <a:cs typeface="Trebuchet MS"/>
              </a:rPr>
              <a:t>NGINX</a:t>
            </a:r>
            <a:r>
              <a:rPr sz="1400" spc="-125" dirty="0">
                <a:latin typeface="Trebuchet MS"/>
                <a:cs typeface="Trebuchet MS"/>
              </a:rPr>
              <a:t> </a:t>
            </a:r>
            <a:r>
              <a:rPr sz="1400" spc="-30" dirty="0">
                <a:latin typeface="Trebuchet MS"/>
                <a:cs typeface="Trebuchet MS"/>
              </a:rPr>
              <a:t>server</a:t>
            </a:r>
            <a:r>
              <a:rPr sz="1400" spc="-110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running</a:t>
            </a:r>
            <a:r>
              <a:rPr sz="1400" spc="-12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on </a:t>
            </a:r>
            <a:r>
              <a:rPr sz="1400" spc="-345" dirty="0">
                <a:latin typeface="Trebuchet MS"/>
                <a:cs typeface="Trebuchet MS"/>
              </a:rPr>
              <a:t> </a:t>
            </a:r>
            <a:r>
              <a:rPr sz="1400" spc="10" dirty="0">
                <a:latin typeface="Trebuchet MS"/>
                <a:cs typeface="Trebuchet MS"/>
              </a:rPr>
              <a:t>an</a:t>
            </a:r>
            <a:r>
              <a:rPr sz="1400" spc="-100" dirty="0">
                <a:latin typeface="Trebuchet MS"/>
                <a:cs typeface="Trebuchet MS"/>
              </a:rPr>
              <a:t> </a:t>
            </a:r>
            <a:r>
              <a:rPr sz="1400" spc="45" dirty="0">
                <a:latin typeface="Trebuchet MS"/>
                <a:cs typeface="Trebuchet MS"/>
              </a:rPr>
              <a:t>AWS</a:t>
            </a:r>
            <a:r>
              <a:rPr sz="1400" spc="-135" dirty="0">
                <a:latin typeface="Trebuchet MS"/>
                <a:cs typeface="Trebuchet MS"/>
              </a:rPr>
              <a:t> </a:t>
            </a:r>
            <a:r>
              <a:rPr sz="1400" spc="45" dirty="0">
                <a:latin typeface="Trebuchet MS"/>
                <a:cs typeface="Trebuchet MS"/>
              </a:rPr>
              <a:t>EC2</a:t>
            </a:r>
            <a:r>
              <a:rPr sz="1400" spc="-100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instance.</a:t>
            </a:r>
            <a:r>
              <a:rPr sz="1400" spc="-105" dirty="0">
                <a:latin typeface="Trebuchet MS"/>
                <a:cs typeface="Trebuchet MS"/>
              </a:rPr>
              <a:t> </a:t>
            </a:r>
            <a:r>
              <a:rPr sz="1400" spc="-55" dirty="0">
                <a:latin typeface="Trebuchet MS"/>
                <a:cs typeface="Trebuchet MS"/>
              </a:rPr>
              <a:t>The</a:t>
            </a:r>
            <a:r>
              <a:rPr sz="1400" spc="-120" dirty="0">
                <a:latin typeface="Trebuchet MS"/>
                <a:cs typeface="Trebuchet MS"/>
              </a:rPr>
              <a:t> </a:t>
            </a:r>
            <a:r>
              <a:rPr sz="1400" spc="5" dirty="0">
                <a:latin typeface="Trebuchet MS"/>
                <a:cs typeface="Trebuchet MS"/>
              </a:rPr>
              <a:t>CI/CD</a:t>
            </a:r>
            <a:r>
              <a:rPr sz="1400" spc="-105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pipeline</a:t>
            </a:r>
            <a:r>
              <a:rPr sz="1400" spc="-120" dirty="0">
                <a:latin typeface="Trebuchet MS"/>
                <a:cs typeface="Trebuchet MS"/>
              </a:rPr>
              <a:t> </a:t>
            </a:r>
            <a:r>
              <a:rPr sz="1400" spc="-50" dirty="0">
                <a:latin typeface="Trebuchet MS"/>
                <a:cs typeface="Trebuchet MS"/>
              </a:rPr>
              <a:t>will</a:t>
            </a:r>
            <a:r>
              <a:rPr sz="1400" spc="-10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be</a:t>
            </a:r>
            <a:r>
              <a:rPr sz="1400" spc="-140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configured</a:t>
            </a:r>
            <a:r>
              <a:rPr sz="1400" spc="-105" dirty="0">
                <a:latin typeface="Trebuchet MS"/>
                <a:cs typeface="Trebuchet MS"/>
              </a:rPr>
              <a:t> </a:t>
            </a:r>
            <a:r>
              <a:rPr sz="1400" spc="-45" dirty="0">
                <a:latin typeface="Trebuchet MS"/>
                <a:cs typeface="Trebuchet MS"/>
              </a:rPr>
              <a:t>to</a:t>
            </a:r>
            <a:r>
              <a:rPr sz="1400" spc="-120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automatically</a:t>
            </a:r>
            <a:r>
              <a:rPr sz="1400" spc="-100" dirty="0">
                <a:latin typeface="Trebuchet MS"/>
                <a:cs typeface="Trebuchet MS"/>
              </a:rPr>
              <a:t> </a:t>
            </a:r>
            <a:r>
              <a:rPr sz="1400" spc="-35" dirty="0">
                <a:latin typeface="Trebuchet MS"/>
                <a:cs typeface="Trebuchet MS"/>
              </a:rPr>
              <a:t>build,</a:t>
            </a:r>
            <a:r>
              <a:rPr sz="1400" spc="-125" dirty="0">
                <a:latin typeface="Trebuchet MS"/>
                <a:cs typeface="Trebuchet MS"/>
              </a:rPr>
              <a:t> </a:t>
            </a:r>
            <a:r>
              <a:rPr sz="1400" spc="-40" dirty="0">
                <a:latin typeface="Trebuchet MS"/>
                <a:cs typeface="Trebuchet MS"/>
              </a:rPr>
              <a:t>test,</a:t>
            </a:r>
            <a:r>
              <a:rPr lang="en-US" sz="1400" spc="-40" dirty="0">
                <a:latin typeface="Trebuchet MS"/>
                <a:cs typeface="Trebuchet MS"/>
              </a:rPr>
              <a:t> </a:t>
            </a:r>
            <a:endParaRPr lang="en-US" sz="1400" dirty="0">
              <a:latin typeface="Trebuchet MS"/>
              <a:cs typeface="Trebuchet MS"/>
            </a:endParaRPr>
          </a:p>
          <a:p>
            <a:pPr marL="12700" marR="5080">
              <a:lnSpc>
                <a:spcPct val="118100"/>
              </a:lnSpc>
            </a:pPr>
            <a:r>
              <a:rPr lang="en-US" sz="1400" spc="10" dirty="0">
                <a:latin typeface="Trebuchet MS"/>
                <a:cs typeface="Trebuchet MS"/>
              </a:rPr>
              <a:t>and</a:t>
            </a:r>
            <a:r>
              <a:rPr lang="en-US" sz="1400" spc="-105" dirty="0">
                <a:latin typeface="Trebuchet MS"/>
                <a:cs typeface="Trebuchet MS"/>
              </a:rPr>
              <a:t> </a:t>
            </a:r>
            <a:r>
              <a:rPr lang="en-US" sz="1400" spc="-25" dirty="0">
                <a:latin typeface="Trebuchet MS"/>
                <a:cs typeface="Trebuchet MS"/>
              </a:rPr>
              <a:t>deploy</a:t>
            </a:r>
            <a:r>
              <a:rPr lang="en-US" sz="1400" spc="-105" dirty="0">
                <a:latin typeface="Trebuchet MS"/>
                <a:cs typeface="Trebuchet MS"/>
              </a:rPr>
              <a:t> </a:t>
            </a:r>
            <a:r>
              <a:rPr lang="en-US" sz="1400" spc="-15" dirty="0">
                <a:latin typeface="Trebuchet MS"/>
                <a:cs typeface="Trebuchet MS"/>
              </a:rPr>
              <a:t>new</a:t>
            </a:r>
            <a:r>
              <a:rPr lang="en-US" sz="1400" spc="-125" dirty="0">
                <a:latin typeface="Trebuchet MS"/>
                <a:cs typeface="Trebuchet MS"/>
              </a:rPr>
              <a:t> </a:t>
            </a:r>
            <a:r>
              <a:rPr lang="en-US" sz="1400" spc="10" dirty="0">
                <a:latin typeface="Trebuchet MS"/>
                <a:cs typeface="Trebuchet MS"/>
              </a:rPr>
              <a:t>code</a:t>
            </a:r>
            <a:r>
              <a:rPr lang="en-US" sz="1400" spc="-140" dirty="0">
                <a:latin typeface="Trebuchet MS"/>
                <a:cs typeface="Trebuchet MS"/>
              </a:rPr>
              <a:t> </a:t>
            </a:r>
            <a:r>
              <a:rPr lang="en-US" sz="1400" spc="-30" dirty="0">
                <a:latin typeface="Trebuchet MS"/>
                <a:cs typeface="Trebuchet MS"/>
              </a:rPr>
              <a:t>to</a:t>
            </a:r>
            <a:r>
              <a:rPr lang="en-US" sz="1400" spc="-120" dirty="0">
                <a:latin typeface="Trebuchet MS"/>
                <a:cs typeface="Trebuchet MS"/>
              </a:rPr>
              <a:t> </a:t>
            </a:r>
            <a:r>
              <a:rPr lang="en-US" sz="1400" spc="-30" dirty="0">
                <a:latin typeface="Trebuchet MS"/>
                <a:cs typeface="Trebuchet MS"/>
              </a:rPr>
              <a:t>the</a:t>
            </a:r>
            <a:r>
              <a:rPr lang="en-US" sz="1400" spc="-140" dirty="0">
                <a:latin typeface="Trebuchet MS"/>
                <a:cs typeface="Trebuchet MS"/>
              </a:rPr>
              <a:t> </a:t>
            </a:r>
            <a:r>
              <a:rPr lang="en-US" sz="1400" spc="45" dirty="0">
                <a:latin typeface="Trebuchet MS"/>
                <a:cs typeface="Trebuchet MS"/>
              </a:rPr>
              <a:t>EC2</a:t>
            </a:r>
            <a:r>
              <a:rPr lang="en-US" sz="1400" spc="-125" dirty="0">
                <a:latin typeface="Trebuchet MS"/>
                <a:cs typeface="Trebuchet MS"/>
              </a:rPr>
              <a:t> </a:t>
            </a:r>
            <a:r>
              <a:rPr lang="en-US" sz="1400" spc="-5" dirty="0">
                <a:latin typeface="Trebuchet MS"/>
                <a:cs typeface="Trebuchet MS"/>
              </a:rPr>
              <a:t>instance</a:t>
            </a:r>
            <a:r>
              <a:rPr lang="en-US" sz="1400" spc="-120" dirty="0">
                <a:latin typeface="Trebuchet MS"/>
                <a:cs typeface="Trebuchet MS"/>
              </a:rPr>
              <a:t> </a:t>
            </a:r>
            <a:r>
              <a:rPr lang="en-US" sz="1400" spc="5" dirty="0">
                <a:latin typeface="Trebuchet MS"/>
                <a:cs typeface="Trebuchet MS"/>
              </a:rPr>
              <a:t>upon</a:t>
            </a:r>
            <a:r>
              <a:rPr lang="en-US" sz="1400" spc="-120" dirty="0">
                <a:latin typeface="Trebuchet MS"/>
                <a:cs typeface="Trebuchet MS"/>
              </a:rPr>
              <a:t> </a:t>
            </a:r>
            <a:r>
              <a:rPr lang="en-US" sz="1400" spc="-15" dirty="0">
                <a:latin typeface="Trebuchet MS"/>
                <a:cs typeface="Trebuchet MS"/>
              </a:rPr>
              <a:t>any</a:t>
            </a:r>
            <a:r>
              <a:rPr lang="en-US" sz="1400" spc="-105" dirty="0">
                <a:latin typeface="Trebuchet MS"/>
                <a:cs typeface="Trebuchet MS"/>
              </a:rPr>
              <a:t> </a:t>
            </a:r>
            <a:r>
              <a:rPr lang="en-US" sz="1400" spc="10" dirty="0">
                <a:latin typeface="Trebuchet MS"/>
                <a:cs typeface="Trebuchet MS"/>
              </a:rPr>
              <a:t>changes</a:t>
            </a:r>
            <a:r>
              <a:rPr lang="en-US" sz="1400" spc="-120" dirty="0">
                <a:latin typeface="Trebuchet MS"/>
                <a:cs typeface="Trebuchet MS"/>
              </a:rPr>
              <a:t> </a:t>
            </a:r>
            <a:r>
              <a:rPr lang="en-US" sz="1400" spc="-35" dirty="0">
                <a:latin typeface="Trebuchet MS"/>
                <a:cs typeface="Trebuchet MS"/>
              </a:rPr>
              <a:t>in</a:t>
            </a:r>
            <a:r>
              <a:rPr lang="en-US" sz="1400" spc="-120" dirty="0">
                <a:latin typeface="Trebuchet MS"/>
                <a:cs typeface="Trebuchet MS"/>
              </a:rPr>
              <a:t> </a:t>
            </a:r>
            <a:r>
              <a:rPr lang="en-US" sz="1400" spc="-30" dirty="0">
                <a:latin typeface="Trebuchet MS"/>
                <a:cs typeface="Trebuchet MS"/>
              </a:rPr>
              <a:t>the</a:t>
            </a:r>
            <a:r>
              <a:rPr lang="en-US" sz="1400" spc="-120" dirty="0">
                <a:latin typeface="Trebuchet MS"/>
                <a:cs typeface="Trebuchet MS"/>
              </a:rPr>
              <a:t> </a:t>
            </a:r>
            <a:r>
              <a:rPr lang="en-US" sz="1400" spc="-10" dirty="0">
                <a:latin typeface="Trebuchet MS"/>
                <a:cs typeface="Trebuchet MS"/>
              </a:rPr>
              <a:t>GitHub</a:t>
            </a:r>
            <a:r>
              <a:rPr lang="en-US" sz="1400" spc="-110" dirty="0">
                <a:latin typeface="Trebuchet MS"/>
                <a:cs typeface="Trebuchet MS"/>
              </a:rPr>
              <a:t> </a:t>
            </a:r>
            <a:r>
              <a:rPr lang="en-US" sz="1400" spc="-35" dirty="0">
                <a:latin typeface="Trebuchet MS"/>
                <a:cs typeface="Trebuchet MS"/>
              </a:rPr>
              <a:t>repository, </a:t>
            </a:r>
            <a:r>
              <a:rPr lang="en-US" sz="1400" spc="-345" dirty="0">
                <a:latin typeface="Trebuchet MS"/>
                <a:cs typeface="Trebuchet MS"/>
              </a:rPr>
              <a:t> </a:t>
            </a:r>
            <a:r>
              <a:rPr lang="en-US" sz="1400" spc="-35" dirty="0">
                <a:latin typeface="Trebuchet MS"/>
                <a:cs typeface="Trebuchet MS"/>
              </a:rPr>
              <a:t>e</a:t>
            </a:r>
            <a:r>
              <a:rPr lang="en-US" sz="1400" spc="15" dirty="0">
                <a:latin typeface="Trebuchet MS"/>
                <a:cs typeface="Trebuchet MS"/>
              </a:rPr>
              <a:t>n</a:t>
            </a:r>
            <a:r>
              <a:rPr lang="en-US" sz="1400" spc="85" dirty="0">
                <a:latin typeface="Trebuchet MS"/>
                <a:cs typeface="Trebuchet MS"/>
              </a:rPr>
              <a:t>s</a:t>
            </a:r>
            <a:r>
              <a:rPr lang="en-US" sz="1400" spc="10" dirty="0">
                <a:latin typeface="Trebuchet MS"/>
                <a:cs typeface="Trebuchet MS"/>
              </a:rPr>
              <a:t>u</a:t>
            </a:r>
            <a:r>
              <a:rPr lang="en-US" sz="1400" spc="-75" dirty="0">
                <a:latin typeface="Trebuchet MS"/>
                <a:cs typeface="Trebuchet MS"/>
              </a:rPr>
              <a:t>r</a:t>
            </a:r>
            <a:r>
              <a:rPr lang="en-US" sz="1400" spc="-45" dirty="0">
                <a:latin typeface="Trebuchet MS"/>
                <a:cs typeface="Trebuchet MS"/>
              </a:rPr>
              <a:t>i</a:t>
            </a:r>
            <a:r>
              <a:rPr lang="en-US" sz="1400" spc="15" dirty="0">
                <a:latin typeface="Trebuchet MS"/>
                <a:cs typeface="Trebuchet MS"/>
              </a:rPr>
              <a:t>n</a:t>
            </a:r>
            <a:r>
              <a:rPr lang="en-US" sz="1400" spc="-25" dirty="0">
                <a:latin typeface="Trebuchet MS"/>
                <a:cs typeface="Trebuchet MS"/>
              </a:rPr>
              <a:t>g</a:t>
            </a:r>
            <a:r>
              <a:rPr lang="en-US" sz="1400" spc="-145" dirty="0">
                <a:latin typeface="Trebuchet MS"/>
                <a:cs typeface="Trebuchet MS"/>
              </a:rPr>
              <a:t> </a:t>
            </a:r>
            <a:r>
              <a:rPr lang="en-US" sz="1400" spc="15" dirty="0">
                <a:latin typeface="Trebuchet MS"/>
                <a:cs typeface="Trebuchet MS"/>
              </a:rPr>
              <a:t>a</a:t>
            </a:r>
            <a:r>
              <a:rPr lang="en-US" sz="1400" spc="5" dirty="0">
                <a:latin typeface="Trebuchet MS"/>
                <a:cs typeface="Trebuchet MS"/>
              </a:rPr>
              <a:t>n</a:t>
            </a:r>
            <a:r>
              <a:rPr lang="en-US" sz="1400" spc="-105" dirty="0">
                <a:latin typeface="Trebuchet MS"/>
                <a:cs typeface="Trebuchet MS"/>
              </a:rPr>
              <a:t> </a:t>
            </a:r>
            <a:r>
              <a:rPr lang="en-US" sz="1400" spc="-60" dirty="0">
                <a:latin typeface="Trebuchet MS"/>
                <a:cs typeface="Trebuchet MS"/>
              </a:rPr>
              <a:t>e</a:t>
            </a:r>
            <a:r>
              <a:rPr lang="en-US" sz="1400" spc="-75" dirty="0">
                <a:latin typeface="Trebuchet MS"/>
                <a:cs typeface="Trebuchet MS"/>
              </a:rPr>
              <a:t>f</a:t>
            </a:r>
            <a:r>
              <a:rPr lang="en-US" sz="1400" spc="-100" dirty="0">
                <a:latin typeface="Trebuchet MS"/>
                <a:cs typeface="Trebuchet MS"/>
              </a:rPr>
              <a:t>f</a:t>
            </a:r>
            <a:r>
              <a:rPr lang="en-US" sz="1400" spc="-50" dirty="0">
                <a:latin typeface="Trebuchet MS"/>
                <a:cs typeface="Trebuchet MS"/>
              </a:rPr>
              <a:t>i</a:t>
            </a:r>
            <a:r>
              <a:rPr lang="en-US" sz="1400" spc="30" dirty="0">
                <a:latin typeface="Trebuchet MS"/>
                <a:cs typeface="Trebuchet MS"/>
              </a:rPr>
              <a:t>c</a:t>
            </a:r>
            <a:r>
              <a:rPr lang="en-US" sz="1400" spc="-50" dirty="0">
                <a:latin typeface="Trebuchet MS"/>
                <a:cs typeface="Trebuchet MS"/>
              </a:rPr>
              <a:t>i</a:t>
            </a:r>
            <a:r>
              <a:rPr lang="en-US" sz="1400" spc="-35" dirty="0">
                <a:latin typeface="Trebuchet MS"/>
                <a:cs typeface="Trebuchet MS"/>
              </a:rPr>
              <a:t>e</a:t>
            </a:r>
            <a:r>
              <a:rPr lang="en-US" sz="1400" spc="-10" dirty="0">
                <a:latin typeface="Trebuchet MS"/>
                <a:cs typeface="Trebuchet MS"/>
              </a:rPr>
              <a:t>n</a:t>
            </a:r>
            <a:r>
              <a:rPr lang="en-US" sz="1400" spc="-80" dirty="0">
                <a:latin typeface="Trebuchet MS"/>
                <a:cs typeface="Trebuchet MS"/>
              </a:rPr>
              <a:t>t</a:t>
            </a:r>
            <a:r>
              <a:rPr lang="en-US" sz="1400" spc="-100" dirty="0">
                <a:latin typeface="Trebuchet MS"/>
                <a:cs typeface="Trebuchet MS"/>
              </a:rPr>
              <a:t>,</a:t>
            </a:r>
            <a:r>
              <a:rPr lang="en-US" sz="1400" spc="-130" dirty="0">
                <a:latin typeface="Trebuchet MS"/>
                <a:cs typeface="Trebuchet MS"/>
              </a:rPr>
              <a:t> </a:t>
            </a:r>
            <a:r>
              <a:rPr lang="en-US" sz="1400" spc="15" dirty="0">
                <a:latin typeface="Trebuchet MS"/>
                <a:cs typeface="Trebuchet MS"/>
              </a:rPr>
              <a:t>a</a:t>
            </a:r>
            <a:r>
              <a:rPr lang="en-US" sz="1400" spc="-10" dirty="0">
                <a:latin typeface="Trebuchet MS"/>
                <a:cs typeface="Trebuchet MS"/>
              </a:rPr>
              <a:t>u</a:t>
            </a:r>
            <a:r>
              <a:rPr lang="en-US" sz="1400" spc="-80" dirty="0">
                <a:latin typeface="Trebuchet MS"/>
                <a:cs typeface="Trebuchet MS"/>
              </a:rPr>
              <a:t>t</a:t>
            </a:r>
            <a:r>
              <a:rPr lang="en-US" sz="1400" spc="25" dirty="0">
                <a:latin typeface="Trebuchet MS"/>
                <a:cs typeface="Trebuchet MS"/>
              </a:rPr>
              <a:t>o</a:t>
            </a:r>
            <a:r>
              <a:rPr lang="en-US" sz="1400" dirty="0">
                <a:latin typeface="Trebuchet MS"/>
                <a:cs typeface="Trebuchet MS"/>
              </a:rPr>
              <a:t>m</a:t>
            </a:r>
            <a:r>
              <a:rPr lang="en-US" sz="1400" spc="15" dirty="0">
                <a:latin typeface="Trebuchet MS"/>
                <a:cs typeface="Trebuchet MS"/>
              </a:rPr>
              <a:t>a</a:t>
            </a:r>
            <a:r>
              <a:rPr lang="en-US" sz="1400" spc="-80" dirty="0">
                <a:latin typeface="Trebuchet MS"/>
                <a:cs typeface="Trebuchet MS"/>
              </a:rPr>
              <a:t>t</a:t>
            </a:r>
            <a:r>
              <a:rPr lang="en-US" sz="1400" spc="-35" dirty="0">
                <a:latin typeface="Trebuchet MS"/>
                <a:cs typeface="Trebuchet MS"/>
              </a:rPr>
              <a:t>e</a:t>
            </a:r>
            <a:r>
              <a:rPr lang="en-US" sz="1400" dirty="0">
                <a:latin typeface="Trebuchet MS"/>
                <a:cs typeface="Trebuchet MS"/>
              </a:rPr>
              <a:t>d</a:t>
            </a:r>
            <a:r>
              <a:rPr lang="en-US" sz="1400" spc="-110" dirty="0">
                <a:latin typeface="Trebuchet MS"/>
                <a:cs typeface="Trebuchet MS"/>
              </a:rPr>
              <a:t> </a:t>
            </a:r>
            <a:r>
              <a:rPr lang="en-US" sz="1400" spc="-10" dirty="0">
                <a:latin typeface="Trebuchet MS"/>
                <a:cs typeface="Trebuchet MS"/>
              </a:rPr>
              <a:t>d</a:t>
            </a:r>
            <a:r>
              <a:rPr lang="en-US" sz="1400" spc="-20" dirty="0">
                <a:latin typeface="Trebuchet MS"/>
                <a:cs typeface="Trebuchet MS"/>
              </a:rPr>
              <a:t>e</a:t>
            </a:r>
            <a:r>
              <a:rPr lang="en-US" sz="1400" spc="-25" dirty="0">
                <a:latin typeface="Trebuchet MS"/>
                <a:cs typeface="Trebuchet MS"/>
              </a:rPr>
              <a:t>p</a:t>
            </a:r>
            <a:r>
              <a:rPr lang="en-US" sz="1400" spc="-35" dirty="0">
                <a:latin typeface="Trebuchet MS"/>
                <a:cs typeface="Trebuchet MS"/>
              </a:rPr>
              <a:t>l</a:t>
            </a:r>
            <a:r>
              <a:rPr lang="en-US" sz="1400" spc="25" dirty="0">
                <a:latin typeface="Trebuchet MS"/>
                <a:cs typeface="Trebuchet MS"/>
              </a:rPr>
              <a:t>o</a:t>
            </a:r>
            <a:r>
              <a:rPr lang="en-US" sz="1400" spc="-45" dirty="0">
                <a:latin typeface="Trebuchet MS"/>
                <a:cs typeface="Trebuchet MS"/>
              </a:rPr>
              <a:t>y</a:t>
            </a:r>
            <a:r>
              <a:rPr lang="en-US" sz="1400" dirty="0">
                <a:latin typeface="Trebuchet MS"/>
                <a:cs typeface="Trebuchet MS"/>
              </a:rPr>
              <a:t>m</a:t>
            </a:r>
            <a:r>
              <a:rPr lang="en-US" sz="1400" spc="-35" dirty="0">
                <a:latin typeface="Trebuchet MS"/>
                <a:cs typeface="Trebuchet MS"/>
              </a:rPr>
              <a:t>e</a:t>
            </a:r>
            <a:r>
              <a:rPr lang="en-US" sz="1400" spc="15" dirty="0">
                <a:latin typeface="Trebuchet MS"/>
                <a:cs typeface="Trebuchet MS"/>
              </a:rPr>
              <a:t>n</a:t>
            </a:r>
            <a:r>
              <a:rPr lang="en-US" sz="1400" spc="-90" dirty="0">
                <a:latin typeface="Trebuchet MS"/>
                <a:cs typeface="Trebuchet MS"/>
              </a:rPr>
              <a:t>t</a:t>
            </a:r>
            <a:r>
              <a:rPr lang="en-US" sz="1400" spc="-105" dirty="0">
                <a:latin typeface="Trebuchet MS"/>
                <a:cs typeface="Trebuchet MS"/>
              </a:rPr>
              <a:t> </a:t>
            </a:r>
            <a:r>
              <a:rPr lang="en-US" sz="1400" spc="-40">
                <a:latin typeface="Trebuchet MS"/>
                <a:cs typeface="Trebuchet MS"/>
              </a:rPr>
              <a:t>p</a:t>
            </a:r>
            <a:r>
              <a:rPr lang="en-US" sz="1400" spc="-50">
                <a:latin typeface="Trebuchet MS"/>
                <a:cs typeface="Trebuchet MS"/>
              </a:rPr>
              <a:t>r</a:t>
            </a:r>
            <a:r>
              <a:rPr lang="en-US" sz="1400">
                <a:latin typeface="Trebuchet MS"/>
                <a:cs typeface="Trebuchet MS"/>
              </a:rPr>
              <a:t>o</a:t>
            </a:r>
            <a:r>
              <a:rPr lang="en-US" sz="1400" spc="30">
                <a:latin typeface="Trebuchet MS"/>
                <a:cs typeface="Trebuchet MS"/>
              </a:rPr>
              <a:t>c</a:t>
            </a:r>
            <a:r>
              <a:rPr lang="en-US" sz="1400" spc="-35">
                <a:latin typeface="Trebuchet MS"/>
                <a:cs typeface="Trebuchet MS"/>
              </a:rPr>
              <a:t>e</a:t>
            </a:r>
            <a:r>
              <a:rPr lang="en-US" sz="1400" spc="85">
                <a:latin typeface="Trebuchet MS"/>
                <a:cs typeface="Trebuchet MS"/>
              </a:rPr>
              <a:t>ss</a:t>
            </a:r>
            <a:r>
              <a:rPr lang="en-US" sz="1400" spc="-100">
                <a:latin typeface="Trebuchet MS"/>
                <a:cs typeface="Trebuchet MS"/>
              </a:rPr>
              <a:t>.</a:t>
            </a:r>
          </a:p>
          <a:p>
            <a:pPr marL="12700" marR="5080">
              <a:lnSpc>
                <a:spcPct val="118100"/>
              </a:lnSpc>
            </a:pPr>
            <a:endParaRPr lang="en-US" sz="1400" spc="-100" dirty="0">
              <a:latin typeface="Trebuchet MS"/>
              <a:cs typeface="Trebuchet MS"/>
            </a:endParaRPr>
          </a:p>
          <a:p>
            <a:pPr marL="12700" marR="5080">
              <a:lnSpc>
                <a:spcPct val="118100"/>
              </a:lnSpc>
            </a:pPr>
            <a:r>
              <a:rPr lang="en-US" sz="1400" dirty="0">
                <a:latin typeface="Trebuchet MS"/>
                <a:cs typeface="Trebuchet MS"/>
              </a:rPr>
              <a:t>The integration of Jenkins and GitHub for continuous integration and deployment in this Amazon Clone project significantly streamlined the development and deployment workflow. It allowed for a more efficient development cycle, minimized errors, and ensured the project was delivered faster with higher quality. Through CI/CD automation, development teams can more easily maintain and update the website while focusing on delivering new features, rather than worrying about the deployment pipeline.</a:t>
            </a:r>
          </a:p>
          <a:p>
            <a:pPr marL="12700" marR="5080">
              <a:lnSpc>
                <a:spcPct val="118000"/>
              </a:lnSpc>
              <a:spcBef>
                <a:spcPts val="835"/>
              </a:spcBef>
            </a:pPr>
            <a:endParaRPr sz="1200" dirty="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2916" y="719770"/>
            <a:ext cx="5943600" cy="194627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4341" y="3145600"/>
            <a:ext cx="5943600" cy="193484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400"/>
            <a:ext cx="5943600" cy="463244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5759450"/>
            <a:ext cx="5943600" cy="18033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400"/>
            <a:ext cx="5943600" cy="149681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2642489"/>
            <a:ext cx="5943600" cy="274559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3511" y="964640"/>
            <a:ext cx="5786528" cy="396273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3658" y="5215965"/>
            <a:ext cx="5798787" cy="373942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02017" y="3211273"/>
            <a:ext cx="5882005" cy="5788764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1350" b="1" dirty="0">
                <a:latin typeface="Times New Roman"/>
                <a:cs typeface="Times New Roman"/>
              </a:rPr>
              <a:t>2.</a:t>
            </a:r>
            <a:r>
              <a:rPr sz="1350" b="1" spc="30" dirty="0">
                <a:latin typeface="Times New Roman"/>
                <a:cs typeface="Times New Roman"/>
              </a:rPr>
              <a:t> </a:t>
            </a:r>
            <a:r>
              <a:rPr sz="1350" b="1" spc="-5" dirty="0">
                <a:latin typeface="Times New Roman"/>
                <a:cs typeface="Times New Roman"/>
              </a:rPr>
              <a:t>Connect </a:t>
            </a:r>
            <a:r>
              <a:rPr sz="1350" b="1" dirty="0">
                <a:latin typeface="Times New Roman"/>
                <a:cs typeface="Times New Roman"/>
              </a:rPr>
              <a:t>to</a:t>
            </a:r>
            <a:r>
              <a:rPr sz="1350" b="1" spc="20" dirty="0">
                <a:latin typeface="Times New Roman"/>
                <a:cs typeface="Times New Roman"/>
              </a:rPr>
              <a:t> </a:t>
            </a:r>
            <a:r>
              <a:rPr sz="1350" b="1" spc="-5" dirty="0">
                <a:latin typeface="Times New Roman"/>
                <a:cs typeface="Times New Roman"/>
              </a:rPr>
              <a:t>the</a:t>
            </a:r>
            <a:r>
              <a:rPr sz="1350" b="1" spc="-10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EC2</a:t>
            </a:r>
            <a:r>
              <a:rPr sz="1350" b="1" spc="20" dirty="0">
                <a:latin typeface="Times New Roman"/>
                <a:cs typeface="Times New Roman"/>
              </a:rPr>
              <a:t> </a:t>
            </a:r>
            <a:r>
              <a:rPr sz="1350" b="1" spc="-5" dirty="0">
                <a:latin typeface="Times New Roman"/>
                <a:cs typeface="Times New Roman"/>
              </a:rPr>
              <a:t>Instance and</a:t>
            </a:r>
            <a:r>
              <a:rPr sz="1350" b="1" spc="15" dirty="0">
                <a:latin typeface="Times New Roman"/>
                <a:cs typeface="Times New Roman"/>
              </a:rPr>
              <a:t> </a:t>
            </a:r>
            <a:r>
              <a:rPr sz="1350" b="1" spc="-5" dirty="0">
                <a:latin typeface="Times New Roman"/>
                <a:cs typeface="Times New Roman"/>
              </a:rPr>
              <a:t>Install</a:t>
            </a:r>
            <a:r>
              <a:rPr sz="1350" b="1" spc="-10" dirty="0">
                <a:latin typeface="Times New Roman"/>
                <a:cs typeface="Times New Roman"/>
              </a:rPr>
              <a:t> </a:t>
            </a:r>
            <a:r>
              <a:rPr sz="1350" b="1" spc="-5" dirty="0">
                <a:latin typeface="Times New Roman"/>
                <a:cs typeface="Times New Roman"/>
              </a:rPr>
              <a:t>Required</a:t>
            </a:r>
            <a:r>
              <a:rPr sz="1350" b="1" spc="20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Packages</a:t>
            </a:r>
            <a:endParaRPr sz="13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200" dirty="0">
                <a:latin typeface="Times New Roman"/>
                <a:cs typeface="Times New Roman"/>
              </a:rPr>
              <a:t>Run </a:t>
            </a:r>
            <a:r>
              <a:rPr sz="1200" spc="-5" dirty="0">
                <a:latin typeface="Times New Roman"/>
                <a:cs typeface="Times New Roman"/>
              </a:rPr>
              <a:t>the following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commands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terminal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after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connecting</a:t>
            </a:r>
            <a:r>
              <a:rPr sz="1200" dirty="0">
                <a:latin typeface="Times New Roman"/>
                <a:cs typeface="Times New Roman"/>
              </a:rPr>
              <a:t> via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SSH:</a:t>
            </a: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200" spc="15" dirty="0">
                <a:latin typeface="Trebuchet MS"/>
                <a:cs typeface="Trebuchet MS"/>
              </a:rPr>
              <a:t>#</a:t>
            </a:r>
            <a:r>
              <a:rPr sz="1200" spc="-110" dirty="0">
                <a:latin typeface="Trebuchet MS"/>
                <a:cs typeface="Trebuchet MS"/>
              </a:rPr>
              <a:t> </a:t>
            </a:r>
            <a:r>
              <a:rPr sz="1200" spc="40" dirty="0">
                <a:latin typeface="Trebuchet MS"/>
                <a:cs typeface="Trebuchet MS"/>
              </a:rPr>
              <a:t>U</a:t>
            </a:r>
            <a:r>
              <a:rPr sz="1200" dirty="0">
                <a:latin typeface="Trebuchet MS"/>
                <a:cs typeface="Trebuchet MS"/>
              </a:rPr>
              <a:t>pd</a:t>
            </a:r>
            <a:r>
              <a:rPr sz="1200" spc="-10" dirty="0">
                <a:latin typeface="Trebuchet MS"/>
                <a:cs typeface="Trebuchet MS"/>
              </a:rPr>
              <a:t>a</a:t>
            </a:r>
            <a:r>
              <a:rPr sz="1200" spc="-80" dirty="0">
                <a:latin typeface="Trebuchet MS"/>
                <a:cs typeface="Trebuchet MS"/>
              </a:rPr>
              <a:t>t</a:t>
            </a:r>
            <a:r>
              <a:rPr sz="1200" spc="-25" dirty="0">
                <a:latin typeface="Trebuchet MS"/>
                <a:cs typeface="Trebuchet MS"/>
              </a:rPr>
              <a:t>e</a:t>
            </a:r>
            <a:r>
              <a:rPr sz="1200" spc="-125" dirty="0">
                <a:latin typeface="Trebuchet MS"/>
                <a:cs typeface="Trebuchet MS"/>
              </a:rPr>
              <a:t> </a:t>
            </a:r>
            <a:r>
              <a:rPr sz="1200" spc="-105" dirty="0">
                <a:latin typeface="Trebuchet MS"/>
                <a:cs typeface="Trebuchet MS"/>
              </a:rPr>
              <a:t>t</a:t>
            </a:r>
            <a:r>
              <a:rPr sz="1200" spc="15" dirty="0">
                <a:latin typeface="Trebuchet MS"/>
                <a:cs typeface="Trebuchet MS"/>
              </a:rPr>
              <a:t>h</a:t>
            </a:r>
            <a:r>
              <a:rPr sz="1200" spc="-25" dirty="0">
                <a:latin typeface="Trebuchet MS"/>
                <a:cs typeface="Trebuchet MS"/>
              </a:rPr>
              <a:t>e</a:t>
            </a:r>
            <a:r>
              <a:rPr sz="1200" spc="-125" dirty="0">
                <a:latin typeface="Trebuchet MS"/>
                <a:cs typeface="Trebuchet MS"/>
              </a:rPr>
              <a:t> </a:t>
            </a:r>
            <a:r>
              <a:rPr sz="1200" spc="5" dirty="0">
                <a:latin typeface="Trebuchet MS"/>
                <a:cs typeface="Trebuchet MS"/>
              </a:rPr>
              <a:t>p</a:t>
            </a:r>
            <a:r>
              <a:rPr sz="1200" spc="15" dirty="0">
                <a:latin typeface="Trebuchet MS"/>
                <a:cs typeface="Trebuchet MS"/>
              </a:rPr>
              <a:t>a</a:t>
            </a:r>
            <a:r>
              <a:rPr sz="1200" spc="30" dirty="0">
                <a:latin typeface="Trebuchet MS"/>
                <a:cs typeface="Trebuchet MS"/>
              </a:rPr>
              <a:t>c</a:t>
            </a:r>
            <a:r>
              <a:rPr sz="1200" spc="-35" dirty="0">
                <a:latin typeface="Trebuchet MS"/>
                <a:cs typeface="Trebuchet MS"/>
              </a:rPr>
              <a:t>k</a:t>
            </a:r>
            <a:r>
              <a:rPr sz="1200" spc="15" dirty="0">
                <a:latin typeface="Trebuchet MS"/>
                <a:cs typeface="Trebuchet MS"/>
              </a:rPr>
              <a:t>a</a:t>
            </a:r>
            <a:r>
              <a:rPr sz="1200" spc="-35" dirty="0">
                <a:latin typeface="Trebuchet MS"/>
                <a:cs typeface="Trebuchet MS"/>
              </a:rPr>
              <a:t>g</a:t>
            </a:r>
            <a:r>
              <a:rPr sz="1200" spc="-25" dirty="0">
                <a:latin typeface="Trebuchet MS"/>
                <a:cs typeface="Trebuchet MS"/>
              </a:rPr>
              <a:t>e</a:t>
            </a:r>
            <a:r>
              <a:rPr sz="1200" spc="-145" dirty="0">
                <a:latin typeface="Trebuchet MS"/>
                <a:cs typeface="Trebuchet MS"/>
              </a:rPr>
              <a:t> </a:t>
            </a:r>
            <a:r>
              <a:rPr sz="1200" spc="-35" dirty="0">
                <a:latin typeface="Trebuchet MS"/>
                <a:cs typeface="Trebuchet MS"/>
              </a:rPr>
              <a:t>l</a:t>
            </a:r>
            <a:r>
              <a:rPr sz="1200" spc="-50" dirty="0">
                <a:latin typeface="Trebuchet MS"/>
                <a:cs typeface="Trebuchet MS"/>
              </a:rPr>
              <a:t>i</a:t>
            </a:r>
            <a:r>
              <a:rPr sz="1200" spc="85" dirty="0">
                <a:latin typeface="Trebuchet MS"/>
                <a:cs typeface="Trebuchet MS"/>
              </a:rPr>
              <a:t>s</a:t>
            </a:r>
            <a:r>
              <a:rPr sz="1200" spc="-90" dirty="0">
                <a:latin typeface="Trebuchet MS"/>
                <a:cs typeface="Trebuchet MS"/>
              </a:rPr>
              <a:t>t</a:t>
            </a:r>
            <a:endParaRPr sz="12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85" dirty="0">
                <a:latin typeface="Trebuchet MS"/>
                <a:cs typeface="Trebuchet MS"/>
              </a:rPr>
              <a:t>s</a:t>
            </a:r>
            <a:r>
              <a:rPr sz="1200" spc="10" dirty="0">
                <a:latin typeface="Trebuchet MS"/>
                <a:cs typeface="Trebuchet MS"/>
              </a:rPr>
              <a:t>udo</a:t>
            </a:r>
            <a:r>
              <a:rPr sz="1200" spc="-100" dirty="0">
                <a:latin typeface="Trebuchet MS"/>
                <a:cs typeface="Trebuchet MS"/>
              </a:rPr>
              <a:t> </a:t>
            </a:r>
            <a:r>
              <a:rPr sz="1200" spc="15" dirty="0">
                <a:latin typeface="Trebuchet MS"/>
                <a:cs typeface="Trebuchet MS"/>
              </a:rPr>
              <a:t>a</a:t>
            </a:r>
            <a:r>
              <a:rPr sz="1200" spc="-25" dirty="0">
                <a:latin typeface="Trebuchet MS"/>
                <a:cs typeface="Trebuchet MS"/>
              </a:rPr>
              <a:t>p</a:t>
            </a:r>
            <a:r>
              <a:rPr sz="1200" spc="-90" dirty="0">
                <a:latin typeface="Trebuchet MS"/>
                <a:cs typeface="Trebuchet MS"/>
              </a:rPr>
              <a:t>t</a:t>
            </a:r>
            <a:r>
              <a:rPr sz="1200" spc="-105" dirty="0">
                <a:latin typeface="Trebuchet MS"/>
                <a:cs typeface="Trebuchet MS"/>
              </a:rPr>
              <a:t> </a:t>
            </a:r>
            <a:r>
              <a:rPr sz="1200" spc="10" dirty="0">
                <a:latin typeface="Trebuchet MS"/>
                <a:cs typeface="Trebuchet MS"/>
              </a:rPr>
              <a:t>u</a:t>
            </a:r>
            <a:r>
              <a:rPr sz="1200" dirty="0">
                <a:latin typeface="Trebuchet MS"/>
                <a:cs typeface="Trebuchet MS"/>
              </a:rPr>
              <a:t>p</a:t>
            </a:r>
            <a:r>
              <a:rPr sz="1200" spc="-25" dirty="0">
                <a:latin typeface="Trebuchet MS"/>
                <a:cs typeface="Trebuchet MS"/>
              </a:rPr>
              <a:t>d</a:t>
            </a:r>
            <a:r>
              <a:rPr sz="1200" spc="15" dirty="0">
                <a:latin typeface="Trebuchet MS"/>
                <a:cs typeface="Trebuchet MS"/>
              </a:rPr>
              <a:t>a</a:t>
            </a:r>
            <a:r>
              <a:rPr sz="1200" spc="-80" dirty="0">
                <a:latin typeface="Trebuchet MS"/>
                <a:cs typeface="Trebuchet MS"/>
              </a:rPr>
              <a:t>t</a:t>
            </a:r>
            <a:r>
              <a:rPr sz="1200" spc="-25" dirty="0">
                <a:latin typeface="Trebuchet MS"/>
                <a:cs typeface="Trebuchet MS"/>
              </a:rPr>
              <a:t>e</a:t>
            </a:r>
            <a:endParaRPr sz="12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US" sz="1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200" spc="15" dirty="0">
                <a:latin typeface="Trebuchet MS"/>
                <a:cs typeface="Trebuchet MS"/>
              </a:rPr>
              <a:t>#</a:t>
            </a:r>
            <a:r>
              <a:rPr sz="1200" spc="-110" dirty="0">
                <a:latin typeface="Trebuchet MS"/>
                <a:cs typeface="Trebuchet MS"/>
              </a:rPr>
              <a:t> </a:t>
            </a:r>
            <a:r>
              <a:rPr sz="1200" spc="-40" dirty="0">
                <a:latin typeface="Trebuchet MS"/>
                <a:cs typeface="Trebuchet MS"/>
              </a:rPr>
              <a:t>I</a:t>
            </a:r>
            <a:r>
              <a:rPr sz="1200" spc="15" dirty="0">
                <a:latin typeface="Trebuchet MS"/>
                <a:cs typeface="Trebuchet MS"/>
              </a:rPr>
              <a:t>n</a:t>
            </a:r>
            <a:r>
              <a:rPr sz="1200" spc="85" dirty="0">
                <a:latin typeface="Trebuchet MS"/>
                <a:cs typeface="Trebuchet MS"/>
              </a:rPr>
              <a:t>s</a:t>
            </a:r>
            <a:r>
              <a:rPr sz="1200" spc="-80" dirty="0">
                <a:latin typeface="Trebuchet MS"/>
                <a:cs typeface="Trebuchet MS"/>
              </a:rPr>
              <a:t>t</a:t>
            </a:r>
            <a:r>
              <a:rPr sz="1200" spc="-10" dirty="0">
                <a:latin typeface="Trebuchet MS"/>
                <a:cs typeface="Trebuchet MS"/>
              </a:rPr>
              <a:t>a</a:t>
            </a:r>
            <a:r>
              <a:rPr sz="1200" spc="-35" dirty="0">
                <a:latin typeface="Trebuchet MS"/>
                <a:cs typeface="Trebuchet MS"/>
              </a:rPr>
              <a:t>l</a:t>
            </a:r>
            <a:r>
              <a:rPr sz="1200" spc="-45" dirty="0">
                <a:latin typeface="Trebuchet MS"/>
                <a:cs typeface="Trebuchet MS"/>
              </a:rPr>
              <a:t>l</a:t>
            </a:r>
            <a:r>
              <a:rPr sz="1200" spc="-105" dirty="0">
                <a:latin typeface="Trebuchet MS"/>
                <a:cs typeface="Trebuchet MS"/>
              </a:rPr>
              <a:t> </a:t>
            </a:r>
            <a:r>
              <a:rPr sz="1200" spc="10" dirty="0">
                <a:latin typeface="Trebuchet MS"/>
                <a:cs typeface="Trebuchet MS"/>
              </a:rPr>
              <a:t>Op</a:t>
            </a:r>
            <a:r>
              <a:rPr sz="1200" spc="-20" dirty="0">
                <a:latin typeface="Trebuchet MS"/>
                <a:cs typeface="Trebuchet MS"/>
              </a:rPr>
              <a:t>e</a:t>
            </a:r>
            <a:r>
              <a:rPr sz="1200" spc="15" dirty="0">
                <a:latin typeface="Trebuchet MS"/>
                <a:cs typeface="Trebuchet MS"/>
              </a:rPr>
              <a:t>n</a:t>
            </a:r>
            <a:r>
              <a:rPr sz="1200" spc="-45" dirty="0">
                <a:latin typeface="Trebuchet MS"/>
                <a:cs typeface="Trebuchet MS"/>
              </a:rPr>
              <a:t>J</a:t>
            </a:r>
            <a:r>
              <a:rPr sz="1200" spc="-50" dirty="0">
                <a:latin typeface="Trebuchet MS"/>
                <a:cs typeface="Trebuchet MS"/>
              </a:rPr>
              <a:t>D</a:t>
            </a:r>
            <a:r>
              <a:rPr sz="1200" spc="-10" dirty="0">
                <a:latin typeface="Trebuchet MS"/>
                <a:cs typeface="Trebuchet MS"/>
              </a:rPr>
              <a:t>K</a:t>
            </a:r>
            <a:r>
              <a:rPr sz="1200" spc="-125" dirty="0">
                <a:latin typeface="Trebuchet MS"/>
                <a:cs typeface="Trebuchet MS"/>
              </a:rPr>
              <a:t> </a:t>
            </a:r>
            <a:r>
              <a:rPr sz="1200" spc="15" dirty="0">
                <a:latin typeface="Trebuchet MS"/>
                <a:cs typeface="Trebuchet MS"/>
              </a:rPr>
              <a:t>1</a:t>
            </a:r>
            <a:r>
              <a:rPr sz="1200" spc="10" dirty="0">
                <a:latin typeface="Trebuchet MS"/>
                <a:cs typeface="Trebuchet MS"/>
              </a:rPr>
              <a:t>7</a:t>
            </a:r>
            <a:endParaRPr sz="12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85" dirty="0">
                <a:latin typeface="Trebuchet MS"/>
                <a:cs typeface="Trebuchet MS"/>
              </a:rPr>
              <a:t>s</a:t>
            </a:r>
            <a:r>
              <a:rPr sz="1200" spc="10" dirty="0">
                <a:latin typeface="Trebuchet MS"/>
                <a:cs typeface="Trebuchet MS"/>
              </a:rPr>
              <a:t>udo</a:t>
            </a:r>
            <a:r>
              <a:rPr sz="1200" spc="-100" dirty="0">
                <a:latin typeface="Trebuchet MS"/>
                <a:cs typeface="Trebuchet MS"/>
              </a:rPr>
              <a:t> </a:t>
            </a:r>
            <a:r>
              <a:rPr sz="1200" spc="15" dirty="0">
                <a:latin typeface="Trebuchet MS"/>
                <a:cs typeface="Trebuchet MS"/>
              </a:rPr>
              <a:t>a</a:t>
            </a:r>
            <a:r>
              <a:rPr sz="1200" spc="-25" dirty="0">
                <a:latin typeface="Trebuchet MS"/>
                <a:cs typeface="Trebuchet MS"/>
              </a:rPr>
              <a:t>p</a:t>
            </a:r>
            <a:r>
              <a:rPr sz="1200" spc="-90" dirty="0">
                <a:latin typeface="Trebuchet MS"/>
                <a:cs typeface="Trebuchet MS"/>
              </a:rPr>
              <a:t>t</a:t>
            </a:r>
            <a:r>
              <a:rPr sz="1200" spc="-130" dirty="0">
                <a:latin typeface="Trebuchet MS"/>
                <a:cs typeface="Trebuchet MS"/>
              </a:rPr>
              <a:t> </a:t>
            </a:r>
            <a:r>
              <a:rPr sz="1200" spc="-50" dirty="0">
                <a:latin typeface="Trebuchet MS"/>
                <a:cs typeface="Trebuchet MS"/>
              </a:rPr>
              <a:t>i</a:t>
            </a:r>
            <a:r>
              <a:rPr sz="1200" spc="15" dirty="0">
                <a:latin typeface="Trebuchet MS"/>
                <a:cs typeface="Trebuchet MS"/>
              </a:rPr>
              <a:t>n</a:t>
            </a:r>
            <a:r>
              <a:rPr sz="1200" spc="85" dirty="0">
                <a:latin typeface="Trebuchet MS"/>
                <a:cs typeface="Trebuchet MS"/>
              </a:rPr>
              <a:t>s</a:t>
            </a:r>
            <a:r>
              <a:rPr sz="1200" spc="-105" dirty="0">
                <a:latin typeface="Trebuchet MS"/>
                <a:cs typeface="Trebuchet MS"/>
              </a:rPr>
              <a:t>t</a:t>
            </a:r>
            <a:r>
              <a:rPr sz="1200" spc="15" dirty="0">
                <a:latin typeface="Trebuchet MS"/>
                <a:cs typeface="Trebuchet MS"/>
              </a:rPr>
              <a:t>a</a:t>
            </a:r>
            <a:r>
              <a:rPr sz="1200" spc="-60" dirty="0">
                <a:latin typeface="Trebuchet MS"/>
                <a:cs typeface="Trebuchet MS"/>
              </a:rPr>
              <a:t>l</a:t>
            </a:r>
            <a:r>
              <a:rPr sz="1200" spc="-45" dirty="0">
                <a:latin typeface="Trebuchet MS"/>
                <a:cs typeface="Trebuchet MS"/>
              </a:rPr>
              <a:t>l</a:t>
            </a:r>
            <a:r>
              <a:rPr sz="1200" spc="-125" dirty="0">
                <a:latin typeface="Trebuchet MS"/>
                <a:cs typeface="Trebuchet MS"/>
              </a:rPr>
              <a:t> </a:t>
            </a:r>
            <a:r>
              <a:rPr sz="1200" spc="25" dirty="0">
                <a:latin typeface="Trebuchet MS"/>
                <a:cs typeface="Trebuchet MS"/>
              </a:rPr>
              <a:t>o</a:t>
            </a:r>
            <a:r>
              <a:rPr sz="1200" spc="-10" dirty="0">
                <a:latin typeface="Trebuchet MS"/>
                <a:cs typeface="Trebuchet MS"/>
              </a:rPr>
              <a:t>p</a:t>
            </a:r>
            <a:r>
              <a:rPr sz="1200" spc="-20" dirty="0">
                <a:latin typeface="Trebuchet MS"/>
                <a:cs typeface="Trebuchet MS"/>
              </a:rPr>
              <a:t>e</a:t>
            </a:r>
            <a:r>
              <a:rPr sz="1200" spc="15" dirty="0">
                <a:latin typeface="Trebuchet MS"/>
                <a:cs typeface="Trebuchet MS"/>
              </a:rPr>
              <a:t>n</a:t>
            </a:r>
            <a:r>
              <a:rPr sz="1200" spc="-170" dirty="0">
                <a:latin typeface="Trebuchet MS"/>
                <a:cs typeface="Trebuchet MS"/>
              </a:rPr>
              <a:t>j</a:t>
            </a:r>
            <a:r>
              <a:rPr sz="1200" spc="-10" dirty="0">
                <a:latin typeface="Trebuchet MS"/>
                <a:cs typeface="Trebuchet MS"/>
              </a:rPr>
              <a:t>d</a:t>
            </a:r>
            <a:r>
              <a:rPr sz="1200" spc="-5" dirty="0">
                <a:latin typeface="Trebuchet MS"/>
                <a:cs typeface="Trebuchet MS"/>
              </a:rPr>
              <a:t>k</a:t>
            </a:r>
            <a:r>
              <a:rPr sz="1200" spc="-45" dirty="0">
                <a:latin typeface="Trebuchet MS"/>
                <a:cs typeface="Trebuchet MS"/>
              </a:rPr>
              <a:t>-</a:t>
            </a:r>
            <a:r>
              <a:rPr sz="1200" spc="15" dirty="0">
                <a:latin typeface="Trebuchet MS"/>
                <a:cs typeface="Trebuchet MS"/>
              </a:rPr>
              <a:t>1</a:t>
            </a:r>
            <a:r>
              <a:rPr sz="1200" spc="20" dirty="0">
                <a:latin typeface="Trebuchet MS"/>
                <a:cs typeface="Trebuchet MS"/>
              </a:rPr>
              <a:t>7</a:t>
            </a:r>
            <a:r>
              <a:rPr sz="1200" spc="-45" dirty="0">
                <a:latin typeface="Trebuchet MS"/>
                <a:cs typeface="Trebuchet MS"/>
              </a:rPr>
              <a:t>-</a:t>
            </a:r>
            <a:r>
              <a:rPr sz="1200" spc="-145" dirty="0">
                <a:latin typeface="Trebuchet MS"/>
                <a:cs typeface="Trebuchet MS"/>
              </a:rPr>
              <a:t>j</a:t>
            </a:r>
            <a:r>
              <a:rPr sz="1200" spc="-10" dirty="0">
                <a:latin typeface="Trebuchet MS"/>
                <a:cs typeface="Trebuchet MS"/>
              </a:rPr>
              <a:t>dk</a:t>
            </a:r>
            <a:endParaRPr sz="12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400" dirty="0">
              <a:latin typeface="Trebuchet MS"/>
              <a:cs typeface="Trebuchet MS"/>
            </a:endParaRPr>
          </a:p>
          <a:p>
            <a:pPr marL="12700" marR="4052570">
              <a:lnSpc>
                <a:spcPct val="173600"/>
              </a:lnSpc>
              <a:spcBef>
                <a:spcPts val="880"/>
              </a:spcBef>
            </a:pPr>
            <a:r>
              <a:rPr sz="1200" spc="15" dirty="0">
                <a:latin typeface="Trebuchet MS"/>
                <a:cs typeface="Trebuchet MS"/>
              </a:rPr>
              <a:t>#</a:t>
            </a:r>
            <a:r>
              <a:rPr sz="1200" spc="-110" dirty="0">
                <a:latin typeface="Trebuchet MS"/>
                <a:cs typeface="Trebuchet MS"/>
              </a:rPr>
              <a:t> </a:t>
            </a:r>
            <a:r>
              <a:rPr sz="1200" spc="-20" dirty="0">
                <a:latin typeface="Trebuchet MS"/>
                <a:cs typeface="Trebuchet MS"/>
              </a:rPr>
              <a:t>V</a:t>
            </a:r>
            <a:r>
              <a:rPr sz="1200" spc="-30" dirty="0">
                <a:latin typeface="Trebuchet MS"/>
                <a:cs typeface="Trebuchet MS"/>
              </a:rPr>
              <a:t>e</a:t>
            </a:r>
            <a:r>
              <a:rPr sz="1200" spc="-75" dirty="0">
                <a:latin typeface="Trebuchet MS"/>
                <a:cs typeface="Trebuchet MS"/>
              </a:rPr>
              <a:t>r</a:t>
            </a:r>
            <a:r>
              <a:rPr sz="1200" spc="-45" dirty="0">
                <a:latin typeface="Trebuchet MS"/>
                <a:cs typeface="Trebuchet MS"/>
              </a:rPr>
              <a:t>i</a:t>
            </a:r>
            <a:r>
              <a:rPr sz="1200" spc="-75" dirty="0">
                <a:latin typeface="Trebuchet MS"/>
                <a:cs typeface="Trebuchet MS"/>
              </a:rPr>
              <a:t>f</a:t>
            </a:r>
            <a:r>
              <a:rPr sz="1200" spc="-50" dirty="0">
                <a:latin typeface="Trebuchet MS"/>
                <a:cs typeface="Trebuchet MS"/>
              </a:rPr>
              <a:t>y</a:t>
            </a:r>
            <a:r>
              <a:rPr sz="1200" spc="-135" dirty="0">
                <a:latin typeface="Trebuchet MS"/>
                <a:cs typeface="Trebuchet MS"/>
              </a:rPr>
              <a:t> </a:t>
            </a:r>
            <a:r>
              <a:rPr sz="1200" spc="-105" dirty="0">
                <a:latin typeface="Trebuchet MS"/>
                <a:cs typeface="Trebuchet MS"/>
              </a:rPr>
              <a:t>t</a:t>
            </a:r>
            <a:r>
              <a:rPr sz="1200" spc="15" dirty="0">
                <a:latin typeface="Trebuchet MS"/>
                <a:cs typeface="Trebuchet MS"/>
              </a:rPr>
              <a:t>h</a:t>
            </a:r>
            <a:r>
              <a:rPr sz="1200" spc="-25" dirty="0">
                <a:latin typeface="Trebuchet MS"/>
                <a:cs typeface="Trebuchet MS"/>
              </a:rPr>
              <a:t>e</a:t>
            </a:r>
            <a:r>
              <a:rPr sz="1200" spc="-125" dirty="0">
                <a:latin typeface="Trebuchet MS"/>
                <a:cs typeface="Trebuchet MS"/>
              </a:rPr>
              <a:t> </a:t>
            </a:r>
            <a:r>
              <a:rPr sz="1200" spc="-85" dirty="0">
                <a:latin typeface="Trebuchet MS"/>
                <a:cs typeface="Trebuchet MS"/>
              </a:rPr>
              <a:t>J</a:t>
            </a:r>
            <a:r>
              <a:rPr sz="1200" spc="-100" dirty="0">
                <a:latin typeface="Trebuchet MS"/>
                <a:cs typeface="Trebuchet MS"/>
              </a:rPr>
              <a:t>a</a:t>
            </a:r>
            <a:r>
              <a:rPr sz="1200" spc="-45" dirty="0">
                <a:latin typeface="Trebuchet MS"/>
                <a:cs typeface="Trebuchet MS"/>
              </a:rPr>
              <a:t>v</a:t>
            </a:r>
            <a:r>
              <a:rPr sz="1200" spc="5" dirty="0">
                <a:latin typeface="Trebuchet MS"/>
                <a:cs typeface="Trebuchet MS"/>
              </a:rPr>
              <a:t>a</a:t>
            </a:r>
            <a:r>
              <a:rPr sz="1200" spc="-125" dirty="0">
                <a:latin typeface="Trebuchet MS"/>
                <a:cs typeface="Trebuchet MS"/>
              </a:rPr>
              <a:t> </a:t>
            </a:r>
            <a:r>
              <a:rPr sz="1200" spc="-50" dirty="0">
                <a:latin typeface="Trebuchet MS"/>
                <a:cs typeface="Trebuchet MS"/>
              </a:rPr>
              <a:t>i</a:t>
            </a:r>
            <a:r>
              <a:rPr sz="1200" spc="15" dirty="0">
                <a:latin typeface="Trebuchet MS"/>
                <a:cs typeface="Trebuchet MS"/>
              </a:rPr>
              <a:t>n</a:t>
            </a:r>
            <a:r>
              <a:rPr sz="1200" spc="60" dirty="0">
                <a:latin typeface="Trebuchet MS"/>
                <a:cs typeface="Trebuchet MS"/>
              </a:rPr>
              <a:t>s</a:t>
            </a:r>
            <a:r>
              <a:rPr sz="1200" spc="-80" dirty="0">
                <a:latin typeface="Trebuchet MS"/>
                <a:cs typeface="Trebuchet MS"/>
              </a:rPr>
              <a:t>t</a:t>
            </a:r>
            <a:r>
              <a:rPr sz="1200" spc="-10" dirty="0">
                <a:latin typeface="Trebuchet MS"/>
                <a:cs typeface="Trebuchet MS"/>
              </a:rPr>
              <a:t>a</a:t>
            </a:r>
            <a:r>
              <a:rPr sz="1200" spc="-35" dirty="0">
                <a:latin typeface="Trebuchet MS"/>
                <a:cs typeface="Trebuchet MS"/>
              </a:rPr>
              <a:t>l</a:t>
            </a:r>
            <a:r>
              <a:rPr sz="1200" spc="-60" dirty="0">
                <a:latin typeface="Trebuchet MS"/>
                <a:cs typeface="Trebuchet MS"/>
              </a:rPr>
              <a:t>l</a:t>
            </a:r>
            <a:r>
              <a:rPr sz="1200" spc="15" dirty="0">
                <a:latin typeface="Trebuchet MS"/>
                <a:cs typeface="Trebuchet MS"/>
              </a:rPr>
              <a:t>a</a:t>
            </a:r>
            <a:r>
              <a:rPr sz="1200" spc="-105" dirty="0">
                <a:latin typeface="Trebuchet MS"/>
                <a:cs typeface="Trebuchet MS"/>
              </a:rPr>
              <a:t>t</a:t>
            </a:r>
            <a:r>
              <a:rPr sz="1200" spc="-50" dirty="0">
                <a:latin typeface="Trebuchet MS"/>
                <a:cs typeface="Trebuchet MS"/>
              </a:rPr>
              <a:t>i</a:t>
            </a:r>
            <a:r>
              <a:rPr sz="1200" dirty="0">
                <a:latin typeface="Trebuchet MS"/>
                <a:cs typeface="Trebuchet MS"/>
              </a:rPr>
              <a:t>on  </a:t>
            </a:r>
            <a:r>
              <a:rPr sz="1200" spc="-145" dirty="0">
                <a:latin typeface="Trebuchet MS"/>
                <a:cs typeface="Trebuchet MS"/>
              </a:rPr>
              <a:t>j</a:t>
            </a:r>
            <a:r>
              <a:rPr sz="1200" spc="15" dirty="0">
                <a:latin typeface="Trebuchet MS"/>
                <a:cs typeface="Trebuchet MS"/>
              </a:rPr>
              <a:t>a</a:t>
            </a:r>
            <a:r>
              <a:rPr sz="1200" spc="-70" dirty="0">
                <a:latin typeface="Trebuchet MS"/>
                <a:cs typeface="Trebuchet MS"/>
              </a:rPr>
              <a:t>v</a:t>
            </a:r>
            <a:r>
              <a:rPr sz="1200" spc="5" dirty="0">
                <a:latin typeface="Trebuchet MS"/>
                <a:cs typeface="Trebuchet MS"/>
              </a:rPr>
              <a:t>a</a:t>
            </a:r>
            <a:r>
              <a:rPr sz="1200" spc="-100" dirty="0">
                <a:latin typeface="Trebuchet MS"/>
                <a:cs typeface="Trebuchet MS"/>
              </a:rPr>
              <a:t> </a:t>
            </a:r>
            <a:r>
              <a:rPr sz="1200" spc="-45" dirty="0">
                <a:latin typeface="Trebuchet MS"/>
                <a:cs typeface="Trebuchet MS"/>
              </a:rPr>
              <a:t>-v</a:t>
            </a:r>
            <a:r>
              <a:rPr sz="1200" spc="-35" dirty="0">
                <a:latin typeface="Trebuchet MS"/>
                <a:cs typeface="Trebuchet MS"/>
              </a:rPr>
              <a:t>e</a:t>
            </a:r>
            <a:r>
              <a:rPr sz="1200" spc="10" dirty="0">
                <a:latin typeface="Trebuchet MS"/>
                <a:cs typeface="Trebuchet MS"/>
              </a:rPr>
              <a:t>r</a:t>
            </a:r>
            <a:r>
              <a:rPr sz="1200" spc="5" dirty="0">
                <a:latin typeface="Trebuchet MS"/>
                <a:cs typeface="Trebuchet MS"/>
              </a:rPr>
              <a:t>s</a:t>
            </a:r>
            <a:r>
              <a:rPr sz="1200" spc="-50" dirty="0">
                <a:latin typeface="Trebuchet MS"/>
                <a:cs typeface="Trebuchet MS"/>
              </a:rPr>
              <a:t>i</a:t>
            </a:r>
            <a:r>
              <a:rPr sz="1200" dirty="0">
                <a:latin typeface="Trebuchet MS"/>
                <a:cs typeface="Trebuchet MS"/>
              </a:rPr>
              <a:t>o</a:t>
            </a:r>
            <a:r>
              <a:rPr sz="1200" spc="5" dirty="0">
                <a:latin typeface="Trebuchet MS"/>
                <a:cs typeface="Trebuchet MS"/>
              </a:rPr>
              <a:t>n</a:t>
            </a:r>
            <a:endParaRPr sz="12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200" spc="15" dirty="0">
                <a:latin typeface="Trebuchet MS"/>
                <a:cs typeface="Trebuchet MS"/>
              </a:rPr>
              <a:t>#</a:t>
            </a:r>
            <a:r>
              <a:rPr sz="1200" spc="-110" dirty="0">
                <a:latin typeface="Trebuchet MS"/>
                <a:cs typeface="Trebuchet MS"/>
              </a:rPr>
              <a:t> </a:t>
            </a:r>
            <a:r>
              <a:rPr sz="1200" spc="-15" dirty="0">
                <a:latin typeface="Trebuchet MS"/>
                <a:cs typeface="Trebuchet MS"/>
              </a:rPr>
              <a:t>A</a:t>
            </a:r>
            <a:r>
              <a:rPr sz="1200" dirty="0">
                <a:latin typeface="Trebuchet MS"/>
                <a:cs typeface="Trebuchet MS"/>
              </a:rPr>
              <a:t>dd</a:t>
            </a:r>
            <a:r>
              <a:rPr sz="1200" spc="-114" dirty="0">
                <a:latin typeface="Trebuchet MS"/>
                <a:cs typeface="Trebuchet MS"/>
              </a:rPr>
              <a:t> </a:t>
            </a:r>
            <a:r>
              <a:rPr sz="1200" spc="-105" dirty="0">
                <a:latin typeface="Trebuchet MS"/>
                <a:cs typeface="Trebuchet MS"/>
              </a:rPr>
              <a:t>t</a:t>
            </a:r>
            <a:r>
              <a:rPr sz="1200" spc="15" dirty="0">
                <a:latin typeface="Trebuchet MS"/>
                <a:cs typeface="Trebuchet MS"/>
              </a:rPr>
              <a:t>h</a:t>
            </a:r>
            <a:r>
              <a:rPr sz="1200" spc="-25" dirty="0">
                <a:latin typeface="Trebuchet MS"/>
                <a:cs typeface="Trebuchet MS"/>
              </a:rPr>
              <a:t>e</a:t>
            </a:r>
            <a:r>
              <a:rPr sz="1200" spc="-125" dirty="0">
                <a:latin typeface="Trebuchet MS"/>
                <a:cs typeface="Trebuchet MS"/>
              </a:rPr>
              <a:t> </a:t>
            </a:r>
            <a:r>
              <a:rPr sz="1200" spc="-105" dirty="0">
                <a:latin typeface="Trebuchet MS"/>
                <a:cs typeface="Trebuchet MS"/>
              </a:rPr>
              <a:t>Je</a:t>
            </a:r>
            <a:r>
              <a:rPr sz="1200" spc="15" dirty="0">
                <a:latin typeface="Trebuchet MS"/>
                <a:cs typeface="Trebuchet MS"/>
              </a:rPr>
              <a:t>n</a:t>
            </a:r>
            <a:r>
              <a:rPr sz="1200" spc="-35" dirty="0">
                <a:latin typeface="Trebuchet MS"/>
                <a:cs typeface="Trebuchet MS"/>
              </a:rPr>
              <a:t>k</a:t>
            </a:r>
            <a:r>
              <a:rPr sz="1200" spc="-75" dirty="0">
                <a:latin typeface="Trebuchet MS"/>
                <a:cs typeface="Trebuchet MS"/>
              </a:rPr>
              <a:t>i</a:t>
            </a:r>
            <a:r>
              <a:rPr sz="1200" spc="15" dirty="0">
                <a:latin typeface="Trebuchet MS"/>
                <a:cs typeface="Trebuchet MS"/>
              </a:rPr>
              <a:t>n</a:t>
            </a:r>
            <a:r>
              <a:rPr sz="1200" spc="95" dirty="0">
                <a:latin typeface="Trebuchet MS"/>
                <a:cs typeface="Trebuchet MS"/>
              </a:rPr>
              <a:t>s</a:t>
            </a:r>
            <a:r>
              <a:rPr sz="1200" spc="-125" dirty="0">
                <a:latin typeface="Trebuchet MS"/>
                <a:cs typeface="Trebuchet MS"/>
              </a:rPr>
              <a:t> </a:t>
            </a:r>
            <a:r>
              <a:rPr sz="1200" spc="25" dirty="0">
                <a:latin typeface="Trebuchet MS"/>
                <a:cs typeface="Trebuchet MS"/>
              </a:rPr>
              <a:t>G</a:t>
            </a:r>
            <a:r>
              <a:rPr sz="1200" spc="30" dirty="0">
                <a:latin typeface="Trebuchet MS"/>
                <a:cs typeface="Trebuchet MS"/>
              </a:rPr>
              <a:t>P</a:t>
            </a:r>
            <a:r>
              <a:rPr sz="1200" spc="35" dirty="0">
                <a:latin typeface="Trebuchet MS"/>
                <a:cs typeface="Trebuchet MS"/>
              </a:rPr>
              <a:t>G</a:t>
            </a:r>
            <a:r>
              <a:rPr sz="1200" spc="-114" dirty="0">
                <a:latin typeface="Trebuchet MS"/>
                <a:cs typeface="Trebuchet MS"/>
              </a:rPr>
              <a:t> </a:t>
            </a:r>
            <a:r>
              <a:rPr sz="1200" spc="-35" dirty="0">
                <a:latin typeface="Trebuchet MS"/>
                <a:cs typeface="Trebuchet MS"/>
              </a:rPr>
              <a:t>ke</a:t>
            </a:r>
            <a:r>
              <a:rPr sz="1200" spc="-50" dirty="0">
                <a:latin typeface="Trebuchet MS"/>
                <a:cs typeface="Trebuchet MS"/>
              </a:rPr>
              <a:t>y</a:t>
            </a:r>
            <a:endParaRPr sz="1200" dirty="0">
              <a:latin typeface="Trebuchet MS"/>
              <a:cs typeface="Trebuchet MS"/>
            </a:endParaRPr>
          </a:p>
          <a:p>
            <a:pPr marL="12700" marR="371475">
              <a:lnSpc>
                <a:spcPct val="116300"/>
              </a:lnSpc>
              <a:spcBef>
                <a:spcPts val="825"/>
              </a:spcBef>
            </a:pPr>
            <a:r>
              <a:rPr sz="1200" spc="30" dirty="0">
                <a:latin typeface="Trebuchet MS"/>
                <a:cs typeface="Trebuchet MS"/>
              </a:rPr>
              <a:t>sudo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-45" dirty="0">
                <a:latin typeface="Trebuchet MS"/>
                <a:cs typeface="Trebuchet MS"/>
              </a:rPr>
              <a:t>wget </a:t>
            </a:r>
            <a:r>
              <a:rPr sz="1200" spc="10" dirty="0">
                <a:latin typeface="Trebuchet MS"/>
                <a:cs typeface="Trebuchet MS"/>
              </a:rPr>
              <a:t>-O</a:t>
            </a:r>
            <a:r>
              <a:rPr sz="1200" spc="-80" dirty="0">
                <a:latin typeface="Trebuchet MS"/>
                <a:cs typeface="Trebuchet MS"/>
              </a:rPr>
              <a:t> </a:t>
            </a:r>
            <a:r>
              <a:rPr sz="1200" spc="-40" dirty="0">
                <a:latin typeface="Trebuchet MS"/>
                <a:cs typeface="Trebuchet MS"/>
              </a:rPr>
              <a:t>/usr/share/keyrings/jenkins-keyring.asc</a:t>
            </a:r>
            <a:r>
              <a:rPr sz="1200" spc="-80" dirty="0">
                <a:latin typeface="Trebuchet MS"/>
                <a:cs typeface="Trebuchet MS"/>
              </a:rPr>
              <a:t> </a:t>
            </a:r>
            <a:r>
              <a:rPr sz="1200" spc="-50" dirty="0">
                <a:latin typeface="Trebuchet MS"/>
                <a:cs typeface="Trebuchet MS"/>
              </a:rPr>
              <a:t>https://pkg.jenkins.io/debian- </a:t>
            </a:r>
            <a:r>
              <a:rPr sz="1200" spc="-345" dirty="0">
                <a:latin typeface="Trebuchet MS"/>
                <a:cs typeface="Trebuchet MS"/>
              </a:rPr>
              <a:t> </a:t>
            </a:r>
            <a:r>
              <a:rPr sz="1200" spc="-30" dirty="0">
                <a:latin typeface="Trebuchet MS"/>
                <a:cs typeface="Trebuchet MS"/>
              </a:rPr>
              <a:t>stable/jenkins.io-2023.key</a:t>
            </a:r>
            <a:endParaRPr sz="12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200" spc="15" dirty="0">
                <a:latin typeface="Trebuchet MS"/>
                <a:cs typeface="Trebuchet MS"/>
              </a:rPr>
              <a:t>#</a:t>
            </a:r>
            <a:r>
              <a:rPr sz="1200" spc="-110" dirty="0">
                <a:latin typeface="Trebuchet MS"/>
                <a:cs typeface="Trebuchet MS"/>
              </a:rPr>
              <a:t> </a:t>
            </a:r>
            <a:r>
              <a:rPr sz="1200" spc="-5" dirty="0">
                <a:latin typeface="Trebuchet MS"/>
                <a:cs typeface="Trebuchet MS"/>
              </a:rPr>
              <a:t>Add</a:t>
            </a:r>
            <a:r>
              <a:rPr sz="1200" spc="-114" dirty="0">
                <a:latin typeface="Trebuchet MS"/>
                <a:cs typeface="Trebuchet MS"/>
              </a:rPr>
              <a:t> </a:t>
            </a:r>
            <a:r>
              <a:rPr sz="1200" spc="-30" dirty="0">
                <a:latin typeface="Trebuchet MS"/>
                <a:cs typeface="Trebuchet MS"/>
              </a:rPr>
              <a:t>Jenkins</a:t>
            </a:r>
            <a:r>
              <a:rPr sz="1200" spc="-120" dirty="0">
                <a:latin typeface="Trebuchet MS"/>
                <a:cs typeface="Trebuchet MS"/>
              </a:rPr>
              <a:t> </a:t>
            </a:r>
            <a:r>
              <a:rPr sz="1200" spc="-25" dirty="0">
                <a:latin typeface="Trebuchet MS"/>
                <a:cs typeface="Trebuchet MS"/>
              </a:rPr>
              <a:t>repository</a:t>
            </a:r>
            <a:r>
              <a:rPr sz="1200" spc="-135" dirty="0">
                <a:latin typeface="Trebuchet MS"/>
                <a:cs typeface="Trebuchet MS"/>
              </a:rPr>
              <a:t> </a:t>
            </a:r>
            <a:r>
              <a:rPr sz="1200" spc="-45" dirty="0">
                <a:latin typeface="Trebuchet MS"/>
                <a:cs typeface="Trebuchet MS"/>
              </a:rPr>
              <a:t>to</a:t>
            </a:r>
            <a:r>
              <a:rPr sz="1200" spc="-105" dirty="0">
                <a:latin typeface="Trebuchet MS"/>
                <a:cs typeface="Trebuchet MS"/>
              </a:rPr>
              <a:t> </a:t>
            </a:r>
            <a:r>
              <a:rPr sz="1200" spc="-40" dirty="0">
                <a:latin typeface="Trebuchet MS"/>
                <a:cs typeface="Trebuchet MS"/>
              </a:rPr>
              <a:t>the</a:t>
            </a:r>
            <a:r>
              <a:rPr sz="1200" spc="-120" dirty="0">
                <a:latin typeface="Trebuchet MS"/>
                <a:cs typeface="Trebuchet MS"/>
              </a:rPr>
              <a:t> </a:t>
            </a:r>
            <a:r>
              <a:rPr sz="1200" spc="20" dirty="0">
                <a:latin typeface="Trebuchet MS"/>
                <a:cs typeface="Trebuchet MS"/>
              </a:rPr>
              <a:t>sources</a:t>
            </a:r>
            <a:r>
              <a:rPr sz="1200" spc="-125" dirty="0">
                <a:latin typeface="Trebuchet MS"/>
                <a:cs typeface="Trebuchet MS"/>
              </a:rPr>
              <a:t> </a:t>
            </a:r>
            <a:r>
              <a:rPr sz="1200" spc="-30" dirty="0">
                <a:latin typeface="Trebuchet MS"/>
                <a:cs typeface="Trebuchet MS"/>
              </a:rPr>
              <a:t>list</a:t>
            </a:r>
            <a:endParaRPr sz="1200" dirty="0">
              <a:latin typeface="Trebuchet MS"/>
              <a:cs typeface="Trebuchet MS"/>
            </a:endParaRPr>
          </a:p>
          <a:p>
            <a:pPr marL="12700" marR="5080">
              <a:lnSpc>
                <a:spcPct val="118200"/>
              </a:lnSpc>
              <a:spcBef>
                <a:spcPts val="800"/>
              </a:spcBef>
            </a:pPr>
            <a:r>
              <a:rPr sz="1200" spc="5" dirty="0">
                <a:latin typeface="Trebuchet MS"/>
                <a:cs typeface="Trebuchet MS"/>
              </a:rPr>
              <a:t>echo "deb </a:t>
            </a:r>
            <a:r>
              <a:rPr sz="1200" spc="-35" dirty="0">
                <a:latin typeface="Trebuchet MS"/>
                <a:cs typeface="Trebuchet MS"/>
              </a:rPr>
              <a:t>[signed-by=/usr/share/keyrings/jenkins-keyring.asc] </a:t>
            </a:r>
            <a:r>
              <a:rPr sz="1200" spc="-30" dirty="0">
                <a:latin typeface="Trebuchet MS"/>
                <a:cs typeface="Trebuchet MS"/>
              </a:rPr>
              <a:t> </a:t>
            </a:r>
            <a:r>
              <a:rPr sz="1200" spc="-40" dirty="0">
                <a:latin typeface="Trebuchet MS"/>
                <a:cs typeface="Trebuchet MS"/>
              </a:rPr>
              <a:t>https://pkg.jenkins.io/debian-stable</a:t>
            </a:r>
            <a:r>
              <a:rPr sz="1200" spc="-125" dirty="0">
                <a:latin typeface="Trebuchet MS"/>
                <a:cs typeface="Trebuchet MS"/>
              </a:rPr>
              <a:t> </a:t>
            </a:r>
            <a:r>
              <a:rPr sz="1200" spc="-45" dirty="0">
                <a:latin typeface="Trebuchet MS"/>
                <a:cs typeface="Trebuchet MS"/>
              </a:rPr>
              <a:t>binary/"</a:t>
            </a:r>
            <a:r>
              <a:rPr sz="1200" spc="-110" dirty="0">
                <a:latin typeface="Trebuchet MS"/>
                <a:cs typeface="Trebuchet MS"/>
              </a:rPr>
              <a:t> </a:t>
            </a:r>
            <a:r>
              <a:rPr sz="1200" spc="-310" dirty="0">
                <a:latin typeface="Trebuchet MS"/>
                <a:cs typeface="Trebuchet MS"/>
              </a:rPr>
              <a:t>|</a:t>
            </a:r>
            <a:r>
              <a:rPr sz="1200" spc="-290" dirty="0">
                <a:latin typeface="Trebuchet MS"/>
                <a:cs typeface="Trebuchet MS"/>
              </a:rPr>
              <a:t> </a:t>
            </a:r>
            <a:r>
              <a:rPr sz="1200" spc="25" dirty="0">
                <a:latin typeface="Trebuchet MS"/>
                <a:cs typeface="Trebuchet MS"/>
              </a:rPr>
              <a:t>sudo</a:t>
            </a:r>
            <a:r>
              <a:rPr sz="1200" spc="-100" dirty="0">
                <a:latin typeface="Trebuchet MS"/>
                <a:cs typeface="Trebuchet MS"/>
              </a:rPr>
              <a:t> </a:t>
            </a:r>
            <a:r>
              <a:rPr sz="1200" spc="-45" dirty="0">
                <a:latin typeface="Trebuchet MS"/>
                <a:cs typeface="Trebuchet MS"/>
              </a:rPr>
              <a:t>tee</a:t>
            </a:r>
            <a:r>
              <a:rPr sz="1200" spc="-125" dirty="0">
                <a:latin typeface="Trebuchet MS"/>
                <a:cs typeface="Trebuchet MS"/>
              </a:rPr>
              <a:t> </a:t>
            </a:r>
            <a:r>
              <a:rPr sz="1200" spc="-45" dirty="0">
                <a:latin typeface="Trebuchet MS"/>
                <a:cs typeface="Trebuchet MS"/>
              </a:rPr>
              <a:t>/etc/apt/sources.list.d/jenkins.list</a:t>
            </a:r>
            <a:endParaRPr sz="12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200" spc="10" dirty="0">
                <a:latin typeface="Trebuchet MS"/>
                <a:cs typeface="Trebuchet MS"/>
              </a:rPr>
              <a:t>&gt;</a:t>
            </a:r>
            <a:r>
              <a:rPr sz="1200" spc="-105" dirty="0">
                <a:latin typeface="Trebuchet MS"/>
                <a:cs typeface="Trebuchet MS"/>
              </a:rPr>
              <a:t> </a:t>
            </a:r>
            <a:r>
              <a:rPr sz="1200" spc="-235" dirty="0">
                <a:latin typeface="Trebuchet MS"/>
                <a:cs typeface="Trebuchet MS"/>
              </a:rPr>
              <a:t>/</a:t>
            </a:r>
            <a:r>
              <a:rPr sz="1200" spc="-10" dirty="0">
                <a:latin typeface="Trebuchet MS"/>
                <a:cs typeface="Trebuchet MS"/>
              </a:rPr>
              <a:t>d</a:t>
            </a:r>
            <a:r>
              <a:rPr sz="1200" spc="-20" dirty="0">
                <a:latin typeface="Trebuchet MS"/>
                <a:cs typeface="Trebuchet MS"/>
              </a:rPr>
              <a:t>e</a:t>
            </a:r>
            <a:r>
              <a:rPr sz="1200" spc="-45" dirty="0">
                <a:latin typeface="Trebuchet MS"/>
                <a:cs typeface="Trebuchet MS"/>
              </a:rPr>
              <a:t>v</a:t>
            </a:r>
            <a:r>
              <a:rPr sz="1200" spc="-235" dirty="0">
                <a:latin typeface="Trebuchet MS"/>
                <a:cs typeface="Trebuchet MS"/>
              </a:rPr>
              <a:t>/</a:t>
            </a:r>
            <a:r>
              <a:rPr sz="1200" spc="15" dirty="0">
                <a:latin typeface="Trebuchet MS"/>
                <a:cs typeface="Trebuchet MS"/>
              </a:rPr>
              <a:t>n</a:t>
            </a:r>
            <a:r>
              <a:rPr sz="1200" spc="10" dirty="0">
                <a:latin typeface="Trebuchet MS"/>
                <a:cs typeface="Trebuchet MS"/>
              </a:rPr>
              <a:t>u</a:t>
            </a:r>
            <a:r>
              <a:rPr sz="1200" spc="-60" dirty="0">
                <a:latin typeface="Trebuchet MS"/>
                <a:cs typeface="Trebuchet MS"/>
              </a:rPr>
              <a:t>l</a:t>
            </a:r>
            <a:r>
              <a:rPr sz="1200" spc="-45" dirty="0">
                <a:latin typeface="Trebuchet MS"/>
                <a:cs typeface="Trebuchet MS"/>
              </a:rPr>
              <a:t>l</a:t>
            </a:r>
            <a:endParaRPr sz="1200" dirty="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8246" y="970698"/>
            <a:ext cx="5762163" cy="175776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2934589"/>
            <a:ext cx="146685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1000" y="381000"/>
            <a:ext cx="7391400" cy="76479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5" dirty="0">
                <a:cs typeface="Trebuchet MS"/>
              </a:rPr>
              <a:t>#</a:t>
            </a:r>
            <a:r>
              <a:rPr sz="1200" spc="-110" dirty="0">
                <a:cs typeface="Trebuchet MS"/>
              </a:rPr>
              <a:t> </a:t>
            </a:r>
            <a:r>
              <a:rPr sz="1200" spc="40" dirty="0">
                <a:cs typeface="Trebuchet MS"/>
              </a:rPr>
              <a:t>U</a:t>
            </a:r>
            <a:r>
              <a:rPr sz="1200" dirty="0">
                <a:cs typeface="Trebuchet MS"/>
              </a:rPr>
              <a:t>pd</a:t>
            </a:r>
            <a:r>
              <a:rPr sz="1200" spc="-10" dirty="0">
                <a:cs typeface="Trebuchet MS"/>
              </a:rPr>
              <a:t>a</a:t>
            </a:r>
            <a:r>
              <a:rPr sz="1200" spc="-80" dirty="0">
                <a:cs typeface="Trebuchet MS"/>
              </a:rPr>
              <a:t>t</a:t>
            </a:r>
            <a:r>
              <a:rPr sz="1200" spc="-25" dirty="0">
                <a:cs typeface="Trebuchet MS"/>
              </a:rPr>
              <a:t>e</a:t>
            </a:r>
            <a:r>
              <a:rPr sz="1200" spc="-125" dirty="0">
                <a:cs typeface="Trebuchet MS"/>
              </a:rPr>
              <a:t> </a:t>
            </a:r>
            <a:r>
              <a:rPr sz="1200" spc="-105" dirty="0">
                <a:cs typeface="Trebuchet MS"/>
              </a:rPr>
              <a:t>t</a:t>
            </a:r>
            <a:r>
              <a:rPr sz="1200" spc="15" dirty="0">
                <a:cs typeface="Trebuchet MS"/>
              </a:rPr>
              <a:t>h</a:t>
            </a:r>
            <a:r>
              <a:rPr sz="1200" spc="-25" dirty="0">
                <a:cs typeface="Trebuchet MS"/>
              </a:rPr>
              <a:t>e</a:t>
            </a:r>
            <a:r>
              <a:rPr sz="1200" spc="-125" dirty="0">
                <a:cs typeface="Trebuchet MS"/>
              </a:rPr>
              <a:t> </a:t>
            </a:r>
            <a:r>
              <a:rPr sz="1200" spc="5" dirty="0">
                <a:cs typeface="Trebuchet MS"/>
              </a:rPr>
              <a:t>p</a:t>
            </a:r>
            <a:r>
              <a:rPr sz="1200" spc="15" dirty="0">
                <a:cs typeface="Trebuchet MS"/>
              </a:rPr>
              <a:t>a</a:t>
            </a:r>
            <a:r>
              <a:rPr sz="1200" spc="30" dirty="0">
                <a:cs typeface="Trebuchet MS"/>
              </a:rPr>
              <a:t>c</a:t>
            </a:r>
            <a:r>
              <a:rPr sz="1200" spc="-35" dirty="0">
                <a:cs typeface="Trebuchet MS"/>
              </a:rPr>
              <a:t>k</a:t>
            </a:r>
            <a:r>
              <a:rPr sz="1200" spc="15" dirty="0">
                <a:cs typeface="Trebuchet MS"/>
              </a:rPr>
              <a:t>a</a:t>
            </a:r>
            <a:r>
              <a:rPr sz="1200" spc="-35" dirty="0">
                <a:cs typeface="Trebuchet MS"/>
              </a:rPr>
              <a:t>g</a:t>
            </a:r>
            <a:r>
              <a:rPr sz="1200" spc="-25" dirty="0">
                <a:cs typeface="Trebuchet MS"/>
              </a:rPr>
              <a:t>e</a:t>
            </a:r>
            <a:r>
              <a:rPr sz="1200" spc="-145" dirty="0">
                <a:cs typeface="Trebuchet MS"/>
              </a:rPr>
              <a:t> </a:t>
            </a:r>
            <a:r>
              <a:rPr sz="1200" spc="-35" dirty="0">
                <a:cs typeface="Trebuchet MS"/>
              </a:rPr>
              <a:t>l</a:t>
            </a:r>
            <a:r>
              <a:rPr sz="1200" spc="-50" dirty="0">
                <a:cs typeface="Trebuchet MS"/>
              </a:rPr>
              <a:t>i</a:t>
            </a:r>
            <a:r>
              <a:rPr sz="1200" spc="85" dirty="0">
                <a:cs typeface="Trebuchet MS"/>
              </a:rPr>
              <a:t>s</a:t>
            </a:r>
            <a:r>
              <a:rPr sz="1200" spc="-90" dirty="0">
                <a:cs typeface="Trebuchet MS"/>
              </a:rPr>
              <a:t>t</a:t>
            </a:r>
            <a:endParaRPr lang="en-US" sz="1200" dirty="0"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85" dirty="0" err="1">
                <a:cs typeface="Trebuchet MS"/>
              </a:rPr>
              <a:t>s</a:t>
            </a:r>
            <a:r>
              <a:rPr sz="1200" spc="10" dirty="0" err="1">
                <a:cs typeface="Trebuchet MS"/>
              </a:rPr>
              <a:t>udo</a:t>
            </a:r>
            <a:r>
              <a:rPr sz="1200" spc="-100" dirty="0">
                <a:cs typeface="Trebuchet MS"/>
              </a:rPr>
              <a:t> </a:t>
            </a:r>
            <a:r>
              <a:rPr sz="1200" spc="15" dirty="0">
                <a:cs typeface="Trebuchet MS"/>
              </a:rPr>
              <a:t>a</a:t>
            </a:r>
            <a:r>
              <a:rPr sz="1200" spc="-25" dirty="0">
                <a:cs typeface="Trebuchet MS"/>
              </a:rPr>
              <a:t>p</a:t>
            </a:r>
            <a:r>
              <a:rPr sz="1200" spc="-75" dirty="0">
                <a:cs typeface="Trebuchet MS"/>
              </a:rPr>
              <a:t>t</a:t>
            </a:r>
            <a:r>
              <a:rPr sz="1200" spc="-45" dirty="0">
                <a:cs typeface="Trebuchet MS"/>
              </a:rPr>
              <a:t>-</a:t>
            </a:r>
            <a:r>
              <a:rPr sz="1200" spc="-35" dirty="0">
                <a:cs typeface="Trebuchet MS"/>
              </a:rPr>
              <a:t>ge</a:t>
            </a:r>
            <a:r>
              <a:rPr sz="1200" spc="-90" dirty="0">
                <a:cs typeface="Trebuchet MS"/>
              </a:rPr>
              <a:t>t</a:t>
            </a:r>
            <a:r>
              <a:rPr sz="1200" spc="-105" dirty="0">
                <a:cs typeface="Trebuchet MS"/>
              </a:rPr>
              <a:t> </a:t>
            </a:r>
            <a:r>
              <a:rPr sz="1200" spc="10" dirty="0">
                <a:cs typeface="Trebuchet MS"/>
              </a:rPr>
              <a:t>u</a:t>
            </a:r>
            <a:r>
              <a:rPr sz="1200" dirty="0">
                <a:cs typeface="Trebuchet MS"/>
              </a:rPr>
              <a:t>pd</a:t>
            </a:r>
            <a:r>
              <a:rPr sz="1200" spc="-10" dirty="0">
                <a:cs typeface="Trebuchet MS"/>
              </a:rPr>
              <a:t>a</a:t>
            </a:r>
            <a:r>
              <a:rPr sz="1200" spc="-80" dirty="0">
                <a:cs typeface="Trebuchet MS"/>
              </a:rPr>
              <a:t>t</a:t>
            </a:r>
            <a:r>
              <a:rPr sz="1200" spc="-25" dirty="0">
                <a:cs typeface="Trebuchet MS"/>
              </a:rPr>
              <a:t>e</a:t>
            </a:r>
            <a:endParaRPr sz="1200" dirty="0"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 dirty="0"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200" spc="15" dirty="0">
                <a:cs typeface="Trebuchet MS"/>
              </a:rPr>
              <a:t>#</a:t>
            </a:r>
            <a:r>
              <a:rPr sz="1200" spc="-110" dirty="0">
                <a:cs typeface="Trebuchet MS"/>
              </a:rPr>
              <a:t> </a:t>
            </a:r>
            <a:r>
              <a:rPr sz="1200" spc="-40" dirty="0">
                <a:cs typeface="Trebuchet MS"/>
              </a:rPr>
              <a:t>I</a:t>
            </a:r>
            <a:r>
              <a:rPr sz="1200" spc="15" dirty="0">
                <a:cs typeface="Trebuchet MS"/>
              </a:rPr>
              <a:t>n</a:t>
            </a:r>
            <a:r>
              <a:rPr sz="1200" spc="85" dirty="0">
                <a:cs typeface="Trebuchet MS"/>
              </a:rPr>
              <a:t>s</a:t>
            </a:r>
            <a:r>
              <a:rPr sz="1200" spc="-80" dirty="0">
                <a:cs typeface="Trebuchet MS"/>
              </a:rPr>
              <a:t>t</a:t>
            </a:r>
            <a:r>
              <a:rPr sz="1200" spc="-10" dirty="0">
                <a:cs typeface="Trebuchet MS"/>
              </a:rPr>
              <a:t>a</a:t>
            </a:r>
            <a:r>
              <a:rPr sz="1200" spc="-35" dirty="0">
                <a:cs typeface="Trebuchet MS"/>
              </a:rPr>
              <a:t>l</a:t>
            </a:r>
            <a:r>
              <a:rPr sz="1200" spc="-45" dirty="0">
                <a:cs typeface="Trebuchet MS"/>
              </a:rPr>
              <a:t>l</a:t>
            </a:r>
            <a:r>
              <a:rPr sz="1200" spc="-125" dirty="0">
                <a:cs typeface="Trebuchet MS"/>
              </a:rPr>
              <a:t> </a:t>
            </a:r>
            <a:r>
              <a:rPr sz="1200" spc="-105" dirty="0">
                <a:cs typeface="Trebuchet MS"/>
              </a:rPr>
              <a:t>Je</a:t>
            </a:r>
            <a:r>
              <a:rPr sz="1200" spc="15" dirty="0">
                <a:cs typeface="Trebuchet MS"/>
              </a:rPr>
              <a:t>n</a:t>
            </a:r>
            <a:r>
              <a:rPr sz="1200" spc="-35" dirty="0">
                <a:cs typeface="Trebuchet MS"/>
              </a:rPr>
              <a:t>k</a:t>
            </a:r>
            <a:r>
              <a:rPr sz="1200" spc="-75" dirty="0">
                <a:cs typeface="Trebuchet MS"/>
              </a:rPr>
              <a:t>i</a:t>
            </a:r>
            <a:r>
              <a:rPr sz="1200" spc="15" dirty="0">
                <a:cs typeface="Trebuchet MS"/>
              </a:rPr>
              <a:t>n</a:t>
            </a:r>
            <a:r>
              <a:rPr sz="1200" spc="95" dirty="0">
                <a:cs typeface="Trebuchet MS"/>
              </a:rPr>
              <a:t>s</a:t>
            </a:r>
            <a:endParaRPr lang="en-US" sz="1200" dirty="0"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200" spc="85" dirty="0" err="1">
                <a:cs typeface="Trebuchet MS"/>
              </a:rPr>
              <a:t>s</a:t>
            </a:r>
            <a:r>
              <a:rPr sz="1200" spc="10" dirty="0" err="1">
                <a:cs typeface="Trebuchet MS"/>
              </a:rPr>
              <a:t>udo</a:t>
            </a:r>
            <a:r>
              <a:rPr sz="1200" spc="-100" dirty="0">
                <a:cs typeface="Trebuchet MS"/>
              </a:rPr>
              <a:t> </a:t>
            </a:r>
            <a:r>
              <a:rPr sz="1200" spc="15" dirty="0">
                <a:cs typeface="Trebuchet MS"/>
              </a:rPr>
              <a:t>a</a:t>
            </a:r>
            <a:r>
              <a:rPr sz="1200" spc="-25" dirty="0">
                <a:cs typeface="Trebuchet MS"/>
              </a:rPr>
              <a:t>p</a:t>
            </a:r>
            <a:r>
              <a:rPr sz="1200" spc="-75" dirty="0">
                <a:cs typeface="Trebuchet MS"/>
              </a:rPr>
              <a:t>t</a:t>
            </a:r>
            <a:r>
              <a:rPr sz="1200" spc="-45" dirty="0">
                <a:cs typeface="Trebuchet MS"/>
              </a:rPr>
              <a:t>-</a:t>
            </a:r>
            <a:r>
              <a:rPr sz="1200" spc="-35" dirty="0">
                <a:cs typeface="Trebuchet MS"/>
              </a:rPr>
              <a:t>ge</a:t>
            </a:r>
            <a:r>
              <a:rPr sz="1200" spc="-90" dirty="0">
                <a:cs typeface="Trebuchet MS"/>
              </a:rPr>
              <a:t>t</a:t>
            </a:r>
            <a:r>
              <a:rPr sz="1200" spc="-105" dirty="0">
                <a:cs typeface="Trebuchet MS"/>
              </a:rPr>
              <a:t> </a:t>
            </a:r>
            <a:r>
              <a:rPr sz="1200" spc="-75" dirty="0">
                <a:cs typeface="Trebuchet MS"/>
              </a:rPr>
              <a:t>i</a:t>
            </a:r>
            <a:r>
              <a:rPr sz="1200" spc="15" dirty="0">
                <a:cs typeface="Trebuchet MS"/>
              </a:rPr>
              <a:t>n</a:t>
            </a:r>
            <a:r>
              <a:rPr sz="1200" spc="85" dirty="0">
                <a:cs typeface="Trebuchet MS"/>
              </a:rPr>
              <a:t>s</a:t>
            </a:r>
            <a:r>
              <a:rPr sz="1200" spc="-80" dirty="0">
                <a:cs typeface="Trebuchet MS"/>
              </a:rPr>
              <a:t>t</a:t>
            </a:r>
            <a:r>
              <a:rPr sz="1200" spc="-10" dirty="0">
                <a:cs typeface="Trebuchet MS"/>
              </a:rPr>
              <a:t>a</a:t>
            </a:r>
            <a:r>
              <a:rPr sz="1200" spc="-35" dirty="0">
                <a:cs typeface="Trebuchet MS"/>
              </a:rPr>
              <a:t>l</a:t>
            </a:r>
            <a:r>
              <a:rPr sz="1200" spc="-45" dirty="0">
                <a:cs typeface="Trebuchet MS"/>
              </a:rPr>
              <a:t>l</a:t>
            </a:r>
            <a:r>
              <a:rPr sz="1200" spc="-130" dirty="0">
                <a:cs typeface="Trebuchet MS"/>
              </a:rPr>
              <a:t> </a:t>
            </a:r>
            <a:r>
              <a:rPr sz="1200" spc="-145" dirty="0">
                <a:cs typeface="Trebuchet MS"/>
              </a:rPr>
              <a:t>j</a:t>
            </a:r>
            <a:r>
              <a:rPr sz="1200" spc="-35" dirty="0">
                <a:cs typeface="Trebuchet MS"/>
              </a:rPr>
              <a:t>e</a:t>
            </a:r>
            <a:r>
              <a:rPr sz="1200" spc="15" dirty="0">
                <a:cs typeface="Trebuchet MS"/>
              </a:rPr>
              <a:t>n</a:t>
            </a:r>
            <a:r>
              <a:rPr sz="1200" spc="-60" dirty="0">
                <a:cs typeface="Trebuchet MS"/>
              </a:rPr>
              <a:t>k</a:t>
            </a:r>
            <a:r>
              <a:rPr sz="1200" spc="-50" dirty="0">
                <a:cs typeface="Trebuchet MS"/>
              </a:rPr>
              <a:t>i</a:t>
            </a:r>
            <a:r>
              <a:rPr sz="1200" spc="15" dirty="0">
                <a:cs typeface="Trebuchet MS"/>
              </a:rPr>
              <a:t>n</a:t>
            </a:r>
            <a:r>
              <a:rPr sz="1200" spc="95" dirty="0">
                <a:cs typeface="Trebuchet MS"/>
              </a:rPr>
              <a:t>s</a:t>
            </a:r>
            <a:endParaRPr sz="1200" dirty="0">
              <a:cs typeface="Trebuchet MS"/>
            </a:endParaRPr>
          </a:p>
          <a:p>
            <a:pPr marL="12700" marR="5080">
              <a:spcBef>
                <a:spcPts val="869"/>
              </a:spcBef>
            </a:pPr>
            <a:r>
              <a:rPr sz="1200" spc="15" dirty="0"/>
              <a:t># Enable Jenkins to start on boot and start the service  </a:t>
            </a:r>
            <a:endParaRPr lang="en-US" sz="1200" spc="15" dirty="0"/>
          </a:p>
          <a:p>
            <a:pPr marL="12700" marR="5080">
              <a:spcBef>
                <a:spcPts val="869"/>
              </a:spcBef>
            </a:pPr>
            <a:r>
              <a:rPr sz="1200" spc="15" dirty="0" err="1"/>
              <a:t>sudo</a:t>
            </a:r>
            <a:r>
              <a:rPr sz="1200" spc="15" dirty="0"/>
              <a:t> </a:t>
            </a:r>
            <a:r>
              <a:rPr sz="1200" spc="15" dirty="0" err="1"/>
              <a:t>systemctl</a:t>
            </a:r>
            <a:r>
              <a:rPr lang="en-US" sz="1200" spc="15" dirty="0"/>
              <a:t> start </a:t>
            </a:r>
            <a:r>
              <a:rPr sz="1200" spc="15" dirty="0" err="1"/>
              <a:t>jenkins</a:t>
            </a:r>
            <a:endParaRPr sz="1200" spc="15" dirty="0"/>
          </a:p>
          <a:p>
            <a:pPr marL="12700">
              <a:spcBef>
                <a:spcPts val="1060"/>
              </a:spcBef>
            </a:pPr>
            <a:r>
              <a:rPr sz="1200" spc="15" dirty="0"/>
              <a:t>sudo </a:t>
            </a:r>
            <a:r>
              <a:rPr sz="1200" spc="15" dirty="0" err="1"/>
              <a:t>systemctl</a:t>
            </a:r>
            <a:r>
              <a:rPr sz="1200" spc="15" dirty="0"/>
              <a:t> </a:t>
            </a:r>
            <a:r>
              <a:rPr lang="en-US" sz="1200" spc="15" dirty="0"/>
              <a:t>enable</a:t>
            </a:r>
            <a:r>
              <a:rPr sz="1200" spc="15" dirty="0"/>
              <a:t> jenkins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 dirty="0"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200" spc="15" dirty="0">
                <a:cs typeface="Trebuchet MS"/>
              </a:rPr>
              <a:t>#</a:t>
            </a:r>
            <a:r>
              <a:rPr sz="1200" spc="-110" dirty="0">
                <a:cs typeface="Trebuchet MS"/>
              </a:rPr>
              <a:t> </a:t>
            </a:r>
            <a:r>
              <a:rPr sz="1200" spc="100" dirty="0">
                <a:cs typeface="Trebuchet MS"/>
              </a:rPr>
              <a:t>C</a:t>
            </a:r>
            <a:r>
              <a:rPr sz="1200" spc="15" dirty="0">
                <a:cs typeface="Trebuchet MS"/>
              </a:rPr>
              <a:t>h</a:t>
            </a:r>
            <a:r>
              <a:rPr sz="1200" spc="-35" dirty="0">
                <a:cs typeface="Trebuchet MS"/>
              </a:rPr>
              <a:t>e</a:t>
            </a:r>
            <a:r>
              <a:rPr sz="1200" spc="30" dirty="0">
                <a:cs typeface="Trebuchet MS"/>
              </a:rPr>
              <a:t>c</a:t>
            </a:r>
            <a:r>
              <a:rPr sz="1200" spc="-25" dirty="0">
                <a:cs typeface="Trebuchet MS"/>
              </a:rPr>
              <a:t>k</a:t>
            </a:r>
            <a:r>
              <a:rPr sz="1200" spc="-125" dirty="0">
                <a:cs typeface="Trebuchet MS"/>
              </a:rPr>
              <a:t> </a:t>
            </a:r>
            <a:r>
              <a:rPr sz="1200" spc="-105" dirty="0">
                <a:cs typeface="Trebuchet MS"/>
              </a:rPr>
              <a:t>Je</a:t>
            </a:r>
            <a:r>
              <a:rPr sz="1200" spc="15" dirty="0">
                <a:cs typeface="Trebuchet MS"/>
              </a:rPr>
              <a:t>n</a:t>
            </a:r>
            <a:r>
              <a:rPr sz="1200" spc="-35" dirty="0">
                <a:cs typeface="Trebuchet MS"/>
              </a:rPr>
              <a:t>k</a:t>
            </a:r>
            <a:r>
              <a:rPr sz="1200" spc="-50" dirty="0">
                <a:cs typeface="Trebuchet MS"/>
              </a:rPr>
              <a:t>i</a:t>
            </a:r>
            <a:r>
              <a:rPr sz="1200" spc="15" dirty="0">
                <a:cs typeface="Trebuchet MS"/>
              </a:rPr>
              <a:t>n</a:t>
            </a:r>
            <a:r>
              <a:rPr sz="1200" spc="95" dirty="0">
                <a:cs typeface="Trebuchet MS"/>
              </a:rPr>
              <a:t>s</a:t>
            </a:r>
            <a:r>
              <a:rPr sz="1200" spc="-125" dirty="0">
                <a:cs typeface="Trebuchet MS"/>
              </a:rPr>
              <a:t> </a:t>
            </a:r>
            <a:r>
              <a:rPr sz="1200" spc="85" dirty="0">
                <a:cs typeface="Trebuchet MS"/>
              </a:rPr>
              <a:t>s</a:t>
            </a:r>
            <a:r>
              <a:rPr sz="1200" spc="-105" dirty="0">
                <a:cs typeface="Trebuchet MS"/>
              </a:rPr>
              <a:t>t</a:t>
            </a:r>
            <a:r>
              <a:rPr sz="1200" spc="15" dirty="0">
                <a:cs typeface="Trebuchet MS"/>
              </a:rPr>
              <a:t>a</a:t>
            </a:r>
            <a:r>
              <a:rPr sz="1200" spc="-105" dirty="0">
                <a:cs typeface="Trebuchet MS"/>
              </a:rPr>
              <a:t>t</a:t>
            </a:r>
            <a:r>
              <a:rPr sz="1200" spc="10" dirty="0">
                <a:cs typeface="Trebuchet MS"/>
              </a:rPr>
              <a:t>u</a:t>
            </a:r>
            <a:r>
              <a:rPr sz="1200" spc="95" dirty="0">
                <a:cs typeface="Trebuchet MS"/>
              </a:rPr>
              <a:t>s</a:t>
            </a:r>
            <a:endParaRPr sz="1200" dirty="0"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200" spc="85" dirty="0">
                <a:cs typeface="Trebuchet MS"/>
              </a:rPr>
              <a:t>s</a:t>
            </a:r>
            <a:r>
              <a:rPr sz="1200" spc="10" dirty="0">
                <a:cs typeface="Trebuchet MS"/>
              </a:rPr>
              <a:t>udo</a:t>
            </a:r>
            <a:r>
              <a:rPr sz="1200" spc="-100" dirty="0">
                <a:cs typeface="Trebuchet MS"/>
              </a:rPr>
              <a:t> </a:t>
            </a:r>
            <a:r>
              <a:rPr sz="1200" spc="85" dirty="0">
                <a:cs typeface="Trebuchet MS"/>
              </a:rPr>
              <a:t>s</a:t>
            </a:r>
            <a:r>
              <a:rPr sz="1200" spc="-45" dirty="0">
                <a:cs typeface="Trebuchet MS"/>
              </a:rPr>
              <a:t>y</a:t>
            </a:r>
            <a:r>
              <a:rPr sz="1200" spc="85" dirty="0">
                <a:cs typeface="Trebuchet MS"/>
              </a:rPr>
              <a:t>s</a:t>
            </a:r>
            <a:r>
              <a:rPr sz="1200" spc="-80" dirty="0">
                <a:cs typeface="Trebuchet MS"/>
              </a:rPr>
              <a:t>t</a:t>
            </a:r>
            <a:r>
              <a:rPr sz="1200" spc="-35" dirty="0">
                <a:cs typeface="Trebuchet MS"/>
              </a:rPr>
              <a:t>e</a:t>
            </a:r>
            <a:r>
              <a:rPr sz="1200" spc="35" dirty="0">
                <a:cs typeface="Trebuchet MS"/>
              </a:rPr>
              <a:t>m</a:t>
            </a:r>
            <a:r>
              <a:rPr sz="1200" spc="15" dirty="0">
                <a:cs typeface="Trebuchet MS"/>
              </a:rPr>
              <a:t>c</a:t>
            </a:r>
            <a:r>
              <a:rPr sz="1200" spc="-80" dirty="0">
                <a:cs typeface="Trebuchet MS"/>
              </a:rPr>
              <a:t>t</a:t>
            </a:r>
            <a:r>
              <a:rPr sz="1200" spc="-45" dirty="0">
                <a:cs typeface="Trebuchet MS"/>
              </a:rPr>
              <a:t>l</a:t>
            </a:r>
            <a:r>
              <a:rPr sz="1200" spc="-130" dirty="0">
                <a:cs typeface="Trebuchet MS"/>
              </a:rPr>
              <a:t> </a:t>
            </a:r>
            <a:r>
              <a:rPr sz="1200" spc="85" dirty="0">
                <a:cs typeface="Trebuchet MS"/>
              </a:rPr>
              <a:t>s</a:t>
            </a:r>
            <a:r>
              <a:rPr sz="1200" spc="-80" dirty="0">
                <a:cs typeface="Trebuchet MS"/>
              </a:rPr>
              <a:t>t</a:t>
            </a:r>
            <a:r>
              <a:rPr sz="1200" spc="-10" dirty="0">
                <a:cs typeface="Trebuchet MS"/>
              </a:rPr>
              <a:t>a</a:t>
            </a:r>
            <a:r>
              <a:rPr sz="1200" spc="-80" dirty="0">
                <a:cs typeface="Trebuchet MS"/>
              </a:rPr>
              <a:t>t</a:t>
            </a:r>
            <a:r>
              <a:rPr sz="1200" spc="10" dirty="0">
                <a:cs typeface="Trebuchet MS"/>
              </a:rPr>
              <a:t>u</a:t>
            </a:r>
            <a:r>
              <a:rPr sz="1200" spc="95" dirty="0">
                <a:cs typeface="Trebuchet MS"/>
              </a:rPr>
              <a:t>s</a:t>
            </a:r>
            <a:r>
              <a:rPr sz="1200" spc="-125" dirty="0">
                <a:cs typeface="Trebuchet MS"/>
              </a:rPr>
              <a:t> </a:t>
            </a:r>
            <a:r>
              <a:rPr sz="1200" spc="-145" dirty="0">
                <a:cs typeface="Trebuchet MS"/>
              </a:rPr>
              <a:t>j</a:t>
            </a:r>
            <a:r>
              <a:rPr sz="1200" spc="-60" dirty="0">
                <a:cs typeface="Trebuchet MS"/>
              </a:rPr>
              <a:t>e</a:t>
            </a:r>
            <a:r>
              <a:rPr sz="1200" spc="15" dirty="0">
                <a:cs typeface="Trebuchet MS"/>
              </a:rPr>
              <a:t>n</a:t>
            </a:r>
            <a:r>
              <a:rPr sz="1200" spc="-35" dirty="0">
                <a:cs typeface="Trebuchet MS"/>
              </a:rPr>
              <a:t>k</a:t>
            </a:r>
            <a:r>
              <a:rPr sz="1200" spc="-50" dirty="0">
                <a:cs typeface="Trebuchet MS"/>
              </a:rPr>
              <a:t>i</a:t>
            </a:r>
            <a:r>
              <a:rPr sz="1200" spc="15" dirty="0">
                <a:cs typeface="Trebuchet MS"/>
              </a:rPr>
              <a:t>n</a:t>
            </a:r>
            <a:r>
              <a:rPr sz="1200" spc="95" dirty="0">
                <a:cs typeface="Trebuchet MS"/>
              </a:rPr>
              <a:t>s</a:t>
            </a:r>
            <a:endParaRPr sz="1200" dirty="0">
              <a:cs typeface="Trebuchet MS"/>
            </a:endParaRPr>
          </a:p>
          <a:p>
            <a:pPr>
              <a:lnSpc>
                <a:spcPct val="100000"/>
              </a:lnSpc>
            </a:pPr>
            <a:endParaRPr sz="1400" dirty="0">
              <a:cs typeface="Trebuchet MS"/>
            </a:endParaRPr>
          </a:p>
          <a:p>
            <a:pPr marL="12700" marR="1938655" algn="just">
              <a:lnSpc>
                <a:spcPct val="173600"/>
              </a:lnSpc>
              <a:spcBef>
                <a:spcPts val="880"/>
              </a:spcBef>
            </a:pPr>
            <a:r>
              <a:rPr sz="1200" spc="15" dirty="0">
                <a:cs typeface="Trebuchet MS"/>
              </a:rPr>
              <a:t>#</a:t>
            </a:r>
            <a:r>
              <a:rPr sz="1200" spc="-110" dirty="0">
                <a:cs typeface="Trebuchet MS"/>
              </a:rPr>
              <a:t> </a:t>
            </a:r>
            <a:r>
              <a:rPr sz="1200" spc="-40" dirty="0">
                <a:cs typeface="Trebuchet MS"/>
              </a:rPr>
              <a:t>I</a:t>
            </a:r>
            <a:r>
              <a:rPr sz="1200" spc="15" dirty="0">
                <a:cs typeface="Trebuchet MS"/>
              </a:rPr>
              <a:t>n</a:t>
            </a:r>
            <a:r>
              <a:rPr sz="1200" spc="85" dirty="0">
                <a:cs typeface="Trebuchet MS"/>
              </a:rPr>
              <a:t>s</a:t>
            </a:r>
            <a:r>
              <a:rPr sz="1200" spc="-80" dirty="0">
                <a:cs typeface="Trebuchet MS"/>
              </a:rPr>
              <a:t>t</a:t>
            </a:r>
            <a:r>
              <a:rPr sz="1200" spc="-10" dirty="0">
                <a:cs typeface="Trebuchet MS"/>
              </a:rPr>
              <a:t>a</a:t>
            </a:r>
            <a:r>
              <a:rPr sz="1200" spc="-35" dirty="0">
                <a:cs typeface="Trebuchet MS"/>
              </a:rPr>
              <a:t>l</a:t>
            </a:r>
            <a:r>
              <a:rPr sz="1200" spc="-45" dirty="0">
                <a:cs typeface="Trebuchet MS"/>
              </a:rPr>
              <a:t>l</a:t>
            </a:r>
            <a:r>
              <a:rPr sz="1200" spc="-125" dirty="0">
                <a:cs typeface="Trebuchet MS"/>
              </a:rPr>
              <a:t> </a:t>
            </a:r>
            <a:r>
              <a:rPr sz="1200" spc="15" dirty="0">
                <a:cs typeface="Trebuchet MS"/>
              </a:rPr>
              <a:t>a</a:t>
            </a:r>
            <a:r>
              <a:rPr sz="1200" spc="-10" dirty="0">
                <a:cs typeface="Trebuchet MS"/>
              </a:rPr>
              <a:t>n</a:t>
            </a:r>
            <a:r>
              <a:rPr sz="1200" dirty="0">
                <a:cs typeface="Trebuchet MS"/>
              </a:rPr>
              <a:t>d</a:t>
            </a:r>
            <a:r>
              <a:rPr sz="1200" spc="-110" dirty="0">
                <a:cs typeface="Trebuchet MS"/>
              </a:rPr>
              <a:t> </a:t>
            </a:r>
            <a:r>
              <a:rPr sz="1200" spc="85" dirty="0">
                <a:cs typeface="Trebuchet MS"/>
              </a:rPr>
              <a:t>s</a:t>
            </a:r>
            <a:r>
              <a:rPr sz="1200" spc="-80" dirty="0">
                <a:cs typeface="Trebuchet MS"/>
              </a:rPr>
              <a:t>t</a:t>
            </a:r>
            <a:r>
              <a:rPr sz="1200" spc="15" dirty="0">
                <a:cs typeface="Trebuchet MS"/>
              </a:rPr>
              <a:t>a</a:t>
            </a:r>
            <a:r>
              <a:rPr sz="1200" spc="-95" dirty="0">
                <a:cs typeface="Trebuchet MS"/>
              </a:rPr>
              <a:t>r</a:t>
            </a:r>
            <a:r>
              <a:rPr sz="1200" spc="-90" dirty="0">
                <a:cs typeface="Trebuchet MS"/>
              </a:rPr>
              <a:t>t</a:t>
            </a:r>
            <a:r>
              <a:rPr sz="1200" spc="-105" dirty="0">
                <a:cs typeface="Trebuchet MS"/>
              </a:rPr>
              <a:t> </a:t>
            </a:r>
            <a:r>
              <a:rPr sz="1200" spc="25" dirty="0">
                <a:cs typeface="Trebuchet MS"/>
              </a:rPr>
              <a:t>N</a:t>
            </a:r>
            <a:r>
              <a:rPr sz="1200" spc="-5" dirty="0">
                <a:cs typeface="Trebuchet MS"/>
              </a:rPr>
              <a:t>g</a:t>
            </a:r>
            <a:r>
              <a:rPr sz="1200" spc="-50" dirty="0">
                <a:cs typeface="Trebuchet MS"/>
              </a:rPr>
              <a:t>i</a:t>
            </a:r>
            <a:r>
              <a:rPr sz="1200" spc="15" dirty="0">
                <a:cs typeface="Trebuchet MS"/>
              </a:rPr>
              <a:t>n</a:t>
            </a:r>
            <a:r>
              <a:rPr sz="1200" spc="-55" dirty="0">
                <a:cs typeface="Trebuchet MS"/>
              </a:rPr>
              <a:t>x  </a:t>
            </a:r>
            <a:endParaRPr lang="en-US" sz="1200" spc="-55" dirty="0">
              <a:cs typeface="Trebuchet MS"/>
            </a:endParaRPr>
          </a:p>
          <a:p>
            <a:pPr marL="12700" marR="1938655" algn="just">
              <a:lnSpc>
                <a:spcPct val="173600"/>
              </a:lnSpc>
              <a:spcBef>
                <a:spcPts val="880"/>
              </a:spcBef>
            </a:pPr>
            <a:r>
              <a:rPr sz="1200" spc="85" dirty="0" err="1">
                <a:cs typeface="Trebuchet MS"/>
              </a:rPr>
              <a:t>s</a:t>
            </a:r>
            <a:r>
              <a:rPr sz="1200" spc="10" dirty="0" err="1">
                <a:cs typeface="Trebuchet MS"/>
              </a:rPr>
              <a:t>udo</a:t>
            </a:r>
            <a:r>
              <a:rPr sz="1200" spc="-100" dirty="0">
                <a:cs typeface="Trebuchet MS"/>
              </a:rPr>
              <a:t> </a:t>
            </a:r>
            <a:r>
              <a:rPr sz="1200" spc="15" dirty="0">
                <a:cs typeface="Trebuchet MS"/>
              </a:rPr>
              <a:t>a</a:t>
            </a:r>
            <a:r>
              <a:rPr sz="1200" spc="-25" dirty="0">
                <a:cs typeface="Trebuchet MS"/>
              </a:rPr>
              <a:t>p</a:t>
            </a:r>
            <a:r>
              <a:rPr sz="1200" spc="-90" dirty="0">
                <a:cs typeface="Trebuchet MS"/>
              </a:rPr>
              <a:t>t</a:t>
            </a:r>
            <a:r>
              <a:rPr sz="1200" spc="-130" dirty="0">
                <a:cs typeface="Trebuchet MS"/>
              </a:rPr>
              <a:t> </a:t>
            </a:r>
            <a:r>
              <a:rPr lang="en-US" sz="1200" spc="-50" dirty="0">
                <a:cs typeface="Trebuchet MS"/>
              </a:rPr>
              <a:t> i</a:t>
            </a:r>
            <a:r>
              <a:rPr sz="1200" spc="15" dirty="0">
                <a:cs typeface="Trebuchet MS"/>
              </a:rPr>
              <a:t>n</a:t>
            </a:r>
            <a:r>
              <a:rPr sz="1200" spc="85" dirty="0">
                <a:cs typeface="Trebuchet MS"/>
              </a:rPr>
              <a:t>s</a:t>
            </a:r>
            <a:r>
              <a:rPr sz="1200" spc="-105" dirty="0">
                <a:cs typeface="Trebuchet MS"/>
              </a:rPr>
              <a:t>t</a:t>
            </a:r>
            <a:r>
              <a:rPr sz="1200" spc="15" dirty="0">
                <a:cs typeface="Trebuchet MS"/>
              </a:rPr>
              <a:t>a</a:t>
            </a:r>
            <a:r>
              <a:rPr sz="1200" spc="-60" dirty="0">
                <a:cs typeface="Trebuchet MS"/>
              </a:rPr>
              <a:t>l</a:t>
            </a:r>
            <a:r>
              <a:rPr sz="1200" spc="-45" dirty="0">
                <a:cs typeface="Trebuchet MS"/>
              </a:rPr>
              <a:t>l</a:t>
            </a:r>
            <a:r>
              <a:rPr sz="1200" spc="-125" dirty="0">
                <a:cs typeface="Trebuchet MS"/>
              </a:rPr>
              <a:t> </a:t>
            </a:r>
            <a:r>
              <a:rPr sz="1200" spc="15" dirty="0">
                <a:cs typeface="Trebuchet MS"/>
              </a:rPr>
              <a:t>n</a:t>
            </a:r>
            <a:r>
              <a:rPr sz="1200" spc="-35" dirty="0">
                <a:cs typeface="Trebuchet MS"/>
              </a:rPr>
              <a:t>g</a:t>
            </a:r>
            <a:r>
              <a:rPr sz="1200" spc="-50" dirty="0">
                <a:cs typeface="Trebuchet MS"/>
              </a:rPr>
              <a:t>i</a:t>
            </a:r>
            <a:r>
              <a:rPr sz="1200" spc="15" dirty="0">
                <a:cs typeface="Trebuchet MS"/>
              </a:rPr>
              <a:t>n</a:t>
            </a:r>
            <a:r>
              <a:rPr sz="1200" spc="-75" dirty="0">
                <a:cs typeface="Trebuchet MS"/>
              </a:rPr>
              <a:t>x</a:t>
            </a:r>
            <a:r>
              <a:rPr sz="1200" spc="-100" dirty="0">
                <a:cs typeface="Trebuchet MS"/>
              </a:rPr>
              <a:t> </a:t>
            </a:r>
            <a:r>
              <a:rPr sz="1200" spc="-45" dirty="0">
                <a:cs typeface="Trebuchet MS"/>
              </a:rPr>
              <a:t>-</a:t>
            </a:r>
            <a:r>
              <a:rPr sz="1200" spc="-40" dirty="0">
                <a:cs typeface="Trebuchet MS"/>
              </a:rPr>
              <a:t>y  </a:t>
            </a:r>
            <a:endParaRPr lang="en-US" sz="1200" spc="-40" dirty="0">
              <a:cs typeface="Trebuchet MS"/>
            </a:endParaRPr>
          </a:p>
          <a:p>
            <a:pPr marL="12700" marR="1938655" algn="just">
              <a:lnSpc>
                <a:spcPct val="173600"/>
              </a:lnSpc>
              <a:spcBef>
                <a:spcPts val="880"/>
              </a:spcBef>
            </a:pPr>
            <a:r>
              <a:rPr sz="1200" spc="85" dirty="0" err="1">
                <a:cs typeface="Trebuchet MS"/>
              </a:rPr>
              <a:t>s</a:t>
            </a:r>
            <a:r>
              <a:rPr sz="1200" spc="10" dirty="0" err="1">
                <a:cs typeface="Trebuchet MS"/>
              </a:rPr>
              <a:t>udo</a:t>
            </a:r>
            <a:r>
              <a:rPr sz="1200" spc="-100" dirty="0">
                <a:cs typeface="Trebuchet MS"/>
              </a:rPr>
              <a:t> </a:t>
            </a:r>
            <a:r>
              <a:rPr sz="1200" spc="85" dirty="0">
                <a:cs typeface="Trebuchet MS"/>
              </a:rPr>
              <a:t>s</a:t>
            </a:r>
            <a:r>
              <a:rPr sz="1200" spc="-35" dirty="0">
                <a:cs typeface="Trebuchet MS"/>
              </a:rPr>
              <a:t>e</a:t>
            </a:r>
            <a:r>
              <a:rPr sz="1200" spc="-55" dirty="0">
                <a:cs typeface="Trebuchet MS"/>
              </a:rPr>
              <a:t>r</a:t>
            </a:r>
            <a:r>
              <a:rPr sz="1200" spc="-60" dirty="0">
                <a:cs typeface="Trebuchet MS"/>
              </a:rPr>
              <a:t>v</a:t>
            </a:r>
            <a:r>
              <a:rPr sz="1200" spc="-50" dirty="0">
                <a:cs typeface="Trebuchet MS"/>
              </a:rPr>
              <a:t>i</a:t>
            </a:r>
            <a:r>
              <a:rPr sz="1200" spc="30" dirty="0">
                <a:cs typeface="Trebuchet MS"/>
              </a:rPr>
              <a:t>c</a:t>
            </a:r>
            <a:r>
              <a:rPr sz="1200" spc="-25" dirty="0">
                <a:cs typeface="Trebuchet MS"/>
              </a:rPr>
              <a:t>e</a:t>
            </a:r>
            <a:r>
              <a:rPr sz="1200" spc="-125" dirty="0">
                <a:cs typeface="Trebuchet MS"/>
              </a:rPr>
              <a:t> </a:t>
            </a:r>
            <a:r>
              <a:rPr sz="1200" spc="15" dirty="0" err="1">
                <a:cs typeface="Trebuchet MS"/>
              </a:rPr>
              <a:t>n</a:t>
            </a:r>
            <a:r>
              <a:rPr sz="1200" spc="-35" dirty="0" err="1">
                <a:cs typeface="Trebuchet MS"/>
              </a:rPr>
              <a:t>g</a:t>
            </a:r>
            <a:r>
              <a:rPr sz="1200" spc="-75" dirty="0" err="1">
                <a:cs typeface="Trebuchet MS"/>
              </a:rPr>
              <a:t>i</a:t>
            </a:r>
            <a:r>
              <a:rPr sz="1200" spc="15" dirty="0" err="1">
                <a:cs typeface="Trebuchet MS"/>
              </a:rPr>
              <a:t>n</a:t>
            </a:r>
            <a:r>
              <a:rPr sz="1200" spc="-75" dirty="0" err="1">
                <a:cs typeface="Trebuchet MS"/>
              </a:rPr>
              <a:t>x</a:t>
            </a:r>
            <a:r>
              <a:rPr lang="en-US" sz="1200" spc="-75" dirty="0">
                <a:cs typeface="Trebuchet MS"/>
              </a:rPr>
              <a:t> </a:t>
            </a:r>
            <a:r>
              <a:rPr sz="1200" spc="-120" dirty="0">
                <a:cs typeface="Trebuchet MS"/>
              </a:rPr>
              <a:t> </a:t>
            </a:r>
            <a:r>
              <a:rPr sz="1200" spc="85" dirty="0">
                <a:cs typeface="Trebuchet MS"/>
              </a:rPr>
              <a:t>s</a:t>
            </a:r>
            <a:r>
              <a:rPr sz="1200" spc="-105" dirty="0">
                <a:cs typeface="Trebuchet MS"/>
              </a:rPr>
              <a:t>t</a:t>
            </a:r>
            <a:r>
              <a:rPr sz="1200" spc="15" dirty="0">
                <a:cs typeface="Trebuchet MS"/>
              </a:rPr>
              <a:t>a</a:t>
            </a:r>
            <a:r>
              <a:rPr sz="1200" spc="-85" dirty="0">
                <a:cs typeface="Trebuchet MS"/>
              </a:rPr>
              <a:t>rt</a:t>
            </a:r>
            <a:endParaRPr sz="1200" dirty="0">
              <a:cs typeface="Trebuchet MS"/>
            </a:endParaRPr>
          </a:p>
          <a:p>
            <a:pPr>
              <a:lnSpc>
                <a:spcPct val="100000"/>
              </a:lnSpc>
            </a:pPr>
            <a:endParaRPr sz="1400" dirty="0">
              <a:cs typeface="Trebuchet MS"/>
            </a:endParaRPr>
          </a:p>
          <a:p>
            <a:pPr marL="12700" marR="1481455">
              <a:lnSpc>
                <a:spcPct val="173600"/>
              </a:lnSpc>
              <a:spcBef>
                <a:spcPts val="875"/>
              </a:spcBef>
            </a:pPr>
            <a:r>
              <a:rPr sz="1200" spc="15" dirty="0">
                <a:cs typeface="Trebuchet MS"/>
              </a:rPr>
              <a:t>#</a:t>
            </a:r>
            <a:r>
              <a:rPr sz="1200" spc="-110" dirty="0">
                <a:cs typeface="Trebuchet MS"/>
              </a:rPr>
              <a:t> </a:t>
            </a:r>
            <a:r>
              <a:rPr sz="1200" spc="25" dirty="0">
                <a:cs typeface="Trebuchet MS"/>
              </a:rPr>
              <a:t>E</a:t>
            </a:r>
            <a:r>
              <a:rPr sz="1200" spc="-10" dirty="0">
                <a:cs typeface="Trebuchet MS"/>
              </a:rPr>
              <a:t>n</a:t>
            </a:r>
            <a:r>
              <a:rPr sz="1200" spc="15" dirty="0">
                <a:cs typeface="Trebuchet MS"/>
              </a:rPr>
              <a:t>a</a:t>
            </a:r>
            <a:r>
              <a:rPr sz="1200" spc="-25" dirty="0">
                <a:cs typeface="Trebuchet MS"/>
              </a:rPr>
              <a:t>b</a:t>
            </a:r>
            <a:r>
              <a:rPr sz="1200" spc="-5" dirty="0">
                <a:cs typeface="Trebuchet MS"/>
              </a:rPr>
              <a:t>l</a:t>
            </a:r>
            <a:r>
              <a:rPr sz="1200" spc="-25" dirty="0">
                <a:cs typeface="Trebuchet MS"/>
              </a:rPr>
              <a:t>e</a:t>
            </a:r>
            <a:r>
              <a:rPr sz="1200" spc="-125" dirty="0">
                <a:cs typeface="Trebuchet MS"/>
              </a:rPr>
              <a:t> </a:t>
            </a:r>
            <a:r>
              <a:rPr sz="1200" spc="25" dirty="0">
                <a:cs typeface="Trebuchet MS"/>
              </a:rPr>
              <a:t>N</a:t>
            </a:r>
            <a:r>
              <a:rPr sz="1200" spc="-5" dirty="0">
                <a:cs typeface="Trebuchet MS"/>
              </a:rPr>
              <a:t>g</a:t>
            </a:r>
            <a:r>
              <a:rPr sz="1200" spc="-50" dirty="0">
                <a:cs typeface="Trebuchet MS"/>
              </a:rPr>
              <a:t>i</a:t>
            </a:r>
            <a:r>
              <a:rPr sz="1200" spc="15" dirty="0">
                <a:cs typeface="Trebuchet MS"/>
              </a:rPr>
              <a:t>n</a:t>
            </a:r>
            <a:r>
              <a:rPr sz="1200" spc="-75" dirty="0">
                <a:cs typeface="Trebuchet MS"/>
              </a:rPr>
              <a:t>x</a:t>
            </a:r>
            <a:r>
              <a:rPr sz="1200" spc="-145" dirty="0">
                <a:cs typeface="Trebuchet MS"/>
              </a:rPr>
              <a:t> </a:t>
            </a:r>
            <a:r>
              <a:rPr sz="1200" spc="-80" dirty="0">
                <a:cs typeface="Trebuchet MS"/>
              </a:rPr>
              <a:t>t</a:t>
            </a:r>
            <a:r>
              <a:rPr sz="1200" spc="15" dirty="0">
                <a:cs typeface="Trebuchet MS"/>
              </a:rPr>
              <a:t>o</a:t>
            </a:r>
            <a:r>
              <a:rPr sz="1200" spc="-125" dirty="0">
                <a:cs typeface="Trebuchet MS"/>
              </a:rPr>
              <a:t> </a:t>
            </a:r>
            <a:r>
              <a:rPr sz="1200" spc="85" dirty="0">
                <a:cs typeface="Trebuchet MS"/>
              </a:rPr>
              <a:t>s</a:t>
            </a:r>
            <a:r>
              <a:rPr sz="1200" spc="-80" dirty="0">
                <a:cs typeface="Trebuchet MS"/>
              </a:rPr>
              <a:t>t</a:t>
            </a:r>
            <a:r>
              <a:rPr sz="1200" spc="15" dirty="0">
                <a:cs typeface="Trebuchet MS"/>
              </a:rPr>
              <a:t>a</a:t>
            </a:r>
            <a:r>
              <a:rPr sz="1200" spc="-95" dirty="0">
                <a:cs typeface="Trebuchet MS"/>
              </a:rPr>
              <a:t>r</a:t>
            </a:r>
            <a:r>
              <a:rPr sz="1200" spc="-90" dirty="0">
                <a:cs typeface="Trebuchet MS"/>
              </a:rPr>
              <a:t>t</a:t>
            </a:r>
            <a:r>
              <a:rPr sz="1200" spc="-105" dirty="0">
                <a:cs typeface="Trebuchet MS"/>
              </a:rPr>
              <a:t> </a:t>
            </a:r>
            <a:r>
              <a:rPr sz="1200" dirty="0">
                <a:cs typeface="Trebuchet MS"/>
              </a:rPr>
              <a:t>o</a:t>
            </a:r>
            <a:r>
              <a:rPr sz="1200" spc="5" dirty="0">
                <a:cs typeface="Trebuchet MS"/>
              </a:rPr>
              <a:t>n</a:t>
            </a:r>
            <a:r>
              <a:rPr sz="1200" spc="-105" dirty="0">
                <a:cs typeface="Trebuchet MS"/>
              </a:rPr>
              <a:t> </a:t>
            </a:r>
            <a:r>
              <a:rPr sz="1200" spc="-25" dirty="0">
                <a:cs typeface="Trebuchet MS"/>
              </a:rPr>
              <a:t>b</a:t>
            </a:r>
            <a:r>
              <a:rPr sz="1200" spc="25" dirty="0">
                <a:cs typeface="Trebuchet MS"/>
              </a:rPr>
              <a:t>o</a:t>
            </a:r>
            <a:r>
              <a:rPr sz="1200" dirty="0">
                <a:cs typeface="Trebuchet MS"/>
              </a:rPr>
              <a:t>o</a:t>
            </a:r>
            <a:r>
              <a:rPr sz="1200" spc="-75" dirty="0">
                <a:cs typeface="Trebuchet MS"/>
              </a:rPr>
              <a:t>t  </a:t>
            </a:r>
            <a:endParaRPr lang="en-US" sz="1200" spc="-75" dirty="0">
              <a:cs typeface="Trebuchet MS"/>
            </a:endParaRPr>
          </a:p>
          <a:p>
            <a:pPr marL="12700" marR="1481455">
              <a:lnSpc>
                <a:spcPct val="173600"/>
              </a:lnSpc>
              <a:spcBef>
                <a:spcPts val="875"/>
              </a:spcBef>
            </a:pPr>
            <a:r>
              <a:rPr sz="1200" spc="85" dirty="0" err="1">
                <a:cs typeface="Trebuchet MS"/>
              </a:rPr>
              <a:t>s</a:t>
            </a:r>
            <a:r>
              <a:rPr sz="1200" spc="10" dirty="0" err="1">
                <a:cs typeface="Trebuchet MS"/>
              </a:rPr>
              <a:t>udo</a:t>
            </a:r>
            <a:r>
              <a:rPr sz="1200" spc="-100" dirty="0">
                <a:cs typeface="Trebuchet MS"/>
              </a:rPr>
              <a:t> </a:t>
            </a:r>
            <a:r>
              <a:rPr sz="1200" spc="85" dirty="0">
                <a:cs typeface="Trebuchet MS"/>
              </a:rPr>
              <a:t>s</a:t>
            </a:r>
            <a:r>
              <a:rPr sz="1200" spc="-35" dirty="0">
                <a:cs typeface="Trebuchet MS"/>
              </a:rPr>
              <a:t>e</a:t>
            </a:r>
            <a:r>
              <a:rPr sz="1200" spc="-55" dirty="0">
                <a:cs typeface="Trebuchet MS"/>
              </a:rPr>
              <a:t>r</a:t>
            </a:r>
            <a:r>
              <a:rPr sz="1200" spc="-60" dirty="0">
                <a:cs typeface="Trebuchet MS"/>
              </a:rPr>
              <a:t>v</a:t>
            </a:r>
            <a:r>
              <a:rPr sz="1200" spc="-50" dirty="0">
                <a:cs typeface="Trebuchet MS"/>
              </a:rPr>
              <a:t>i</a:t>
            </a:r>
            <a:r>
              <a:rPr sz="1200" spc="30" dirty="0">
                <a:cs typeface="Trebuchet MS"/>
              </a:rPr>
              <a:t>c</a:t>
            </a:r>
            <a:r>
              <a:rPr sz="1200" spc="-25" dirty="0">
                <a:cs typeface="Trebuchet MS"/>
              </a:rPr>
              <a:t>e</a:t>
            </a:r>
            <a:r>
              <a:rPr sz="1200" spc="-125" dirty="0">
                <a:cs typeface="Trebuchet MS"/>
              </a:rPr>
              <a:t> </a:t>
            </a:r>
            <a:r>
              <a:rPr sz="1200" spc="15" dirty="0">
                <a:cs typeface="Trebuchet MS"/>
              </a:rPr>
              <a:t>n</a:t>
            </a:r>
            <a:r>
              <a:rPr sz="1200" spc="-35" dirty="0">
                <a:cs typeface="Trebuchet MS"/>
              </a:rPr>
              <a:t>g</a:t>
            </a:r>
            <a:r>
              <a:rPr sz="1200" spc="-75" dirty="0">
                <a:cs typeface="Trebuchet MS"/>
              </a:rPr>
              <a:t>i</a:t>
            </a:r>
            <a:r>
              <a:rPr sz="1200" spc="15" dirty="0">
                <a:cs typeface="Trebuchet MS"/>
              </a:rPr>
              <a:t>n</a:t>
            </a:r>
            <a:r>
              <a:rPr sz="1200" spc="-75" dirty="0">
                <a:cs typeface="Trebuchet MS"/>
              </a:rPr>
              <a:t>x</a:t>
            </a:r>
            <a:r>
              <a:rPr sz="1200" spc="-120" dirty="0">
                <a:cs typeface="Trebuchet MS"/>
              </a:rPr>
              <a:t> </a:t>
            </a:r>
            <a:r>
              <a:rPr sz="1200" spc="-35" dirty="0">
                <a:cs typeface="Trebuchet MS"/>
              </a:rPr>
              <a:t>e</a:t>
            </a:r>
            <a:r>
              <a:rPr sz="1200" spc="-10" dirty="0">
                <a:cs typeface="Trebuchet MS"/>
              </a:rPr>
              <a:t>n</a:t>
            </a:r>
            <a:r>
              <a:rPr sz="1200" spc="15" dirty="0">
                <a:cs typeface="Trebuchet MS"/>
              </a:rPr>
              <a:t>a</a:t>
            </a:r>
            <a:r>
              <a:rPr sz="1200" spc="-25" dirty="0">
                <a:cs typeface="Trebuchet MS"/>
              </a:rPr>
              <a:t>b</a:t>
            </a:r>
            <a:r>
              <a:rPr sz="1200" spc="-5" dirty="0">
                <a:cs typeface="Trebuchet MS"/>
              </a:rPr>
              <a:t>l</a:t>
            </a:r>
            <a:r>
              <a:rPr sz="1200" spc="-25" dirty="0">
                <a:cs typeface="Trebuchet MS"/>
              </a:rPr>
              <a:t>e</a:t>
            </a:r>
            <a:endParaRPr sz="1200" dirty="0">
              <a:cs typeface="Trebuchet MS"/>
            </a:endParaRPr>
          </a:p>
          <a:p>
            <a:pPr>
              <a:lnSpc>
                <a:spcPct val="100000"/>
              </a:lnSpc>
            </a:pPr>
            <a:endParaRPr sz="1400" dirty="0">
              <a:cs typeface="Trebuchet MS"/>
            </a:endParaRPr>
          </a:p>
          <a:p>
            <a:pPr marL="12700" marR="1828164">
              <a:lnSpc>
                <a:spcPct val="173600"/>
              </a:lnSpc>
              <a:spcBef>
                <a:spcPts val="855"/>
              </a:spcBef>
            </a:pPr>
            <a:r>
              <a:rPr sz="1200" spc="15" dirty="0">
                <a:cs typeface="Trebuchet MS"/>
              </a:rPr>
              <a:t>#</a:t>
            </a:r>
            <a:r>
              <a:rPr sz="1200" spc="-110" dirty="0">
                <a:cs typeface="Trebuchet MS"/>
              </a:rPr>
              <a:t> </a:t>
            </a:r>
            <a:r>
              <a:rPr sz="1200" spc="100" dirty="0">
                <a:cs typeface="Trebuchet MS"/>
              </a:rPr>
              <a:t>C</a:t>
            </a:r>
            <a:r>
              <a:rPr sz="1200" spc="15" dirty="0">
                <a:cs typeface="Trebuchet MS"/>
              </a:rPr>
              <a:t>h</a:t>
            </a:r>
            <a:r>
              <a:rPr sz="1200" spc="-35" dirty="0">
                <a:cs typeface="Trebuchet MS"/>
              </a:rPr>
              <a:t>e</a:t>
            </a:r>
            <a:r>
              <a:rPr sz="1200" spc="30" dirty="0">
                <a:cs typeface="Trebuchet MS"/>
              </a:rPr>
              <a:t>c</a:t>
            </a:r>
            <a:r>
              <a:rPr sz="1200" spc="-25" dirty="0">
                <a:cs typeface="Trebuchet MS"/>
              </a:rPr>
              <a:t>k</a:t>
            </a:r>
            <a:r>
              <a:rPr sz="1200" spc="-125" dirty="0">
                <a:cs typeface="Trebuchet MS"/>
              </a:rPr>
              <a:t> </a:t>
            </a:r>
            <a:r>
              <a:rPr sz="1200" spc="-5" dirty="0">
                <a:cs typeface="Trebuchet MS"/>
              </a:rPr>
              <a:t>Ng</a:t>
            </a:r>
            <a:r>
              <a:rPr sz="1200" spc="5" dirty="0">
                <a:cs typeface="Trebuchet MS"/>
              </a:rPr>
              <a:t>i</a:t>
            </a:r>
            <a:r>
              <a:rPr sz="1200" spc="15" dirty="0">
                <a:cs typeface="Trebuchet MS"/>
              </a:rPr>
              <a:t>n</a:t>
            </a:r>
            <a:r>
              <a:rPr sz="1200" spc="-75" dirty="0">
                <a:cs typeface="Trebuchet MS"/>
              </a:rPr>
              <a:t>x</a:t>
            </a:r>
            <a:r>
              <a:rPr sz="1200" spc="-120" dirty="0">
                <a:cs typeface="Trebuchet MS"/>
              </a:rPr>
              <a:t> </a:t>
            </a:r>
            <a:r>
              <a:rPr sz="1200" spc="85" dirty="0">
                <a:cs typeface="Trebuchet MS"/>
              </a:rPr>
              <a:t>s</a:t>
            </a:r>
            <a:r>
              <a:rPr sz="1200" spc="-105" dirty="0">
                <a:cs typeface="Trebuchet MS"/>
              </a:rPr>
              <a:t>t</a:t>
            </a:r>
            <a:r>
              <a:rPr sz="1200" spc="15" dirty="0">
                <a:cs typeface="Trebuchet MS"/>
              </a:rPr>
              <a:t>a</a:t>
            </a:r>
            <a:r>
              <a:rPr sz="1200" spc="-80" dirty="0">
                <a:cs typeface="Trebuchet MS"/>
              </a:rPr>
              <a:t>t</a:t>
            </a:r>
            <a:r>
              <a:rPr sz="1200" spc="10" dirty="0">
                <a:cs typeface="Trebuchet MS"/>
              </a:rPr>
              <a:t>u</a:t>
            </a:r>
            <a:r>
              <a:rPr sz="1200" spc="80" dirty="0">
                <a:cs typeface="Trebuchet MS"/>
              </a:rPr>
              <a:t>s  </a:t>
            </a:r>
            <a:endParaRPr lang="en-US" sz="1200" spc="80" dirty="0">
              <a:cs typeface="Trebuchet MS"/>
            </a:endParaRPr>
          </a:p>
          <a:p>
            <a:pPr marL="12700" marR="1828164">
              <a:lnSpc>
                <a:spcPct val="173600"/>
              </a:lnSpc>
              <a:spcBef>
                <a:spcPts val="855"/>
              </a:spcBef>
            </a:pPr>
            <a:r>
              <a:rPr sz="1200" spc="85" dirty="0" err="1">
                <a:cs typeface="Trebuchet MS"/>
              </a:rPr>
              <a:t>s</a:t>
            </a:r>
            <a:r>
              <a:rPr sz="1200" spc="10" dirty="0" err="1">
                <a:cs typeface="Trebuchet MS"/>
              </a:rPr>
              <a:t>udo</a:t>
            </a:r>
            <a:r>
              <a:rPr sz="1200" spc="-100" dirty="0">
                <a:cs typeface="Trebuchet MS"/>
              </a:rPr>
              <a:t> </a:t>
            </a:r>
            <a:r>
              <a:rPr sz="1200" spc="85" dirty="0">
                <a:cs typeface="Trebuchet MS"/>
              </a:rPr>
              <a:t>s</a:t>
            </a:r>
            <a:r>
              <a:rPr sz="1200" spc="-35" dirty="0">
                <a:cs typeface="Trebuchet MS"/>
              </a:rPr>
              <a:t>e</a:t>
            </a:r>
            <a:r>
              <a:rPr sz="1200" spc="-55" dirty="0">
                <a:cs typeface="Trebuchet MS"/>
              </a:rPr>
              <a:t>r</a:t>
            </a:r>
            <a:r>
              <a:rPr sz="1200" spc="-60" dirty="0">
                <a:cs typeface="Trebuchet MS"/>
              </a:rPr>
              <a:t>v</a:t>
            </a:r>
            <a:r>
              <a:rPr sz="1200" spc="-50" dirty="0">
                <a:cs typeface="Trebuchet MS"/>
              </a:rPr>
              <a:t>i</a:t>
            </a:r>
            <a:r>
              <a:rPr sz="1200" spc="30" dirty="0">
                <a:cs typeface="Trebuchet MS"/>
              </a:rPr>
              <a:t>c</a:t>
            </a:r>
            <a:r>
              <a:rPr sz="1200" spc="-25" dirty="0">
                <a:cs typeface="Trebuchet MS"/>
              </a:rPr>
              <a:t>e</a:t>
            </a:r>
            <a:r>
              <a:rPr sz="1200" spc="-125" dirty="0">
                <a:cs typeface="Trebuchet MS"/>
              </a:rPr>
              <a:t> </a:t>
            </a:r>
            <a:r>
              <a:rPr sz="1200" spc="15" dirty="0" err="1">
                <a:cs typeface="Trebuchet MS"/>
              </a:rPr>
              <a:t>n</a:t>
            </a:r>
            <a:r>
              <a:rPr sz="1200" spc="-35" dirty="0" err="1">
                <a:cs typeface="Trebuchet MS"/>
              </a:rPr>
              <a:t>g</a:t>
            </a:r>
            <a:r>
              <a:rPr sz="1200" spc="-75" dirty="0" err="1">
                <a:cs typeface="Trebuchet MS"/>
              </a:rPr>
              <a:t>i</a:t>
            </a:r>
            <a:r>
              <a:rPr sz="1200" spc="15" dirty="0" err="1">
                <a:cs typeface="Trebuchet MS"/>
              </a:rPr>
              <a:t>n</a:t>
            </a:r>
            <a:r>
              <a:rPr sz="1200" spc="-75" dirty="0" err="1">
                <a:cs typeface="Trebuchet MS"/>
              </a:rPr>
              <a:t>x</a:t>
            </a:r>
            <a:r>
              <a:rPr sz="1200" spc="-120" dirty="0">
                <a:cs typeface="Trebuchet MS"/>
              </a:rPr>
              <a:t> </a:t>
            </a:r>
            <a:r>
              <a:rPr sz="1200" spc="85" dirty="0">
                <a:cs typeface="Trebuchet MS"/>
              </a:rPr>
              <a:t>s</a:t>
            </a:r>
            <a:r>
              <a:rPr sz="1200" spc="-105" dirty="0">
                <a:cs typeface="Trebuchet MS"/>
              </a:rPr>
              <a:t>t</a:t>
            </a:r>
            <a:r>
              <a:rPr sz="1200" spc="15" dirty="0">
                <a:cs typeface="Trebuchet MS"/>
              </a:rPr>
              <a:t>a</a:t>
            </a:r>
            <a:r>
              <a:rPr sz="1200" spc="-80" dirty="0">
                <a:cs typeface="Trebuchet MS"/>
              </a:rPr>
              <a:t>t</a:t>
            </a:r>
            <a:r>
              <a:rPr sz="1200" spc="10" dirty="0">
                <a:cs typeface="Trebuchet MS"/>
              </a:rPr>
              <a:t>u</a:t>
            </a:r>
            <a:r>
              <a:rPr sz="1200" spc="95" dirty="0">
                <a:cs typeface="Trebuchet MS"/>
              </a:rPr>
              <a:t>s</a:t>
            </a:r>
            <a:endParaRPr lang="en-US" sz="1200" spc="95" dirty="0">
              <a:cs typeface="Trebuchet MS"/>
            </a:endParaRPr>
          </a:p>
          <a:p>
            <a:pPr marL="12700" marR="1828164">
              <a:lnSpc>
                <a:spcPct val="173600"/>
              </a:lnSpc>
              <a:spcBef>
                <a:spcPts val="855"/>
              </a:spcBef>
            </a:pPr>
            <a:r>
              <a:rPr lang="en-US" sz="1200" spc="95" dirty="0">
                <a:cs typeface="Trebuchet MS"/>
              </a:rPr>
              <a:t>#</a:t>
            </a:r>
            <a:r>
              <a:rPr lang="en-US" sz="1200" dirty="0"/>
              <a:t>To install the required packages for using Docker</a:t>
            </a:r>
          </a:p>
          <a:p>
            <a:pPr marL="12700" marR="1828164">
              <a:lnSpc>
                <a:spcPct val="173600"/>
              </a:lnSpc>
              <a:spcBef>
                <a:spcPts val="855"/>
              </a:spcBef>
            </a:pPr>
            <a:r>
              <a:rPr lang="en-US" sz="1100" dirty="0" err="1">
                <a:cs typeface="Trebuchet MS"/>
              </a:rPr>
              <a:t>sudo</a:t>
            </a:r>
            <a:r>
              <a:rPr lang="en-US" sz="1100" dirty="0">
                <a:cs typeface="Trebuchet MS"/>
              </a:rPr>
              <a:t> apt install apt-transport-https ca-certificates curl software properties-common -y</a:t>
            </a:r>
          </a:p>
          <a:p>
            <a:pPr marL="12700" marR="1828164">
              <a:lnSpc>
                <a:spcPct val="173600"/>
              </a:lnSpc>
              <a:spcBef>
                <a:spcPts val="855"/>
              </a:spcBef>
            </a:pPr>
            <a:endParaRPr sz="1200" dirty="0"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2912" y="6345850"/>
            <a:ext cx="4876800" cy="20002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2912" y="6716341"/>
            <a:ext cx="5943600" cy="64248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23862" y="7508166"/>
            <a:ext cx="5943600" cy="883919"/>
            <a:chOff x="914400" y="6667525"/>
            <a:chExt cx="5943600" cy="883919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400" y="6667525"/>
              <a:ext cx="5943600" cy="41412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4400" y="7111111"/>
              <a:ext cx="5943600" cy="440055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42912" y="8483933"/>
            <a:ext cx="4324350" cy="20822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23861" y="8840153"/>
            <a:ext cx="4676775" cy="17145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42912" y="9119394"/>
            <a:ext cx="4667250" cy="17145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52437" y="9398635"/>
            <a:ext cx="4657725" cy="41784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22086C5-A4FB-4C4E-A5F8-1AA9A4630BEF}"/>
              </a:ext>
            </a:extLst>
          </p:cNvPr>
          <p:cNvSpPr/>
          <p:nvPr/>
        </p:nvSpPr>
        <p:spPr>
          <a:xfrm>
            <a:off x="381000" y="59003"/>
            <a:ext cx="70866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#you provided is intended to download Docker's GPG key and save it to your system's keyring.</a:t>
            </a:r>
          </a:p>
          <a:p>
            <a:endParaRPr lang="en-US" sz="1100" dirty="0"/>
          </a:p>
          <a:p>
            <a:r>
              <a:rPr lang="en-US" sz="1100" dirty="0" err="1"/>
              <a:t>sudo</a:t>
            </a:r>
            <a:r>
              <a:rPr lang="en-US" sz="1100" dirty="0"/>
              <a:t> curl -</a:t>
            </a:r>
            <a:r>
              <a:rPr lang="en-US" sz="1100" dirty="0" err="1"/>
              <a:t>fsSL</a:t>
            </a:r>
            <a:r>
              <a:rPr lang="en-US" sz="1100" dirty="0"/>
              <a:t> https://download.docker.com/linux/ubuntu/gpg -o /</a:t>
            </a:r>
            <a:r>
              <a:rPr lang="en-US" sz="1100" dirty="0" err="1"/>
              <a:t>etc</a:t>
            </a:r>
            <a:r>
              <a:rPr lang="en-US" sz="1100" dirty="0"/>
              <a:t>/apt/keyrings/</a:t>
            </a:r>
            <a:r>
              <a:rPr lang="en-US" sz="1100" dirty="0" err="1"/>
              <a:t>docker.asc</a:t>
            </a:r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#you provided adds the Docker repository to your system's package sources.</a:t>
            </a:r>
          </a:p>
          <a:p>
            <a:endParaRPr lang="en-US" sz="1100" dirty="0"/>
          </a:p>
          <a:p>
            <a:r>
              <a:rPr lang="en-US" sz="1100" dirty="0"/>
              <a:t>echo "deb [arch=$(</a:t>
            </a:r>
            <a:r>
              <a:rPr lang="en-US" sz="1100" dirty="0" err="1"/>
              <a:t>dpkg</a:t>
            </a:r>
            <a:r>
              <a:rPr lang="en-US" sz="1100" dirty="0"/>
              <a:t> --print-architecture) signed-by=/</a:t>
            </a:r>
            <a:r>
              <a:rPr lang="en-US" sz="1100" dirty="0" err="1"/>
              <a:t>etc</a:t>
            </a:r>
            <a:r>
              <a:rPr lang="en-US" sz="1100" dirty="0"/>
              <a:t>/apt/keyrings/</a:t>
            </a:r>
            <a:r>
              <a:rPr lang="en-US" sz="1100" dirty="0" err="1"/>
              <a:t>docker.asc</a:t>
            </a:r>
            <a:r>
              <a:rPr lang="en-US" sz="1100" dirty="0"/>
              <a:t>] https://download.docker.com/linux/ubuntu $(</a:t>
            </a:r>
            <a:r>
              <a:rPr lang="en-US" sz="1100" dirty="0" err="1"/>
              <a:t>lsb_release</a:t>
            </a:r>
            <a:r>
              <a:rPr lang="en-US" sz="1100" dirty="0"/>
              <a:t> -cs) stable" | </a:t>
            </a:r>
            <a:r>
              <a:rPr lang="en-US" sz="1100" dirty="0" err="1"/>
              <a:t>sudo</a:t>
            </a:r>
            <a:r>
              <a:rPr lang="en-US" sz="1100" dirty="0"/>
              <a:t> tee /</a:t>
            </a:r>
            <a:r>
              <a:rPr lang="en-US" sz="1100" dirty="0" err="1"/>
              <a:t>etc</a:t>
            </a:r>
            <a:r>
              <a:rPr lang="en-US" sz="1100" dirty="0"/>
              <a:t>/apt/</a:t>
            </a:r>
            <a:r>
              <a:rPr lang="en-US" sz="1100" dirty="0" err="1"/>
              <a:t>sources.list.d</a:t>
            </a:r>
            <a:r>
              <a:rPr lang="en-US" sz="1100" dirty="0"/>
              <a:t>/</a:t>
            </a:r>
            <a:r>
              <a:rPr lang="en-US" sz="1100" dirty="0" err="1"/>
              <a:t>docker.list</a:t>
            </a:r>
            <a:r>
              <a:rPr lang="en-US" sz="1100" dirty="0"/>
              <a:t> &gt; /dev/null</a:t>
            </a:r>
          </a:p>
          <a:p>
            <a:endParaRPr lang="en-US" sz="1100" dirty="0"/>
          </a:p>
          <a:p>
            <a:r>
              <a:rPr lang="en-US" sz="1100" dirty="0"/>
              <a:t>#refresh the package index on your Ubuntu system</a:t>
            </a:r>
          </a:p>
          <a:p>
            <a:r>
              <a:rPr lang="en-US" sz="1100" dirty="0" err="1"/>
              <a:t>sudo</a:t>
            </a:r>
            <a:r>
              <a:rPr lang="en-US" sz="1100" dirty="0"/>
              <a:t> apt update –y</a:t>
            </a:r>
          </a:p>
          <a:p>
            <a:endParaRPr lang="en-US" sz="1100" dirty="0"/>
          </a:p>
          <a:p>
            <a:r>
              <a:rPr lang="en-US" sz="1100" dirty="0"/>
              <a:t>#To install Docker and its related components on your Ubuntu system</a:t>
            </a:r>
          </a:p>
          <a:p>
            <a:r>
              <a:rPr lang="en-US" sz="1100" dirty="0" err="1"/>
              <a:t>sudo</a:t>
            </a:r>
            <a:r>
              <a:rPr lang="en-US" sz="1100" dirty="0"/>
              <a:t> apt-get install docker-</a:t>
            </a:r>
            <a:r>
              <a:rPr lang="en-US" sz="1100" dirty="0" err="1"/>
              <a:t>ce</a:t>
            </a:r>
            <a:r>
              <a:rPr lang="en-US" sz="1100" dirty="0"/>
              <a:t> docker-</a:t>
            </a:r>
            <a:r>
              <a:rPr lang="en-US" sz="1100" dirty="0" err="1"/>
              <a:t>ce</a:t>
            </a:r>
            <a:r>
              <a:rPr lang="en-US" sz="1100" dirty="0"/>
              <a:t>-cli containerd.io docker-</a:t>
            </a:r>
            <a:r>
              <a:rPr lang="en-US" sz="1100" dirty="0" err="1"/>
              <a:t>buildx</a:t>
            </a:r>
            <a:r>
              <a:rPr lang="en-US" sz="1100" dirty="0"/>
              <a:t>-plugin docker-compose-plugin -y</a:t>
            </a:r>
          </a:p>
          <a:p>
            <a:endParaRPr lang="en-US" sz="11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A820A9C-C412-4423-8F0E-2065634BD2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3862" y="2695552"/>
            <a:ext cx="4676775" cy="35446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04875" y="3859528"/>
            <a:ext cx="5707380" cy="20595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6690" indent="-174625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187325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Access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Jenkins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Times New Roman"/>
              <a:buAutoNum type="arabicPeriod" startAt="3"/>
            </a:pPr>
            <a:endParaRPr sz="1400" dirty="0">
              <a:latin typeface="Times New Roman"/>
              <a:cs typeface="Times New Roman"/>
            </a:endParaRPr>
          </a:p>
          <a:p>
            <a:pPr marL="469900" marR="5080" lvl="1" indent="-228600">
              <a:lnSpc>
                <a:spcPts val="1380"/>
              </a:lnSpc>
              <a:buSzPct val="83333"/>
              <a:buChar char="●"/>
              <a:tabLst>
                <a:tab pos="469900" algn="l"/>
                <a:tab pos="470534" algn="l"/>
              </a:tabLst>
            </a:pPr>
            <a:r>
              <a:rPr sz="1400" dirty="0">
                <a:latin typeface="Times New Roman"/>
                <a:cs typeface="Times New Roman"/>
              </a:rPr>
              <a:t>Copy </a:t>
            </a:r>
            <a:r>
              <a:rPr sz="1400" spc="-5" dirty="0">
                <a:latin typeface="Times New Roman"/>
                <a:cs typeface="Times New Roman"/>
              </a:rPr>
              <a:t>the </a:t>
            </a:r>
            <a:r>
              <a:rPr sz="1400" b="1" spc="-5" dirty="0">
                <a:latin typeface="Times New Roman"/>
                <a:cs typeface="Times New Roman"/>
              </a:rPr>
              <a:t>Public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IP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Address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EC2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instance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 </a:t>
            </a:r>
            <a:r>
              <a:rPr sz="1400" spc="-5" dirty="0">
                <a:latin typeface="Times New Roman"/>
                <a:cs typeface="Times New Roman"/>
              </a:rPr>
              <a:t>paste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it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into</a:t>
            </a:r>
            <a:r>
              <a:rPr sz="1400" dirty="0">
                <a:latin typeface="Times New Roman"/>
                <a:cs typeface="Times New Roman"/>
              </a:rPr>
              <a:t> a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browser followed </a:t>
            </a:r>
            <a:r>
              <a:rPr sz="1400" spc="-2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by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:8080</a:t>
            </a:r>
            <a:r>
              <a:rPr sz="1400" spc="-5" dirty="0">
                <a:latin typeface="Times New Roman"/>
                <a:cs typeface="Times New Roman"/>
              </a:rPr>
              <a:t>.</a:t>
            </a:r>
            <a:endParaRPr sz="1400" dirty="0">
              <a:latin typeface="Times New Roman"/>
              <a:cs typeface="Times New Roman"/>
            </a:endParaRPr>
          </a:p>
          <a:p>
            <a:pPr marL="698500">
              <a:lnSpc>
                <a:spcPts val="1375"/>
              </a:lnSpc>
              <a:tabLst>
                <a:tab pos="927100" algn="l"/>
              </a:tabLst>
            </a:pPr>
            <a:r>
              <a:rPr sz="1400" dirty="0">
                <a:latin typeface="Courier New"/>
                <a:cs typeface="Courier New"/>
              </a:rPr>
              <a:t>o	</a:t>
            </a:r>
            <a:r>
              <a:rPr sz="1400" spc="-5" dirty="0">
                <a:latin typeface="Times New Roman"/>
                <a:cs typeface="Times New Roman"/>
              </a:rPr>
              <a:t>Example: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http://43.205.241.55:8080</a:t>
            </a:r>
            <a:endParaRPr sz="1400" dirty="0">
              <a:latin typeface="Courier New"/>
              <a:cs typeface="Courier New"/>
            </a:endParaRPr>
          </a:p>
          <a:p>
            <a:pPr marL="469900" lvl="1" indent="-229235">
              <a:lnSpc>
                <a:spcPts val="1400"/>
              </a:lnSpc>
              <a:buSzPct val="83333"/>
              <a:buChar char="●"/>
              <a:tabLst>
                <a:tab pos="469900" algn="l"/>
                <a:tab pos="470534" algn="l"/>
              </a:tabLst>
            </a:pPr>
            <a:r>
              <a:rPr sz="1400" dirty="0">
                <a:latin typeface="Times New Roman"/>
                <a:cs typeface="Times New Roman"/>
              </a:rPr>
              <a:t>Use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initialAdminPassword</a:t>
            </a:r>
            <a:r>
              <a:rPr sz="1400" b="1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located in</a:t>
            </a:r>
            <a:endParaRPr sz="1400" dirty="0">
              <a:latin typeface="Times New Roman"/>
              <a:cs typeface="Times New Roman"/>
            </a:endParaRPr>
          </a:p>
          <a:p>
            <a:pPr marL="469900">
              <a:lnSpc>
                <a:spcPts val="1400"/>
              </a:lnSpc>
            </a:pPr>
            <a:r>
              <a:rPr lang="en-US" sz="1400" spc="-5" dirty="0">
                <a:latin typeface="Courier New"/>
                <a:cs typeface="Courier New"/>
              </a:rPr>
              <a:t>Cat </a:t>
            </a:r>
            <a:r>
              <a:rPr sz="1400" spc="-5" dirty="0">
                <a:latin typeface="Courier New"/>
                <a:cs typeface="Courier New"/>
              </a:rPr>
              <a:t>/var/lib/jenkins/secrets/initialAdminPassword</a:t>
            </a:r>
            <a:r>
              <a:rPr sz="1400" spc="-5" dirty="0">
                <a:latin typeface="Times New Roman"/>
                <a:cs typeface="Times New Roman"/>
              </a:rPr>
              <a:t>.</a:t>
            </a:r>
            <a:endParaRPr sz="1400" dirty="0">
              <a:latin typeface="Times New Roman"/>
              <a:cs typeface="Times New Roman"/>
            </a:endParaRPr>
          </a:p>
          <a:p>
            <a:pPr marL="469900" lvl="1" indent="-229235">
              <a:lnSpc>
                <a:spcPts val="1400"/>
              </a:lnSpc>
              <a:buSzPct val="83333"/>
              <a:buChar char="●"/>
              <a:tabLst>
                <a:tab pos="469900" algn="l"/>
                <a:tab pos="470534" algn="l"/>
              </a:tabLst>
            </a:pPr>
            <a:r>
              <a:rPr sz="1400" spc="-10" dirty="0">
                <a:latin typeface="Times New Roman"/>
                <a:cs typeface="Times New Roman"/>
              </a:rPr>
              <a:t>Follow</a:t>
            </a:r>
            <a:r>
              <a:rPr sz="1400" dirty="0">
                <a:latin typeface="Times New Roman"/>
                <a:cs typeface="Times New Roman"/>
              </a:rPr>
              <a:t> the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Jenkins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setup steps:</a:t>
            </a:r>
            <a:endParaRPr sz="1400" dirty="0">
              <a:latin typeface="Times New Roman"/>
              <a:cs typeface="Times New Roman"/>
            </a:endParaRPr>
          </a:p>
          <a:p>
            <a:pPr marL="927100" lvl="2" indent="-229235">
              <a:lnSpc>
                <a:spcPts val="1375"/>
              </a:lnSpc>
              <a:buSzPct val="83333"/>
              <a:buFont typeface="Courier New"/>
              <a:buChar char="o"/>
              <a:tabLst>
                <a:tab pos="927100" algn="l"/>
                <a:tab pos="927735" algn="l"/>
              </a:tabLst>
            </a:pPr>
            <a:r>
              <a:rPr sz="1400" spc="-10" dirty="0">
                <a:latin typeface="Times New Roman"/>
                <a:cs typeface="Times New Roman"/>
              </a:rPr>
              <a:t>Click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Install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Suggested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Plugins</a:t>
            </a:r>
            <a:r>
              <a:rPr sz="1400" spc="-5" dirty="0">
                <a:latin typeface="Times New Roman"/>
                <a:cs typeface="Times New Roman"/>
              </a:rPr>
              <a:t>.</a:t>
            </a:r>
            <a:endParaRPr sz="1400" dirty="0">
              <a:latin typeface="Times New Roman"/>
              <a:cs typeface="Times New Roman"/>
            </a:endParaRPr>
          </a:p>
          <a:p>
            <a:pPr marL="927100" lvl="2" indent="-229235">
              <a:lnSpc>
                <a:spcPts val="1410"/>
              </a:lnSpc>
              <a:buSzPct val="83333"/>
              <a:buFont typeface="Courier New"/>
              <a:buChar char="o"/>
              <a:tabLst>
                <a:tab pos="927100" algn="l"/>
                <a:tab pos="927735" algn="l"/>
              </a:tabLst>
            </a:pPr>
            <a:r>
              <a:rPr sz="1400" spc="-5" dirty="0">
                <a:latin typeface="Times New Roman"/>
                <a:cs typeface="Times New Roman"/>
              </a:rPr>
              <a:t>Create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username,</a:t>
            </a:r>
            <a:r>
              <a:rPr sz="1400" dirty="0">
                <a:latin typeface="Times New Roman"/>
                <a:cs typeface="Times New Roman"/>
              </a:rPr>
              <a:t> password,</a:t>
            </a:r>
            <a:r>
              <a:rPr sz="1400" spc="-5" dirty="0">
                <a:latin typeface="Times New Roman"/>
                <a:cs typeface="Times New Roman"/>
              </a:rPr>
              <a:t> and provide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email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details.</a:t>
            </a:r>
            <a:endParaRPr lang="en-US" sz="1400" dirty="0">
              <a:latin typeface="Times New Roman"/>
              <a:cs typeface="Times New Roman"/>
            </a:endParaRPr>
          </a:p>
          <a:p>
            <a:pPr marL="927100" lvl="2" indent="-229235">
              <a:lnSpc>
                <a:spcPts val="1410"/>
              </a:lnSpc>
              <a:buSzPct val="83333"/>
              <a:buFont typeface="Courier New"/>
              <a:buChar char="o"/>
              <a:tabLst>
                <a:tab pos="927100" algn="l"/>
                <a:tab pos="927735" algn="l"/>
              </a:tabLst>
            </a:pPr>
            <a:r>
              <a:rPr lang="en-US" sz="1400" spc="-10" dirty="0">
                <a:latin typeface="Times New Roman"/>
                <a:cs typeface="Times New Roman"/>
              </a:rPr>
              <a:t>Click</a:t>
            </a:r>
            <a:r>
              <a:rPr lang="en-US" sz="1400" spc="-5" dirty="0">
                <a:latin typeface="Times New Roman"/>
                <a:cs typeface="Times New Roman"/>
              </a:rPr>
              <a:t> </a:t>
            </a:r>
            <a:r>
              <a:rPr lang="en-US" sz="1400" b="1" dirty="0">
                <a:latin typeface="Times New Roman"/>
                <a:cs typeface="Times New Roman"/>
              </a:rPr>
              <a:t>Save</a:t>
            </a:r>
            <a:r>
              <a:rPr lang="en-US" sz="1400" b="1" spc="-15" dirty="0">
                <a:latin typeface="Times New Roman"/>
                <a:cs typeface="Times New Roman"/>
              </a:rPr>
              <a:t> </a:t>
            </a:r>
            <a:r>
              <a:rPr lang="en-US" sz="1400" b="1" dirty="0">
                <a:latin typeface="Times New Roman"/>
                <a:cs typeface="Times New Roman"/>
              </a:rPr>
              <a:t>&amp;</a:t>
            </a:r>
            <a:r>
              <a:rPr lang="en-US" sz="1400" b="1" spc="-5" dirty="0">
                <a:latin typeface="Times New Roman"/>
                <a:cs typeface="Times New Roman"/>
              </a:rPr>
              <a:t> </a:t>
            </a:r>
            <a:r>
              <a:rPr lang="en-US" sz="1400" b="1" dirty="0">
                <a:latin typeface="Times New Roman"/>
                <a:cs typeface="Times New Roman"/>
              </a:rPr>
              <a:t>Continue</a:t>
            </a:r>
            <a:r>
              <a:rPr lang="en-US" sz="1400" b="1" spc="-5" dirty="0">
                <a:latin typeface="Times New Roman"/>
                <a:cs typeface="Times New Roman"/>
              </a:rPr>
              <a:t> </a:t>
            </a:r>
            <a:r>
              <a:rPr lang="en-US" sz="1400" spc="-5" dirty="0">
                <a:latin typeface="Times New Roman"/>
                <a:cs typeface="Times New Roman"/>
              </a:rPr>
              <a:t>and </a:t>
            </a:r>
            <a:r>
              <a:rPr lang="en-US" sz="1400" b="1" spc="-5" dirty="0">
                <a:latin typeface="Times New Roman"/>
                <a:cs typeface="Times New Roman"/>
              </a:rPr>
              <a:t>Start </a:t>
            </a:r>
            <a:r>
              <a:rPr lang="en-US" sz="1400" b="1" dirty="0">
                <a:latin typeface="Times New Roman"/>
                <a:cs typeface="Times New Roman"/>
              </a:rPr>
              <a:t>Using</a:t>
            </a:r>
            <a:r>
              <a:rPr lang="en-US" sz="1400" b="1" spc="-5" dirty="0">
                <a:latin typeface="Times New Roman"/>
                <a:cs typeface="Times New Roman"/>
              </a:rPr>
              <a:t> </a:t>
            </a:r>
            <a:r>
              <a:rPr lang="en-US" sz="1400" b="1" dirty="0">
                <a:latin typeface="Times New Roman"/>
                <a:cs typeface="Times New Roman"/>
              </a:rPr>
              <a:t>Jenkins</a:t>
            </a:r>
            <a:endParaRPr sz="14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400"/>
            <a:ext cx="4343400" cy="2095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1255013"/>
            <a:ext cx="4324350" cy="40957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4400" y="1797062"/>
            <a:ext cx="4314825" cy="19861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14400" y="2173097"/>
            <a:ext cx="5943600" cy="1397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14400" y="2488819"/>
            <a:ext cx="5943600" cy="14097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14400" y="2762199"/>
            <a:ext cx="6858000" cy="19613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14400" y="3089401"/>
            <a:ext cx="3467100" cy="24765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14400" y="3523360"/>
            <a:ext cx="5943600" cy="130809"/>
          </a:xfrm>
          <a:prstGeom prst="rect">
            <a:avLst/>
          </a:prstGeom>
        </p:spPr>
      </p:pic>
      <p:pic>
        <p:nvPicPr>
          <p:cNvPr id="13" name="object 3">
            <a:extLst>
              <a:ext uri="{FF2B5EF4-FFF2-40B4-BE49-F238E27FC236}">
                <a16:creationId xmlns:a16="http://schemas.microsoft.com/office/drawing/2014/main" id="{E2E16C47-CCE0-416F-BC4B-09E15DB2E9B3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19200" y="6072629"/>
            <a:ext cx="5943600" cy="29902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</TotalTime>
  <Words>1504</Words>
  <Application>Microsoft Office PowerPoint</Application>
  <PresentationFormat>Custom</PresentationFormat>
  <Paragraphs>208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lenovo X250</cp:lastModifiedBy>
  <cp:revision>20</cp:revision>
  <dcterms:created xsi:type="dcterms:W3CDTF">2024-11-03T07:50:55Z</dcterms:created>
  <dcterms:modified xsi:type="dcterms:W3CDTF">2024-11-19T09:05:42Z</dcterms:modified>
</cp:coreProperties>
</file>