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57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93" r:id="rId29"/>
    <p:sldId id="294" r:id="rId30"/>
    <p:sldId id="285" r:id="rId31"/>
    <p:sldId id="287" r:id="rId32"/>
    <p:sldId id="288" r:id="rId33"/>
    <p:sldId id="295" r:id="rId34"/>
    <p:sldId id="289" r:id="rId35"/>
    <p:sldId id="290" r:id="rId36"/>
    <p:sldId id="291" r:id="rId37"/>
    <p:sldId id="292" r:id="rId38"/>
    <p:sldId id="29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C1D906-4E88-4A87-A1C2-9A5C833A085C}" v="1" dt="2024-11-27T02:22:34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thi Olluri" userId="dd3302a053ca7bd8" providerId="Windows Live" clId="Web-{D5C1D906-4E88-4A87-A1C2-9A5C833A085C}"/>
    <pc:docChg chg="modSld">
      <pc:chgData name="Pranathi Olluri" userId="dd3302a053ca7bd8" providerId="Windows Live" clId="Web-{D5C1D906-4E88-4A87-A1C2-9A5C833A085C}" dt="2024-11-27T02:22:34.675" v="0" actId="1076"/>
      <pc:docMkLst>
        <pc:docMk/>
      </pc:docMkLst>
      <pc:sldChg chg="modSp">
        <pc:chgData name="Pranathi Olluri" userId="dd3302a053ca7bd8" providerId="Windows Live" clId="Web-{D5C1D906-4E88-4A87-A1C2-9A5C833A085C}" dt="2024-11-27T02:22:34.675" v="0" actId="1076"/>
        <pc:sldMkLst>
          <pc:docMk/>
          <pc:sldMk cId="2845955704" sldId="294"/>
        </pc:sldMkLst>
        <pc:picChg chg="mod">
          <ac:chgData name="Pranathi Olluri" userId="dd3302a053ca7bd8" providerId="Windows Live" clId="Web-{D5C1D906-4E88-4A87-A1C2-9A5C833A085C}" dt="2024-11-27T02:22:34.675" v="0" actId="1076"/>
          <ac:picMkLst>
            <pc:docMk/>
            <pc:sldMk cId="2845955704" sldId="294"/>
            <ac:picMk id="4" creationId="{BDFD4E80-A5B2-431C-A65A-B1919693D62A}"/>
          </ac:picMkLst>
        </pc:picChg>
      </pc:sldChg>
    </pc:docChg>
  </pc:docChgLst>
  <pc:docChgLst>
    <pc:chgData name="Sunil Dev" userId="a82ed99b972b35fd" providerId="Windows Live" clId="Web-{B370480F-F16A-4E0C-82F9-2F070C9E1F96}"/>
    <pc:docChg chg="modSld">
      <pc:chgData name="Sunil Dev" userId="a82ed99b972b35fd" providerId="Windows Live" clId="Web-{B370480F-F16A-4E0C-82F9-2F070C9E1F96}" dt="2024-11-14T07:48:30.554" v="5" actId="1076"/>
      <pc:docMkLst>
        <pc:docMk/>
      </pc:docMkLst>
      <pc:sldChg chg="modSp">
        <pc:chgData name="Sunil Dev" userId="a82ed99b972b35fd" providerId="Windows Live" clId="Web-{B370480F-F16A-4E0C-82F9-2F070C9E1F96}" dt="2024-11-14T07:41:39.523" v="3" actId="14100"/>
        <pc:sldMkLst>
          <pc:docMk/>
          <pc:sldMk cId="3102206994" sldId="289"/>
        </pc:sldMkLst>
        <pc:spChg chg="mod">
          <ac:chgData name="Sunil Dev" userId="a82ed99b972b35fd" providerId="Windows Live" clId="Web-{B370480F-F16A-4E0C-82F9-2F070C9E1F96}" dt="2024-11-14T07:41:39.523" v="3" actId="14100"/>
          <ac:spMkLst>
            <pc:docMk/>
            <pc:sldMk cId="3102206994" sldId="289"/>
            <ac:spMk id="2" creationId="{A17B536F-AE58-4067-A772-52C6DA6FDBCD}"/>
          </ac:spMkLst>
        </pc:spChg>
      </pc:sldChg>
      <pc:sldChg chg="modSp">
        <pc:chgData name="Sunil Dev" userId="a82ed99b972b35fd" providerId="Windows Live" clId="Web-{B370480F-F16A-4E0C-82F9-2F070C9E1F96}" dt="2024-11-14T07:48:30.554" v="5" actId="1076"/>
        <pc:sldMkLst>
          <pc:docMk/>
          <pc:sldMk cId="2845955704" sldId="294"/>
        </pc:sldMkLst>
        <pc:picChg chg="mod">
          <ac:chgData name="Sunil Dev" userId="a82ed99b972b35fd" providerId="Windows Live" clId="Web-{B370480F-F16A-4E0C-82F9-2F070C9E1F96}" dt="2024-11-14T07:48:30.554" v="5" actId="1076"/>
          <ac:picMkLst>
            <pc:docMk/>
            <pc:sldMk cId="2845955704" sldId="294"/>
            <ac:picMk id="4" creationId="{BDFD4E80-A5B2-431C-A65A-B1919693D62A}"/>
          </ac:picMkLst>
        </pc:picChg>
        <pc:picChg chg="mod">
          <ac:chgData name="Sunil Dev" userId="a82ed99b972b35fd" providerId="Windows Live" clId="Web-{B370480F-F16A-4E0C-82F9-2F070C9E1F96}" dt="2024-11-14T07:48:26.476" v="4" actId="1076"/>
          <ac:picMkLst>
            <pc:docMk/>
            <pc:sldMk cId="2845955704" sldId="294"/>
            <ac:picMk id="5" creationId="{35451A3F-E314-48C7-8FDA-9B0A097BE25F}"/>
          </ac:picMkLst>
        </pc:picChg>
      </pc:sldChg>
    </pc:docChg>
  </pc:docChgLst>
  <pc:docChgLst>
    <pc:chgData userId="b2da4f39e7245f8c" providerId="LiveId" clId="{7B641DB8-4B01-4CED-B892-3F24DAA08A3A}"/>
    <pc:docChg chg="custSel modSld">
      <pc:chgData name="" userId="b2da4f39e7245f8c" providerId="LiveId" clId="{7B641DB8-4B01-4CED-B892-3F24DAA08A3A}" dt="2024-11-19T07:47:39.293" v="12" actId="20577"/>
      <pc:docMkLst>
        <pc:docMk/>
      </pc:docMkLst>
      <pc:sldChg chg="modSp">
        <pc:chgData name="" userId="b2da4f39e7245f8c" providerId="LiveId" clId="{7B641DB8-4B01-4CED-B892-3F24DAA08A3A}" dt="2024-11-19T07:40:08.920" v="10" actId="20577"/>
        <pc:sldMkLst>
          <pc:docMk/>
          <pc:sldMk cId="756734040" sldId="274"/>
        </pc:sldMkLst>
        <pc:spChg chg="mod">
          <ac:chgData name="" userId="b2da4f39e7245f8c" providerId="LiveId" clId="{7B641DB8-4B01-4CED-B892-3F24DAA08A3A}" dt="2024-11-19T07:40:08.920" v="10" actId="20577"/>
          <ac:spMkLst>
            <pc:docMk/>
            <pc:sldMk cId="756734040" sldId="274"/>
            <ac:spMk id="3" creationId="{A68A6AFA-49C5-4133-B519-519C1A3B5387}"/>
          </ac:spMkLst>
        </pc:spChg>
      </pc:sldChg>
      <pc:sldChg chg="modSp">
        <pc:chgData name="" userId="b2da4f39e7245f8c" providerId="LiveId" clId="{7B641DB8-4B01-4CED-B892-3F24DAA08A3A}" dt="2024-11-19T07:46:00.747" v="11" actId="14100"/>
        <pc:sldMkLst>
          <pc:docMk/>
          <pc:sldMk cId="897673865" sldId="275"/>
        </pc:sldMkLst>
        <pc:picChg chg="mod">
          <ac:chgData name="" userId="b2da4f39e7245f8c" providerId="LiveId" clId="{7B641DB8-4B01-4CED-B892-3F24DAA08A3A}" dt="2024-11-19T07:46:00.747" v="11" actId="14100"/>
          <ac:picMkLst>
            <pc:docMk/>
            <pc:sldMk cId="897673865" sldId="275"/>
            <ac:picMk id="4" creationId="{03685D73-E82B-4038-BCE2-7BB33F7E4917}"/>
          </ac:picMkLst>
        </pc:picChg>
      </pc:sldChg>
      <pc:sldChg chg="modSp">
        <pc:chgData name="" userId="b2da4f39e7245f8c" providerId="LiveId" clId="{7B641DB8-4B01-4CED-B892-3F24DAA08A3A}" dt="2024-11-19T07:47:39.293" v="12" actId="20577"/>
        <pc:sldMkLst>
          <pc:docMk/>
          <pc:sldMk cId="1770100551" sldId="285"/>
        </pc:sldMkLst>
        <pc:spChg chg="mod">
          <ac:chgData name="" userId="b2da4f39e7245f8c" providerId="LiveId" clId="{7B641DB8-4B01-4CED-B892-3F24DAA08A3A}" dt="2024-11-19T07:47:39.293" v="12" actId="20577"/>
          <ac:spMkLst>
            <pc:docMk/>
            <pc:sldMk cId="1770100551" sldId="285"/>
            <ac:spMk id="2" creationId="{39EFE1D1-F602-47D4-A4D9-E5059282119A}"/>
          </ac:spMkLst>
        </pc:spChg>
      </pc:sldChg>
      <pc:sldChg chg="modSp">
        <pc:chgData name="" userId="b2da4f39e7245f8c" providerId="LiveId" clId="{7B641DB8-4B01-4CED-B892-3F24DAA08A3A}" dt="2024-11-19T04:14:58.723" v="7" actId="115"/>
        <pc:sldMkLst>
          <pc:docMk/>
          <pc:sldMk cId="3149536197" sldId="287"/>
        </pc:sldMkLst>
        <pc:spChg chg="mod">
          <ac:chgData name="" userId="b2da4f39e7245f8c" providerId="LiveId" clId="{7B641DB8-4B01-4CED-B892-3F24DAA08A3A}" dt="2024-11-19T04:14:58.723" v="7" actId="115"/>
          <ac:spMkLst>
            <pc:docMk/>
            <pc:sldMk cId="3149536197" sldId="287"/>
            <ac:spMk id="3" creationId="{36B81A8F-56B3-486D-AA4A-E93C87FCFE95}"/>
          </ac:spMkLst>
        </pc:spChg>
      </pc:sldChg>
    </pc:docChg>
  </pc:docChgLst>
  <pc:docChgLst>
    <pc:chgData name="Varaprasad O" userId="8e3dd3106a5cb77d" providerId="Windows Live" clId="Web-{30A76994-BB0F-4718-81EC-CB019B42A4BD}"/>
    <pc:docChg chg="modSld">
      <pc:chgData name="Varaprasad O" userId="8e3dd3106a5cb77d" providerId="Windows Live" clId="Web-{30A76994-BB0F-4718-81EC-CB019B42A4BD}" dt="2024-11-14T08:09:44.163" v="5" actId="20577"/>
      <pc:docMkLst>
        <pc:docMk/>
      </pc:docMkLst>
      <pc:sldChg chg="modSp">
        <pc:chgData name="Varaprasad O" userId="8e3dd3106a5cb77d" providerId="Windows Live" clId="Web-{30A76994-BB0F-4718-81EC-CB019B42A4BD}" dt="2024-11-14T07:22:34.930" v="1" actId="14100"/>
        <pc:sldMkLst>
          <pc:docMk/>
          <pc:sldMk cId="2927178782" sldId="283"/>
        </pc:sldMkLst>
        <pc:spChg chg="mod">
          <ac:chgData name="Varaprasad O" userId="8e3dd3106a5cb77d" providerId="Windows Live" clId="Web-{30A76994-BB0F-4718-81EC-CB019B42A4BD}" dt="2024-11-14T07:22:34.930" v="1" actId="14100"/>
          <ac:spMkLst>
            <pc:docMk/>
            <pc:sldMk cId="2927178782" sldId="283"/>
            <ac:spMk id="2" creationId="{163B12B3-0346-4FB5-A8C0-08CEACA94BA1}"/>
          </ac:spMkLst>
        </pc:spChg>
      </pc:sldChg>
      <pc:sldChg chg="modSp">
        <pc:chgData name="Varaprasad O" userId="8e3dd3106a5cb77d" providerId="Windows Live" clId="Web-{30A76994-BB0F-4718-81EC-CB019B42A4BD}" dt="2024-11-14T07:26:16.143" v="2" actId="1076"/>
        <pc:sldMkLst>
          <pc:docMk/>
          <pc:sldMk cId="1357809980" sldId="284"/>
        </pc:sldMkLst>
        <pc:spChg chg="mod">
          <ac:chgData name="Varaprasad O" userId="8e3dd3106a5cb77d" providerId="Windows Live" clId="Web-{30A76994-BB0F-4718-81EC-CB019B42A4BD}" dt="2024-11-14T07:26:16.143" v="2" actId="1076"/>
          <ac:spMkLst>
            <pc:docMk/>
            <pc:sldMk cId="1357809980" sldId="284"/>
            <ac:spMk id="2" creationId="{B543D35F-A89A-468B-9849-6AECC6CBF528}"/>
          </ac:spMkLst>
        </pc:spChg>
      </pc:sldChg>
      <pc:sldChg chg="modSp">
        <pc:chgData name="Varaprasad O" userId="8e3dd3106a5cb77d" providerId="Windows Live" clId="Web-{30A76994-BB0F-4718-81EC-CB019B42A4BD}" dt="2024-11-14T08:09:44.163" v="5" actId="20577"/>
        <pc:sldMkLst>
          <pc:docMk/>
          <pc:sldMk cId="4192718013" sldId="288"/>
        </pc:sldMkLst>
        <pc:spChg chg="mod">
          <ac:chgData name="Varaprasad O" userId="8e3dd3106a5cb77d" providerId="Windows Live" clId="Web-{30A76994-BB0F-4718-81EC-CB019B42A4BD}" dt="2024-11-14T08:09:44.163" v="5" actId="20577"/>
          <ac:spMkLst>
            <pc:docMk/>
            <pc:sldMk cId="4192718013" sldId="288"/>
            <ac:spMk id="6" creationId="{6BCF296B-8ED2-44DD-82E5-73A2A0D53D34}"/>
          </ac:spMkLst>
        </pc:spChg>
      </pc:sldChg>
      <pc:sldChg chg="modSp">
        <pc:chgData name="Varaprasad O" userId="8e3dd3106a5cb77d" providerId="Windows Live" clId="Web-{30A76994-BB0F-4718-81EC-CB019B42A4BD}" dt="2024-11-14T08:00:04.372" v="3" actId="1076"/>
        <pc:sldMkLst>
          <pc:docMk/>
          <pc:sldMk cId="2845955704" sldId="294"/>
        </pc:sldMkLst>
        <pc:picChg chg="mod">
          <ac:chgData name="Varaprasad O" userId="8e3dd3106a5cb77d" providerId="Windows Live" clId="Web-{30A76994-BB0F-4718-81EC-CB019B42A4BD}" dt="2024-11-14T08:00:04.372" v="3" actId="1076"/>
          <ac:picMkLst>
            <pc:docMk/>
            <pc:sldMk cId="2845955704" sldId="294"/>
            <ac:picMk id="4" creationId="{BDFD4E80-A5B2-431C-A65A-B1919693D62A}"/>
          </ac:picMkLst>
        </pc:picChg>
      </pc:sldChg>
    </pc:docChg>
  </pc:docChgLst>
  <pc:docChgLst>
    <pc:chgData name="mohammed afridi afridi" userId="733c37b14fc57b99" providerId="Windows Live" clId="Web-{CD62A8C9-4F39-442A-AA09-C784BBEDD5E2}"/>
    <pc:docChg chg="modSld">
      <pc:chgData name="mohammed afridi afridi" userId="733c37b14fc57b99" providerId="Windows Live" clId="Web-{CD62A8C9-4F39-442A-AA09-C784BBEDD5E2}" dt="2024-11-14T07:17:14.465" v="0" actId="1076"/>
      <pc:docMkLst>
        <pc:docMk/>
      </pc:docMkLst>
      <pc:sldChg chg="modSp">
        <pc:chgData name="mohammed afridi afridi" userId="733c37b14fc57b99" providerId="Windows Live" clId="Web-{CD62A8C9-4F39-442A-AA09-C784BBEDD5E2}" dt="2024-11-14T07:17:14.465" v="0" actId="1076"/>
        <pc:sldMkLst>
          <pc:docMk/>
          <pc:sldMk cId="2927178782" sldId="283"/>
        </pc:sldMkLst>
        <pc:spChg chg="mod">
          <ac:chgData name="mohammed afridi afridi" userId="733c37b14fc57b99" providerId="Windows Live" clId="Web-{CD62A8C9-4F39-442A-AA09-C784BBEDD5E2}" dt="2024-11-14T07:17:14.465" v="0" actId="1076"/>
          <ac:spMkLst>
            <pc:docMk/>
            <pc:sldMk cId="2927178782" sldId="283"/>
            <ac:spMk id="2" creationId="{163B12B3-0346-4FB5-A8C0-08CEACA94BA1}"/>
          </ac:spMkLst>
        </pc:spChg>
      </pc:sldChg>
    </pc:docChg>
  </pc:docChgLst>
  <pc:docChgLst>
    <pc:chgData userId="b2da4f39e7245f8c" providerId="LiveId" clId="{1551E8B0-0525-4C4F-99B0-882C7F16EBEE}"/>
    <pc:docChg chg="undo custSel addSld delSld modSld sldOrd">
      <pc:chgData name="" userId="b2da4f39e7245f8c" providerId="LiveId" clId="{1551E8B0-0525-4C4F-99B0-882C7F16EBEE}" dt="2024-11-14T07:05:21.650" v="2027" actId="20577"/>
      <pc:docMkLst>
        <pc:docMk/>
      </pc:docMkLst>
      <pc:sldChg chg="modSp ord modTransition">
        <pc:chgData name="" userId="b2da4f39e7245f8c" providerId="LiveId" clId="{1551E8B0-0525-4C4F-99B0-882C7F16EBEE}" dt="2024-11-14T01:02:13.799" v="2010"/>
        <pc:sldMkLst>
          <pc:docMk/>
          <pc:sldMk cId="1233010763" sldId="256"/>
        </pc:sldMkLst>
        <pc:spChg chg="mod">
          <ac:chgData name="" userId="b2da4f39e7245f8c" providerId="LiveId" clId="{1551E8B0-0525-4C4F-99B0-882C7F16EBEE}" dt="2024-11-13T12:52:40.835" v="1915" actId="207"/>
          <ac:spMkLst>
            <pc:docMk/>
            <pc:sldMk cId="1233010763" sldId="256"/>
            <ac:spMk id="2" creationId="{58067382-548D-4677-B397-34F75F1274C9}"/>
          </ac:spMkLst>
        </pc:spChg>
      </pc:sldChg>
      <pc:sldChg chg="addSp delSp modSp ord modTransition">
        <pc:chgData name="" userId="b2da4f39e7245f8c" providerId="LiveId" clId="{1551E8B0-0525-4C4F-99B0-882C7F16EBEE}" dt="2024-11-14T00:55:09.597" v="1964"/>
        <pc:sldMkLst>
          <pc:docMk/>
          <pc:sldMk cId="1485452901" sldId="257"/>
        </pc:sldMkLst>
        <pc:spChg chg="mod">
          <ac:chgData name="" userId="b2da4f39e7245f8c" providerId="LiveId" clId="{1551E8B0-0525-4C4F-99B0-882C7F16EBEE}" dt="2024-11-13T06:18:50.548" v="67" actId="14100"/>
          <ac:spMkLst>
            <pc:docMk/>
            <pc:sldMk cId="1485452901" sldId="257"/>
            <ac:spMk id="3" creationId="{E833C93D-8F2D-4EAF-A7A1-009226B071AA}"/>
          </ac:spMkLst>
        </pc:spChg>
        <pc:spChg chg="add del mod">
          <ac:chgData name="" userId="b2da4f39e7245f8c" providerId="LiveId" clId="{1551E8B0-0525-4C4F-99B0-882C7F16EBEE}" dt="2024-11-13T06:03:18.218" v="0"/>
          <ac:spMkLst>
            <pc:docMk/>
            <pc:sldMk cId="1485452901" sldId="257"/>
            <ac:spMk id="4" creationId="{3113608E-2778-400F-AB40-4A17697F9651}"/>
          </ac:spMkLst>
        </pc:spChg>
        <pc:spChg chg="add del mod">
          <ac:chgData name="" userId="b2da4f39e7245f8c" providerId="LiveId" clId="{1551E8B0-0525-4C4F-99B0-882C7F16EBEE}" dt="2024-11-13T06:03:18.218" v="0"/>
          <ac:spMkLst>
            <pc:docMk/>
            <pc:sldMk cId="1485452901" sldId="257"/>
            <ac:spMk id="5" creationId="{FBC17422-D1BB-4A63-BEF6-1A14475D8DC0}"/>
          </ac:spMkLst>
        </pc:spChg>
        <pc:picChg chg="add del mod">
          <ac:chgData name="" userId="b2da4f39e7245f8c" providerId="LiveId" clId="{1551E8B0-0525-4C4F-99B0-882C7F16EBEE}" dt="2024-11-13T06:20:27.326" v="70" actId="478"/>
          <ac:picMkLst>
            <pc:docMk/>
            <pc:sldMk cId="1485452901" sldId="257"/>
            <ac:picMk id="6" creationId="{99FBFD62-C35E-44F3-8A6D-ABFCE571AF13}"/>
          </ac:picMkLst>
        </pc:picChg>
        <pc:picChg chg="add del">
          <ac:chgData name="" userId="b2da4f39e7245f8c" providerId="LiveId" clId="{1551E8B0-0525-4C4F-99B0-882C7F16EBEE}" dt="2024-11-13T06:20:30.444" v="72"/>
          <ac:picMkLst>
            <pc:docMk/>
            <pc:sldMk cId="1485452901" sldId="257"/>
            <ac:picMk id="7" creationId="{6A3DA672-CEEB-4B1A-8F4D-528D07EA6D0D}"/>
          </ac:picMkLst>
        </pc:picChg>
        <pc:picChg chg="add mod">
          <ac:chgData name="" userId="b2da4f39e7245f8c" providerId="LiveId" clId="{1551E8B0-0525-4C4F-99B0-882C7F16EBEE}" dt="2024-11-13T06:21:02.116" v="74" actId="1076"/>
          <ac:picMkLst>
            <pc:docMk/>
            <pc:sldMk cId="1485452901" sldId="257"/>
            <ac:picMk id="8" creationId="{DACA90AD-B5DE-4E1C-BD5A-4904C12CF0EC}"/>
          </ac:picMkLst>
        </pc:picChg>
      </pc:sldChg>
      <pc:sldChg chg="addSp delSp modSp add modTransition">
        <pc:chgData name="" userId="b2da4f39e7245f8c" providerId="LiveId" clId="{1551E8B0-0525-4C4F-99B0-882C7F16EBEE}" dt="2024-11-14T00:54:35.641" v="1956"/>
        <pc:sldMkLst>
          <pc:docMk/>
          <pc:sldMk cId="2334543947" sldId="259"/>
        </pc:sldMkLst>
        <pc:spChg chg="add del mod">
          <ac:chgData name="" userId="b2da4f39e7245f8c" providerId="LiveId" clId="{1551E8B0-0525-4C4F-99B0-882C7F16EBEE}" dt="2024-11-13T06:38:13.264" v="80" actId="478"/>
          <ac:spMkLst>
            <pc:docMk/>
            <pc:sldMk cId="2334543947" sldId="259"/>
            <ac:spMk id="2" creationId="{9FEB6823-B5AE-43FB-8315-336426A669F2}"/>
          </ac:spMkLst>
        </pc:spChg>
        <pc:spChg chg="add del mod">
          <ac:chgData name="" userId="b2da4f39e7245f8c" providerId="LiveId" clId="{1551E8B0-0525-4C4F-99B0-882C7F16EBEE}" dt="2024-11-13T12:36:57.102" v="1902" actId="478"/>
          <ac:spMkLst>
            <pc:docMk/>
            <pc:sldMk cId="2334543947" sldId="259"/>
            <ac:spMk id="3" creationId="{A26D57D5-4915-4E58-94F2-E13CCDDF6FC7}"/>
          </ac:spMkLst>
        </pc:spChg>
        <pc:spChg chg="add mod">
          <ac:chgData name="" userId="b2da4f39e7245f8c" providerId="LiveId" clId="{1551E8B0-0525-4C4F-99B0-882C7F16EBEE}" dt="2024-11-13T12:37:11.150" v="1904" actId="1076"/>
          <ac:spMkLst>
            <pc:docMk/>
            <pc:sldMk cId="2334543947" sldId="259"/>
            <ac:spMk id="4" creationId="{06BD5991-B8D3-4346-B164-1E56020159A0}"/>
          </ac:spMkLst>
        </pc:spChg>
        <pc:spChg chg="add mod">
          <ac:chgData name="" userId="b2da4f39e7245f8c" providerId="LiveId" clId="{1551E8B0-0525-4C4F-99B0-882C7F16EBEE}" dt="2024-11-13T12:37:07.122" v="1903" actId="1076"/>
          <ac:spMkLst>
            <pc:docMk/>
            <pc:sldMk cId="2334543947" sldId="259"/>
            <ac:spMk id="5" creationId="{513F522A-1533-4E67-82E3-BEBC2989428D}"/>
          </ac:spMkLst>
        </pc:spChg>
        <pc:picChg chg="add mod">
          <ac:chgData name="" userId="b2da4f39e7245f8c" providerId="LiveId" clId="{1551E8B0-0525-4C4F-99B0-882C7F16EBEE}" dt="2024-11-13T12:37:13.530" v="1905" actId="1076"/>
          <ac:picMkLst>
            <pc:docMk/>
            <pc:sldMk cId="2334543947" sldId="259"/>
            <ac:picMk id="6" creationId="{3F2F3023-70FC-4CA9-824F-752EA3725087}"/>
          </ac:picMkLst>
        </pc:picChg>
        <pc:picChg chg="add del">
          <ac:chgData name="" userId="b2da4f39e7245f8c" providerId="LiveId" clId="{1551E8B0-0525-4C4F-99B0-882C7F16EBEE}" dt="2024-11-13T06:38:13.946" v="81" actId="478"/>
          <ac:picMkLst>
            <pc:docMk/>
            <pc:sldMk cId="2334543947" sldId="259"/>
            <ac:picMk id="1026" creationId="{E492BA15-07CC-4CD8-B191-18369D415643}"/>
          </ac:picMkLst>
        </pc:picChg>
      </pc:sldChg>
      <pc:sldChg chg="addSp delSp modSp add modTransition">
        <pc:chgData name="" userId="b2da4f39e7245f8c" providerId="LiveId" clId="{1551E8B0-0525-4C4F-99B0-882C7F16EBEE}" dt="2024-11-14T00:54:40.388" v="1957"/>
        <pc:sldMkLst>
          <pc:docMk/>
          <pc:sldMk cId="60269002" sldId="260"/>
        </pc:sldMkLst>
        <pc:spChg chg="add mod">
          <ac:chgData name="" userId="b2da4f39e7245f8c" providerId="LiveId" clId="{1551E8B0-0525-4C4F-99B0-882C7F16EBEE}" dt="2024-11-13T06:42:23.512" v="126" actId="255"/>
          <ac:spMkLst>
            <pc:docMk/>
            <pc:sldMk cId="60269002" sldId="260"/>
            <ac:spMk id="2" creationId="{81A2D02B-3084-4CEA-82B4-FC941B4966FF}"/>
          </ac:spMkLst>
        </pc:spChg>
        <pc:spChg chg="del">
          <ac:chgData name="" userId="b2da4f39e7245f8c" providerId="LiveId" clId="{1551E8B0-0525-4C4F-99B0-882C7F16EBEE}" dt="2024-11-13T06:41:45.865" v="113" actId="478"/>
          <ac:spMkLst>
            <pc:docMk/>
            <pc:sldMk cId="60269002" sldId="260"/>
            <ac:spMk id="3" creationId="{A26D57D5-4915-4E58-94F2-E13CCDDF6FC7}"/>
          </ac:spMkLst>
        </pc:spChg>
        <pc:spChg chg="del">
          <ac:chgData name="" userId="b2da4f39e7245f8c" providerId="LiveId" clId="{1551E8B0-0525-4C4F-99B0-882C7F16EBEE}" dt="2024-11-13T06:41:43.635" v="111" actId="478"/>
          <ac:spMkLst>
            <pc:docMk/>
            <pc:sldMk cId="60269002" sldId="260"/>
            <ac:spMk id="4" creationId="{06BD5991-B8D3-4346-B164-1E56020159A0}"/>
          </ac:spMkLst>
        </pc:spChg>
        <pc:spChg chg="del mod">
          <ac:chgData name="" userId="b2da4f39e7245f8c" providerId="LiveId" clId="{1551E8B0-0525-4C4F-99B0-882C7F16EBEE}" dt="2024-11-13T06:41:48.396" v="114" actId="478"/>
          <ac:spMkLst>
            <pc:docMk/>
            <pc:sldMk cId="60269002" sldId="260"/>
            <ac:spMk id="5" creationId="{513F522A-1533-4E67-82E3-BEBC2989428D}"/>
          </ac:spMkLst>
        </pc:spChg>
        <pc:spChg chg="add del">
          <ac:chgData name="" userId="b2da4f39e7245f8c" providerId="LiveId" clId="{1551E8B0-0525-4C4F-99B0-882C7F16EBEE}" dt="2024-11-13T06:42:59.157" v="129" actId="478"/>
          <ac:spMkLst>
            <pc:docMk/>
            <pc:sldMk cId="60269002" sldId="260"/>
            <ac:spMk id="7" creationId="{EBF27887-A321-401C-BCC5-489046110652}"/>
          </ac:spMkLst>
        </pc:spChg>
        <pc:spChg chg="add mod">
          <ac:chgData name="" userId="b2da4f39e7245f8c" providerId="LiveId" clId="{1551E8B0-0525-4C4F-99B0-882C7F16EBEE}" dt="2024-11-13T06:43:24.101" v="135" actId="1076"/>
          <ac:spMkLst>
            <pc:docMk/>
            <pc:sldMk cId="60269002" sldId="260"/>
            <ac:spMk id="8" creationId="{61FE0D36-2977-4DBB-B191-6546236617C3}"/>
          </ac:spMkLst>
        </pc:spChg>
        <pc:picChg chg="del">
          <ac:chgData name="" userId="b2da4f39e7245f8c" providerId="LiveId" clId="{1551E8B0-0525-4C4F-99B0-882C7F16EBEE}" dt="2024-11-13T06:41:42.628" v="110" actId="478"/>
          <ac:picMkLst>
            <pc:docMk/>
            <pc:sldMk cId="60269002" sldId="260"/>
            <ac:picMk id="6" creationId="{3F2F3023-70FC-4CA9-824F-752EA3725087}"/>
          </ac:picMkLst>
        </pc:picChg>
        <pc:picChg chg="add mod">
          <ac:chgData name="" userId="b2da4f39e7245f8c" providerId="LiveId" clId="{1551E8B0-0525-4C4F-99B0-882C7F16EBEE}" dt="2024-11-13T06:43:42.109" v="137" actId="1076"/>
          <ac:picMkLst>
            <pc:docMk/>
            <pc:sldMk cId="60269002" sldId="260"/>
            <ac:picMk id="9" creationId="{18BBBB5F-325E-49AF-86DA-732A050B40AC}"/>
          </ac:picMkLst>
        </pc:picChg>
      </pc:sldChg>
      <pc:sldChg chg="addSp modSp add modTransition">
        <pc:chgData name="" userId="b2da4f39e7245f8c" providerId="LiveId" clId="{1551E8B0-0525-4C4F-99B0-882C7F16EBEE}" dt="2024-11-14T00:54:46.005" v="1958"/>
        <pc:sldMkLst>
          <pc:docMk/>
          <pc:sldMk cId="2028272690" sldId="261"/>
        </pc:sldMkLst>
        <pc:spChg chg="add mod">
          <ac:chgData name="" userId="b2da4f39e7245f8c" providerId="LiveId" clId="{1551E8B0-0525-4C4F-99B0-882C7F16EBEE}" dt="2024-11-13T06:44:06.650" v="141" actId="255"/>
          <ac:spMkLst>
            <pc:docMk/>
            <pc:sldMk cId="2028272690" sldId="261"/>
            <ac:spMk id="2" creationId="{8FB2403F-4EAC-45AC-BEC6-DACC3381FFB6}"/>
          </ac:spMkLst>
        </pc:spChg>
        <pc:picChg chg="add mod">
          <ac:chgData name="" userId="b2da4f39e7245f8c" providerId="LiveId" clId="{1551E8B0-0525-4C4F-99B0-882C7F16EBEE}" dt="2024-11-13T12:39:04.334" v="1913" actId="14100"/>
          <ac:picMkLst>
            <pc:docMk/>
            <pc:sldMk cId="2028272690" sldId="261"/>
            <ac:picMk id="3" creationId="{CE08AC32-9B62-4B0D-8262-C161E9D7A391}"/>
          </ac:picMkLst>
        </pc:picChg>
      </pc:sldChg>
      <pc:sldChg chg="addSp modSp add modTransition">
        <pc:chgData name="" userId="b2da4f39e7245f8c" providerId="LiveId" clId="{1551E8B0-0525-4C4F-99B0-882C7F16EBEE}" dt="2024-11-14T00:54:53.524" v="1960"/>
        <pc:sldMkLst>
          <pc:docMk/>
          <pc:sldMk cId="1991595916" sldId="262"/>
        </pc:sldMkLst>
        <pc:spChg chg="mod">
          <ac:chgData name="" userId="b2da4f39e7245f8c" providerId="LiveId" clId="{1551E8B0-0525-4C4F-99B0-882C7F16EBEE}" dt="2024-11-13T06:45:01.065" v="147"/>
          <ac:spMkLst>
            <pc:docMk/>
            <pc:sldMk cId="1991595916" sldId="262"/>
            <ac:spMk id="2" creationId="{0FCF72F3-7E9A-4A28-B0F8-E30D70811603}"/>
          </ac:spMkLst>
        </pc:spChg>
        <pc:spChg chg="mod">
          <ac:chgData name="" userId="b2da4f39e7245f8c" providerId="LiveId" clId="{1551E8B0-0525-4C4F-99B0-882C7F16EBEE}" dt="2024-11-13T06:45:48.157" v="162" actId="20577"/>
          <ac:spMkLst>
            <pc:docMk/>
            <pc:sldMk cId="1991595916" sldId="262"/>
            <ac:spMk id="3" creationId="{A810205B-C986-40C5-B637-E6484D201D5B}"/>
          </ac:spMkLst>
        </pc:spChg>
        <pc:spChg chg="add mod">
          <ac:chgData name="" userId="b2da4f39e7245f8c" providerId="LiveId" clId="{1551E8B0-0525-4C4F-99B0-882C7F16EBEE}" dt="2024-11-13T06:46:24.871" v="167" actId="14100"/>
          <ac:spMkLst>
            <pc:docMk/>
            <pc:sldMk cId="1991595916" sldId="262"/>
            <ac:spMk id="4" creationId="{F8BDECE5-D27C-4B35-B88A-D229E2BAD174}"/>
          </ac:spMkLst>
        </pc:spChg>
      </pc:sldChg>
      <pc:sldChg chg="addSp delSp modSp add modTransition">
        <pc:chgData name="" userId="b2da4f39e7245f8c" providerId="LiveId" clId="{1551E8B0-0525-4C4F-99B0-882C7F16EBEE}" dt="2024-11-14T00:54:58.069" v="1961"/>
        <pc:sldMkLst>
          <pc:docMk/>
          <pc:sldMk cId="3856819364" sldId="264"/>
        </pc:sldMkLst>
        <pc:spChg chg="add mod">
          <ac:chgData name="" userId="b2da4f39e7245f8c" providerId="LiveId" clId="{1551E8B0-0525-4C4F-99B0-882C7F16EBEE}" dt="2024-11-13T06:49:09.007" v="178"/>
          <ac:spMkLst>
            <pc:docMk/>
            <pc:sldMk cId="3856819364" sldId="264"/>
            <ac:spMk id="2" creationId="{E995D910-D332-4514-A782-E5A4436001BB}"/>
          </ac:spMkLst>
        </pc:spChg>
        <pc:spChg chg="add mod">
          <ac:chgData name="" userId="b2da4f39e7245f8c" providerId="LiveId" clId="{1551E8B0-0525-4C4F-99B0-882C7F16EBEE}" dt="2024-11-13T12:37:52.330" v="1906" actId="1076"/>
          <ac:spMkLst>
            <pc:docMk/>
            <pc:sldMk cId="3856819364" sldId="264"/>
            <ac:spMk id="4" creationId="{18470763-8A87-47FD-8820-9CAFEAF44D87}"/>
          </ac:spMkLst>
        </pc:spChg>
        <pc:picChg chg="add del mod">
          <ac:chgData name="" userId="b2da4f39e7245f8c" providerId="LiveId" clId="{1551E8B0-0525-4C4F-99B0-882C7F16EBEE}" dt="2024-11-13T06:50:16.670" v="186" actId="478"/>
          <ac:picMkLst>
            <pc:docMk/>
            <pc:sldMk cId="3856819364" sldId="264"/>
            <ac:picMk id="3" creationId="{3D142BEC-B375-4EFE-A344-FFC8ACF853A8}"/>
          </ac:picMkLst>
        </pc:picChg>
        <pc:picChg chg="add mod">
          <ac:chgData name="" userId="b2da4f39e7245f8c" providerId="LiveId" clId="{1551E8B0-0525-4C4F-99B0-882C7F16EBEE}" dt="2024-11-13T12:38:00.454" v="1909" actId="14100"/>
          <ac:picMkLst>
            <pc:docMk/>
            <pc:sldMk cId="3856819364" sldId="264"/>
            <ac:picMk id="5" creationId="{33C734AC-5E15-4627-ACD6-ADE1FB90790A}"/>
          </ac:picMkLst>
        </pc:picChg>
      </pc:sldChg>
      <pc:sldChg chg="addSp modSp add modTransition">
        <pc:chgData name="" userId="b2da4f39e7245f8c" providerId="LiveId" clId="{1551E8B0-0525-4C4F-99B0-882C7F16EBEE}" dt="2024-11-14T00:55:00.962" v="1962"/>
        <pc:sldMkLst>
          <pc:docMk/>
          <pc:sldMk cId="3159525991" sldId="265"/>
        </pc:sldMkLst>
        <pc:spChg chg="mod">
          <ac:chgData name="" userId="b2da4f39e7245f8c" providerId="LiveId" clId="{1551E8B0-0525-4C4F-99B0-882C7F16EBEE}" dt="2024-11-13T06:55:12.599" v="214" actId="20577"/>
          <ac:spMkLst>
            <pc:docMk/>
            <pc:sldMk cId="3159525991" sldId="265"/>
            <ac:spMk id="2" creationId="{F6E518E0-CEDA-433A-9FF1-EDEF2F1A61F3}"/>
          </ac:spMkLst>
        </pc:spChg>
        <pc:spChg chg="mod">
          <ac:chgData name="" userId="b2da4f39e7245f8c" providerId="LiveId" clId="{1551E8B0-0525-4C4F-99B0-882C7F16EBEE}" dt="2024-11-13T12:38:47.742" v="1910" actId="1076"/>
          <ac:spMkLst>
            <pc:docMk/>
            <pc:sldMk cId="3159525991" sldId="265"/>
            <ac:spMk id="3" creationId="{DA28EB21-863E-4098-A005-0053008A6528}"/>
          </ac:spMkLst>
        </pc:spChg>
        <pc:picChg chg="add mod">
          <ac:chgData name="" userId="b2da4f39e7245f8c" providerId="LiveId" clId="{1551E8B0-0525-4C4F-99B0-882C7F16EBEE}" dt="2024-11-13T12:38:51.266" v="1911" actId="1076"/>
          <ac:picMkLst>
            <pc:docMk/>
            <pc:sldMk cId="3159525991" sldId="265"/>
            <ac:picMk id="4" creationId="{FFE4CB43-3CF8-4EA3-B6AF-D29B949DC5A9}"/>
          </ac:picMkLst>
        </pc:picChg>
      </pc:sldChg>
      <pc:sldChg chg="addSp modSp add modTransition">
        <pc:chgData name="" userId="b2da4f39e7245f8c" providerId="LiveId" clId="{1551E8B0-0525-4C4F-99B0-882C7F16EBEE}" dt="2024-11-14T00:55:04.141" v="1963"/>
        <pc:sldMkLst>
          <pc:docMk/>
          <pc:sldMk cId="2459988399" sldId="266"/>
        </pc:sldMkLst>
        <pc:spChg chg="add mod">
          <ac:chgData name="" userId="b2da4f39e7245f8c" providerId="LiveId" clId="{1551E8B0-0525-4C4F-99B0-882C7F16EBEE}" dt="2024-11-13T06:56:44.664" v="224" actId="1076"/>
          <ac:spMkLst>
            <pc:docMk/>
            <pc:sldMk cId="2459988399" sldId="266"/>
            <ac:spMk id="2" creationId="{D107C21C-267D-43EE-8A1B-78C4013642A8}"/>
          </ac:spMkLst>
        </pc:spChg>
        <pc:picChg chg="add mod">
          <ac:chgData name="" userId="b2da4f39e7245f8c" providerId="LiveId" clId="{1551E8B0-0525-4C4F-99B0-882C7F16EBEE}" dt="2024-11-13T06:57:00.390" v="228" actId="14100"/>
          <ac:picMkLst>
            <pc:docMk/>
            <pc:sldMk cId="2459988399" sldId="266"/>
            <ac:picMk id="3" creationId="{AEE73500-D19E-4716-9103-DD3623FAB276}"/>
          </ac:picMkLst>
        </pc:picChg>
      </pc:sldChg>
      <pc:sldChg chg="modSp add modTransition">
        <pc:chgData name="" userId="b2da4f39e7245f8c" providerId="LiveId" clId="{1551E8B0-0525-4C4F-99B0-882C7F16EBEE}" dt="2024-11-14T00:55:11.881" v="1965"/>
        <pc:sldMkLst>
          <pc:docMk/>
          <pc:sldMk cId="3838518469" sldId="267"/>
        </pc:sldMkLst>
        <pc:spChg chg="mod">
          <ac:chgData name="" userId="b2da4f39e7245f8c" providerId="LiveId" clId="{1551E8B0-0525-4C4F-99B0-882C7F16EBEE}" dt="2024-11-13T06:58:31.554" v="232" actId="20577"/>
          <ac:spMkLst>
            <pc:docMk/>
            <pc:sldMk cId="3838518469" sldId="267"/>
            <ac:spMk id="2" creationId="{2675AEB3-C707-4D63-8866-B541C7140F76}"/>
          </ac:spMkLst>
        </pc:spChg>
        <pc:spChg chg="mod">
          <ac:chgData name="" userId="b2da4f39e7245f8c" providerId="LiveId" clId="{1551E8B0-0525-4C4F-99B0-882C7F16EBEE}" dt="2024-11-13T06:59:20.615" v="252" actId="14100"/>
          <ac:spMkLst>
            <pc:docMk/>
            <pc:sldMk cId="3838518469" sldId="267"/>
            <ac:spMk id="3" creationId="{B6D3FF5A-AA46-448F-9DA9-2797FAE318BB}"/>
          </ac:spMkLst>
        </pc:spChg>
      </pc:sldChg>
      <pc:sldChg chg="modSp add modTransition">
        <pc:chgData name="" userId="b2da4f39e7245f8c" providerId="LiveId" clId="{1551E8B0-0525-4C4F-99B0-882C7F16EBEE}" dt="2024-11-14T00:55:15.699" v="1966"/>
        <pc:sldMkLst>
          <pc:docMk/>
          <pc:sldMk cId="3910962894" sldId="268"/>
        </pc:sldMkLst>
        <pc:spChg chg="mod">
          <ac:chgData name="" userId="b2da4f39e7245f8c" providerId="LiveId" clId="{1551E8B0-0525-4C4F-99B0-882C7F16EBEE}" dt="2024-11-13T06:59:40.414" v="254"/>
          <ac:spMkLst>
            <pc:docMk/>
            <pc:sldMk cId="3910962894" sldId="268"/>
            <ac:spMk id="2" creationId="{5E8AAE80-A27A-41AC-86F7-0E7D3760A275}"/>
          </ac:spMkLst>
        </pc:spChg>
        <pc:spChg chg="mod">
          <ac:chgData name="" userId="b2da4f39e7245f8c" providerId="LiveId" clId="{1551E8B0-0525-4C4F-99B0-882C7F16EBEE}" dt="2024-11-13T07:00:31.420" v="261"/>
          <ac:spMkLst>
            <pc:docMk/>
            <pc:sldMk cId="3910962894" sldId="268"/>
            <ac:spMk id="3" creationId="{DC8F471A-F8F0-4DB1-8ED9-4411718145C9}"/>
          </ac:spMkLst>
        </pc:spChg>
      </pc:sldChg>
      <pc:sldChg chg="modSp add modTransition">
        <pc:chgData name="" userId="b2da4f39e7245f8c" providerId="LiveId" clId="{1551E8B0-0525-4C4F-99B0-882C7F16EBEE}" dt="2024-11-14T00:55:18.570" v="1967"/>
        <pc:sldMkLst>
          <pc:docMk/>
          <pc:sldMk cId="3007947457" sldId="269"/>
        </pc:sldMkLst>
        <pc:spChg chg="mod">
          <ac:chgData name="" userId="b2da4f39e7245f8c" providerId="LiveId" clId="{1551E8B0-0525-4C4F-99B0-882C7F16EBEE}" dt="2024-11-13T07:01:05.475" v="264" actId="14100"/>
          <ac:spMkLst>
            <pc:docMk/>
            <pc:sldMk cId="3007947457" sldId="269"/>
            <ac:spMk id="2" creationId="{878CA744-A8C3-4329-925F-B2693C1C2A3F}"/>
          </ac:spMkLst>
        </pc:spChg>
        <pc:spChg chg="mod">
          <ac:chgData name="" userId="b2da4f39e7245f8c" providerId="LiveId" clId="{1551E8B0-0525-4C4F-99B0-882C7F16EBEE}" dt="2024-11-13T07:04:39.842" v="306" actId="113"/>
          <ac:spMkLst>
            <pc:docMk/>
            <pc:sldMk cId="3007947457" sldId="269"/>
            <ac:spMk id="3" creationId="{20342150-8A21-41E2-8A62-CA779C5D8BE2}"/>
          </ac:spMkLst>
        </pc:spChg>
      </pc:sldChg>
      <pc:sldChg chg="addSp delSp modSp add modTransition">
        <pc:chgData name="" userId="b2da4f39e7245f8c" providerId="LiveId" clId="{1551E8B0-0525-4C4F-99B0-882C7F16EBEE}" dt="2024-11-14T01:06:58.069" v="2012"/>
        <pc:sldMkLst>
          <pc:docMk/>
          <pc:sldMk cId="1281881684" sldId="270"/>
        </pc:sldMkLst>
        <pc:spChg chg="mod">
          <ac:chgData name="" userId="b2da4f39e7245f8c" providerId="LiveId" clId="{1551E8B0-0525-4C4F-99B0-882C7F16EBEE}" dt="2024-11-13T07:05:37.991" v="314"/>
          <ac:spMkLst>
            <pc:docMk/>
            <pc:sldMk cId="1281881684" sldId="270"/>
            <ac:spMk id="2" creationId="{45E41912-A601-414B-B0AE-70F9A076A483}"/>
          </ac:spMkLst>
        </pc:spChg>
        <pc:spChg chg="del mod">
          <ac:chgData name="" userId="b2da4f39e7245f8c" providerId="LiveId" clId="{1551E8B0-0525-4C4F-99B0-882C7F16EBEE}" dt="2024-11-13T07:05:44.040" v="315"/>
          <ac:spMkLst>
            <pc:docMk/>
            <pc:sldMk cId="1281881684" sldId="270"/>
            <ac:spMk id="3" creationId="{5540FAD1-F601-4AF2-A2DF-0E89EF9CF8E6}"/>
          </ac:spMkLst>
        </pc:spChg>
        <pc:picChg chg="add mod">
          <ac:chgData name="" userId="b2da4f39e7245f8c" providerId="LiveId" clId="{1551E8B0-0525-4C4F-99B0-882C7F16EBEE}" dt="2024-11-13T07:05:54.259" v="319" actId="14100"/>
          <ac:picMkLst>
            <pc:docMk/>
            <pc:sldMk cId="1281881684" sldId="270"/>
            <ac:picMk id="4" creationId="{9660C5ED-F480-44EF-8CB2-C4EEE6518989}"/>
          </ac:picMkLst>
        </pc:picChg>
      </pc:sldChg>
      <pc:sldChg chg="modSp add modTransition">
        <pc:chgData name="" userId="b2da4f39e7245f8c" providerId="LiveId" clId="{1551E8B0-0525-4C4F-99B0-882C7F16EBEE}" dt="2024-11-14T00:55:28.615" v="1969"/>
        <pc:sldMkLst>
          <pc:docMk/>
          <pc:sldMk cId="2902427588" sldId="271"/>
        </pc:sldMkLst>
        <pc:spChg chg="mod">
          <ac:chgData name="" userId="b2da4f39e7245f8c" providerId="LiveId" clId="{1551E8B0-0525-4C4F-99B0-882C7F16EBEE}" dt="2024-11-13T07:06:59.996" v="337" actId="20577"/>
          <ac:spMkLst>
            <pc:docMk/>
            <pc:sldMk cId="2902427588" sldId="271"/>
            <ac:spMk id="2" creationId="{D0EF339F-ADE7-411C-83DD-0F80CA54E942}"/>
          </ac:spMkLst>
        </pc:spChg>
        <pc:spChg chg="mod">
          <ac:chgData name="" userId="b2da4f39e7245f8c" providerId="LiveId" clId="{1551E8B0-0525-4C4F-99B0-882C7F16EBEE}" dt="2024-11-13T07:07:42.483" v="356" actId="20577"/>
          <ac:spMkLst>
            <pc:docMk/>
            <pc:sldMk cId="2902427588" sldId="271"/>
            <ac:spMk id="3" creationId="{A3BA88D8-3C3B-44B9-89E3-E127C6C376BF}"/>
          </ac:spMkLst>
        </pc:spChg>
      </pc:sldChg>
      <pc:sldChg chg="modSp add modTransition">
        <pc:chgData name="" userId="b2da4f39e7245f8c" providerId="LiveId" clId="{1551E8B0-0525-4C4F-99B0-882C7F16EBEE}" dt="2024-11-14T00:55:35.721" v="1970"/>
        <pc:sldMkLst>
          <pc:docMk/>
          <pc:sldMk cId="3705508547" sldId="272"/>
        </pc:sldMkLst>
        <pc:spChg chg="mod">
          <ac:chgData name="" userId="b2da4f39e7245f8c" providerId="LiveId" clId="{1551E8B0-0525-4C4F-99B0-882C7F16EBEE}" dt="2024-11-13T07:07:56.820" v="358"/>
          <ac:spMkLst>
            <pc:docMk/>
            <pc:sldMk cId="3705508547" sldId="272"/>
            <ac:spMk id="2" creationId="{377B4A63-8664-4870-88D1-800E6A064C9C}"/>
          </ac:spMkLst>
        </pc:spChg>
        <pc:spChg chg="mod">
          <ac:chgData name="" userId="b2da4f39e7245f8c" providerId="LiveId" clId="{1551E8B0-0525-4C4F-99B0-882C7F16EBEE}" dt="2024-11-13T07:08:21.442" v="363"/>
          <ac:spMkLst>
            <pc:docMk/>
            <pc:sldMk cId="3705508547" sldId="272"/>
            <ac:spMk id="3" creationId="{C3DAE0DC-273B-4E43-A412-537D1E367D95}"/>
          </ac:spMkLst>
        </pc:spChg>
      </pc:sldChg>
      <pc:sldChg chg="modSp add modTransition">
        <pc:chgData name="" userId="b2da4f39e7245f8c" providerId="LiveId" clId="{1551E8B0-0525-4C4F-99B0-882C7F16EBEE}" dt="2024-11-14T00:56:02.808" v="1975"/>
        <pc:sldMkLst>
          <pc:docMk/>
          <pc:sldMk cId="3981996411" sldId="273"/>
        </pc:sldMkLst>
        <pc:spChg chg="mod">
          <ac:chgData name="" userId="b2da4f39e7245f8c" providerId="LiveId" clId="{1551E8B0-0525-4C4F-99B0-882C7F16EBEE}" dt="2024-11-13T07:08:33.335" v="365"/>
          <ac:spMkLst>
            <pc:docMk/>
            <pc:sldMk cId="3981996411" sldId="273"/>
            <ac:spMk id="2" creationId="{D7392F5C-64F7-4C8E-8806-C4DBAE4F54FD}"/>
          </ac:spMkLst>
        </pc:spChg>
        <pc:spChg chg="mod">
          <ac:chgData name="" userId="b2da4f39e7245f8c" providerId="LiveId" clId="{1551E8B0-0525-4C4F-99B0-882C7F16EBEE}" dt="2024-11-13T07:09:36.701" v="377" actId="12"/>
          <ac:spMkLst>
            <pc:docMk/>
            <pc:sldMk cId="3981996411" sldId="273"/>
            <ac:spMk id="3" creationId="{220D473B-C717-41A3-8E95-CE579698D7D9}"/>
          </ac:spMkLst>
        </pc:spChg>
      </pc:sldChg>
      <pc:sldChg chg="modSp add modTransition">
        <pc:chgData name="" userId="b2da4f39e7245f8c" providerId="LiveId" clId="{1551E8B0-0525-4C4F-99B0-882C7F16EBEE}" dt="2024-11-14T00:56:11.648" v="1976"/>
        <pc:sldMkLst>
          <pc:docMk/>
          <pc:sldMk cId="756734040" sldId="274"/>
        </pc:sldMkLst>
        <pc:spChg chg="mod">
          <ac:chgData name="" userId="b2da4f39e7245f8c" providerId="LiveId" clId="{1551E8B0-0525-4C4F-99B0-882C7F16EBEE}" dt="2024-11-13T07:10:44.776" v="397" actId="14100"/>
          <ac:spMkLst>
            <pc:docMk/>
            <pc:sldMk cId="756734040" sldId="274"/>
            <ac:spMk id="2" creationId="{FC8A1D42-347A-4D54-9B8F-1FF9412D1380}"/>
          </ac:spMkLst>
        </pc:spChg>
        <pc:spChg chg="mod">
          <ac:chgData name="" userId="b2da4f39e7245f8c" providerId="LiveId" clId="{1551E8B0-0525-4C4F-99B0-882C7F16EBEE}" dt="2024-11-13T07:11:43.368" v="478" actId="1076"/>
          <ac:spMkLst>
            <pc:docMk/>
            <pc:sldMk cId="756734040" sldId="274"/>
            <ac:spMk id="3" creationId="{A68A6AFA-49C5-4133-B519-519C1A3B5387}"/>
          </ac:spMkLst>
        </pc:spChg>
      </pc:sldChg>
      <pc:sldChg chg="addSp modSp add modTransition">
        <pc:chgData name="" userId="b2da4f39e7245f8c" providerId="LiveId" clId="{1551E8B0-0525-4C4F-99B0-882C7F16EBEE}" dt="2024-11-14T00:56:21.224" v="1977"/>
        <pc:sldMkLst>
          <pc:docMk/>
          <pc:sldMk cId="897673865" sldId="275"/>
        </pc:sldMkLst>
        <pc:spChg chg="mod">
          <ac:chgData name="" userId="b2da4f39e7245f8c" providerId="LiveId" clId="{1551E8B0-0525-4C4F-99B0-882C7F16EBEE}" dt="2024-11-13T07:12:45.280" v="528" actId="20577"/>
          <ac:spMkLst>
            <pc:docMk/>
            <pc:sldMk cId="897673865" sldId="275"/>
            <ac:spMk id="2" creationId="{3D4480D2-ADAC-49AC-9A10-5D936445EF0C}"/>
          </ac:spMkLst>
        </pc:spChg>
        <pc:spChg chg="mod">
          <ac:chgData name="" userId="b2da4f39e7245f8c" providerId="LiveId" clId="{1551E8B0-0525-4C4F-99B0-882C7F16EBEE}" dt="2024-11-13T07:44:12.619" v="896" actId="14100"/>
          <ac:spMkLst>
            <pc:docMk/>
            <pc:sldMk cId="897673865" sldId="275"/>
            <ac:spMk id="3" creationId="{3446D075-2C4A-4306-8EF1-1339F9FDB20F}"/>
          </ac:spMkLst>
        </pc:spChg>
        <pc:picChg chg="add mod">
          <ac:chgData name="" userId="b2da4f39e7245f8c" providerId="LiveId" clId="{1551E8B0-0525-4C4F-99B0-882C7F16EBEE}" dt="2024-11-13T07:44:15.947" v="898" actId="1076"/>
          <ac:picMkLst>
            <pc:docMk/>
            <pc:sldMk cId="897673865" sldId="275"/>
            <ac:picMk id="4" creationId="{03685D73-E82B-4038-BCE2-7BB33F7E4917}"/>
          </ac:picMkLst>
        </pc:picChg>
      </pc:sldChg>
      <pc:sldChg chg="modSp add modTransition">
        <pc:chgData name="" userId="b2da4f39e7245f8c" providerId="LiveId" clId="{1551E8B0-0525-4C4F-99B0-882C7F16EBEE}" dt="2024-11-14T00:56:32.208" v="1978"/>
        <pc:sldMkLst>
          <pc:docMk/>
          <pc:sldMk cId="3214232625" sldId="276"/>
        </pc:sldMkLst>
        <pc:spChg chg="mod">
          <ac:chgData name="" userId="b2da4f39e7245f8c" providerId="LiveId" clId="{1551E8B0-0525-4C4F-99B0-882C7F16EBEE}" dt="2024-11-13T07:16:21.230" v="576" actId="14100"/>
          <ac:spMkLst>
            <pc:docMk/>
            <pc:sldMk cId="3214232625" sldId="276"/>
            <ac:spMk id="2" creationId="{978979E7-F970-4C35-9B9C-1EC4E2BD0B58}"/>
          </ac:spMkLst>
        </pc:spChg>
        <pc:spChg chg="mod">
          <ac:chgData name="" userId="b2da4f39e7245f8c" providerId="LiveId" clId="{1551E8B0-0525-4C4F-99B0-882C7F16EBEE}" dt="2024-11-13T07:17:41.995" v="607" actId="313"/>
          <ac:spMkLst>
            <pc:docMk/>
            <pc:sldMk cId="3214232625" sldId="276"/>
            <ac:spMk id="3" creationId="{5E48B0D8-E388-46CC-8898-6F6B74638F2D}"/>
          </ac:spMkLst>
        </pc:spChg>
      </pc:sldChg>
      <pc:sldChg chg="addSp modSp add modTransition">
        <pc:chgData name="" userId="b2da4f39e7245f8c" providerId="LiveId" clId="{1551E8B0-0525-4C4F-99B0-882C7F16EBEE}" dt="2024-11-14T00:56:43.763" v="1979"/>
        <pc:sldMkLst>
          <pc:docMk/>
          <pc:sldMk cId="4075010625" sldId="277"/>
        </pc:sldMkLst>
        <pc:spChg chg="mod">
          <ac:chgData name="" userId="b2da4f39e7245f8c" providerId="LiveId" clId="{1551E8B0-0525-4C4F-99B0-882C7F16EBEE}" dt="2024-11-13T07:18:36.539" v="639" actId="20577"/>
          <ac:spMkLst>
            <pc:docMk/>
            <pc:sldMk cId="4075010625" sldId="277"/>
            <ac:spMk id="2" creationId="{ED1BA9E0-EFAE-42E9-995B-C48358DA8C4B}"/>
          </ac:spMkLst>
        </pc:spChg>
        <pc:spChg chg="mod">
          <ac:chgData name="" userId="b2da4f39e7245f8c" providerId="LiveId" clId="{1551E8B0-0525-4C4F-99B0-882C7F16EBEE}" dt="2024-11-13T07:21:35.597" v="666" actId="20577"/>
          <ac:spMkLst>
            <pc:docMk/>
            <pc:sldMk cId="4075010625" sldId="277"/>
            <ac:spMk id="3" creationId="{BE70C61C-7F0F-4827-A71F-F3C604430F21}"/>
          </ac:spMkLst>
        </pc:spChg>
        <pc:picChg chg="add mod">
          <ac:chgData name="" userId="b2da4f39e7245f8c" providerId="LiveId" clId="{1551E8B0-0525-4C4F-99B0-882C7F16EBEE}" dt="2024-11-13T07:21:59.030" v="672" actId="14100"/>
          <ac:picMkLst>
            <pc:docMk/>
            <pc:sldMk cId="4075010625" sldId="277"/>
            <ac:picMk id="4" creationId="{9E499D0E-EEC8-496A-B91F-38B8CAC4694C}"/>
          </ac:picMkLst>
        </pc:picChg>
      </pc:sldChg>
      <pc:sldChg chg="addSp modSp add modTransition">
        <pc:chgData name="" userId="b2da4f39e7245f8c" providerId="LiveId" clId="{1551E8B0-0525-4C4F-99B0-882C7F16EBEE}" dt="2024-11-14T00:56:50.169" v="1980"/>
        <pc:sldMkLst>
          <pc:docMk/>
          <pc:sldMk cId="1733432153" sldId="278"/>
        </pc:sldMkLst>
        <pc:picChg chg="add mod">
          <ac:chgData name="" userId="b2da4f39e7245f8c" providerId="LiveId" clId="{1551E8B0-0525-4C4F-99B0-882C7F16EBEE}" dt="2024-11-13T07:23:26.697" v="679" actId="1076"/>
          <ac:picMkLst>
            <pc:docMk/>
            <pc:sldMk cId="1733432153" sldId="278"/>
            <ac:picMk id="2" creationId="{EB00F491-9144-4AB5-B656-CFF23D720496}"/>
          </ac:picMkLst>
        </pc:picChg>
      </pc:sldChg>
      <pc:sldChg chg="addSp delSp modSp add modTransition">
        <pc:chgData name="" userId="b2da4f39e7245f8c" providerId="LiveId" clId="{1551E8B0-0525-4C4F-99B0-882C7F16EBEE}" dt="2024-11-14T00:56:55.964" v="1981"/>
        <pc:sldMkLst>
          <pc:docMk/>
          <pc:sldMk cId="3222213467" sldId="279"/>
        </pc:sldMkLst>
        <pc:picChg chg="add del mod">
          <ac:chgData name="" userId="b2da4f39e7245f8c" providerId="LiveId" clId="{1551E8B0-0525-4C4F-99B0-882C7F16EBEE}" dt="2024-11-13T07:24:19.298" v="685" actId="478"/>
          <ac:picMkLst>
            <pc:docMk/>
            <pc:sldMk cId="3222213467" sldId="279"/>
            <ac:picMk id="2" creationId="{4C3DDAEC-DE35-4126-ADEF-E94B3BB194A6}"/>
          </ac:picMkLst>
        </pc:picChg>
        <pc:picChg chg="add mod">
          <ac:chgData name="" userId="b2da4f39e7245f8c" providerId="LiveId" clId="{1551E8B0-0525-4C4F-99B0-882C7F16EBEE}" dt="2024-11-13T07:25:01.740" v="693" actId="1076"/>
          <ac:picMkLst>
            <pc:docMk/>
            <pc:sldMk cId="3222213467" sldId="279"/>
            <ac:picMk id="3" creationId="{E88E8D24-D1C0-4021-84FE-3AF5B1FB6C0C}"/>
          </ac:picMkLst>
        </pc:picChg>
        <pc:picChg chg="add mod">
          <ac:chgData name="" userId="b2da4f39e7245f8c" providerId="LiveId" clId="{1551E8B0-0525-4C4F-99B0-882C7F16EBEE}" dt="2024-11-13T07:25:24.892" v="700" actId="1076"/>
          <ac:picMkLst>
            <pc:docMk/>
            <pc:sldMk cId="3222213467" sldId="279"/>
            <ac:picMk id="4" creationId="{97681C49-7D05-48DD-BE02-77E73D3A1F8D}"/>
          </ac:picMkLst>
        </pc:picChg>
        <pc:picChg chg="add mod">
          <ac:chgData name="" userId="b2da4f39e7245f8c" providerId="LiveId" clId="{1551E8B0-0525-4C4F-99B0-882C7F16EBEE}" dt="2024-11-13T07:25:17.073" v="697" actId="1076"/>
          <ac:picMkLst>
            <pc:docMk/>
            <pc:sldMk cId="3222213467" sldId="279"/>
            <ac:picMk id="5" creationId="{DF2F3552-6AA5-4C25-9EBB-136218A3CDBA}"/>
          </ac:picMkLst>
        </pc:picChg>
      </pc:sldChg>
      <pc:sldChg chg="addSp modSp add modTransition">
        <pc:chgData name="" userId="b2da4f39e7245f8c" providerId="LiveId" clId="{1551E8B0-0525-4C4F-99B0-882C7F16EBEE}" dt="2024-11-14T00:57:12.483" v="1987"/>
        <pc:sldMkLst>
          <pc:docMk/>
          <pc:sldMk cId="3253649364" sldId="280"/>
        </pc:sldMkLst>
        <pc:spChg chg="add mod">
          <ac:chgData name="" userId="b2da4f39e7245f8c" providerId="LiveId" clId="{1551E8B0-0525-4C4F-99B0-882C7F16EBEE}" dt="2024-11-13T07:30:17.106" v="843" actId="20577"/>
          <ac:spMkLst>
            <pc:docMk/>
            <pc:sldMk cId="3253649364" sldId="280"/>
            <ac:spMk id="2" creationId="{93C5C272-354E-4604-BEB6-C2FCD8436435}"/>
          </ac:spMkLst>
        </pc:spChg>
        <pc:picChg chg="add mod">
          <ac:chgData name="" userId="b2da4f39e7245f8c" providerId="LiveId" clId="{1551E8B0-0525-4C4F-99B0-882C7F16EBEE}" dt="2024-11-13T07:30:50.015" v="845" actId="1076"/>
          <ac:picMkLst>
            <pc:docMk/>
            <pc:sldMk cId="3253649364" sldId="280"/>
            <ac:picMk id="3" creationId="{95A18D99-4CAF-4C5A-A2B9-1486DED11420}"/>
          </ac:picMkLst>
        </pc:picChg>
      </pc:sldChg>
      <pc:sldChg chg="addSp delSp modSp add modTransition">
        <pc:chgData name="" userId="b2da4f39e7245f8c" providerId="LiveId" clId="{1551E8B0-0525-4C4F-99B0-882C7F16EBEE}" dt="2024-11-14T01:22:54.081" v="2016" actId="14100"/>
        <pc:sldMkLst>
          <pc:docMk/>
          <pc:sldMk cId="4060062889" sldId="281"/>
        </pc:sldMkLst>
        <pc:picChg chg="add mod">
          <ac:chgData name="" userId="b2da4f39e7245f8c" providerId="LiveId" clId="{1551E8B0-0525-4C4F-99B0-882C7F16EBEE}" dt="2024-11-13T07:32:13.162" v="858" actId="1076"/>
          <ac:picMkLst>
            <pc:docMk/>
            <pc:sldMk cId="4060062889" sldId="281"/>
            <ac:picMk id="2" creationId="{86BAAC2F-E3EC-4F5D-BADB-12A5B0F92697}"/>
          </ac:picMkLst>
        </pc:picChg>
        <pc:picChg chg="add del mod">
          <ac:chgData name="" userId="b2da4f39e7245f8c" providerId="LiveId" clId="{1551E8B0-0525-4C4F-99B0-882C7F16EBEE}" dt="2024-11-13T07:32:00.610" v="852" actId="478"/>
          <ac:picMkLst>
            <pc:docMk/>
            <pc:sldMk cId="4060062889" sldId="281"/>
            <ac:picMk id="3" creationId="{036A8C3D-83EF-4EED-8CAC-AC443C7FA00A}"/>
          </ac:picMkLst>
        </pc:picChg>
        <pc:picChg chg="add mod">
          <ac:chgData name="" userId="b2da4f39e7245f8c" providerId="LiveId" clId="{1551E8B0-0525-4C4F-99B0-882C7F16EBEE}" dt="2024-11-14T01:22:54.081" v="2016" actId="14100"/>
          <ac:picMkLst>
            <pc:docMk/>
            <pc:sldMk cId="4060062889" sldId="281"/>
            <ac:picMk id="3" creationId="{A9FD1FD0-F1E1-4AA0-B14D-6E1F1B7F6140}"/>
          </ac:picMkLst>
        </pc:picChg>
        <pc:picChg chg="add del mod">
          <ac:chgData name="" userId="b2da4f39e7245f8c" providerId="LiveId" clId="{1551E8B0-0525-4C4F-99B0-882C7F16EBEE}" dt="2024-11-13T07:33:03.097" v="866"/>
          <ac:picMkLst>
            <pc:docMk/>
            <pc:sldMk cId="4060062889" sldId="281"/>
            <ac:picMk id="4" creationId="{70E5BBE6-7739-4D89-B4CF-A6FCFF84FFC0}"/>
          </ac:picMkLst>
        </pc:picChg>
        <pc:picChg chg="add mod">
          <ac:chgData name="" userId="b2da4f39e7245f8c" providerId="LiveId" clId="{1551E8B0-0525-4C4F-99B0-882C7F16EBEE}" dt="2024-11-13T07:32:57.911" v="865" actId="1076"/>
          <ac:picMkLst>
            <pc:docMk/>
            <pc:sldMk cId="4060062889" sldId="281"/>
            <ac:picMk id="5" creationId="{F650510C-0948-4844-BCD9-2E9A7293EEE3}"/>
          </ac:picMkLst>
        </pc:picChg>
        <pc:picChg chg="add del mod">
          <ac:chgData name="" userId="b2da4f39e7245f8c" providerId="LiveId" clId="{1551E8B0-0525-4C4F-99B0-882C7F16EBEE}" dt="2024-11-14T01:22:46.049" v="2013" actId="478"/>
          <ac:picMkLst>
            <pc:docMk/>
            <pc:sldMk cId="4060062889" sldId="281"/>
            <ac:picMk id="6" creationId="{C8F2F66E-164C-449E-9FA5-954616F70660}"/>
          </ac:picMkLst>
        </pc:picChg>
        <pc:picChg chg="add mod">
          <ac:chgData name="" userId="b2da4f39e7245f8c" providerId="LiveId" clId="{1551E8B0-0525-4C4F-99B0-882C7F16EBEE}" dt="2024-11-13T07:33:49.259" v="871" actId="1076"/>
          <ac:picMkLst>
            <pc:docMk/>
            <pc:sldMk cId="4060062889" sldId="281"/>
            <ac:picMk id="7" creationId="{E5A0D941-4344-462A-B4A3-40F693752EA9}"/>
          </ac:picMkLst>
        </pc:picChg>
      </pc:sldChg>
      <pc:sldChg chg="addSp modSp add modTransition">
        <pc:chgData name="" userId="b2da4f39e7245f8c" providerId="LiveId" clId="{1551E8B0-0525-4C4F-99B0-882C7F16EBEE}" dt="2024-11-14T00:57:20.927" v="1989"/>
        <pc:sldMkLst>
          <pc:docMk/>
          <pc:sldMk cId="2907982367" sldId="282"/>
        </pc:sldMkLst>
        <pc:picChg chg="add mod">
          <ac:chgData name="" userId="b2da4f39e7245f8c" providerId="LiveId" clId="{1551E8B0-0525-4C4F-99B0-882C7F16EBEE}" dt="2024-11-13T07:37:02.326" v="881" actId="1076"/>
          <ac:picMkLst>
            <pc:docMk/>
            <pc:sldMk cId="2907982367" sldId="282"/>
            <ac:picMk id="2" creationId="{99224CC7-340E-46C7-BA76-6CFFBE3B8140}"/>
          </ac:picMkLst>
        </pc:picChg>
        <pc:picChg chg="add mod">
          <ac:chgData name="" userId="b2da4f39e7245f8c" providerId="LiveId" clId="{1551E8B0-0525-4C4F-99B0-882C7F16EBEE}" dt="2024-11-13T07:37:05.018" v="883" actId="1076"/>
          <ac:picMkLst>
            <pc:docMk/>
            <pc:sldMk cId="2907982367" sldId="282"/>
            <ac:picMk id="3" creationId="{537DAF8B-40E7-41AD-8668-D5AFB6785515}"/>
          </ac:picMkLst>
        </pc:picChg>
      </pc:sldChg>
      <pc:sldChg chg="addSp modSp add modTransition">
        <pc:chgData name="" userId="b2da4f39e7245f8c" providerId="LiveId" clId="{1551E8B0-0525-4C4F-99B0-882C7F16EBEE}" dt="2024-11-14T00:57:24.067" v="1990"/>
        <pc:sldMkLst>
          <pc:docMk/>
          <pc:sldMk cId="2927178782" sldId="283"/>
        </pc:sldMkLst>
        <pc:spChg chg="add mod">
          <ac:chgData name="" userId="b2da4f39e7245f8c" providerId="LiveId" clId="{1551E8B0-0525-4C4F-99B0-882C7F16EBEE}" dt="2024-11-13T07:56:10.443" v="1000" actId="113"/>
          <ac:spMkLst>
            <pc:docMk/>
            <pc:sldMk cId="2927178782" sldId="283"/>
            <ac:spMk id="2" creationId="{163B12B3-0346-4FB5-A8C0-08CEACA94BA1}"/>
          </ac:spMkLst>
        </pc:spChg>
      </pc:sldChg>
      <pc:sldChg chg="addSp delSp modSp add modTransition">
        <pc:chgData name="" userId="b2da4f39e7245f8c" providerId="LiveId" clId="{1551E8B0-0525-4C4F-99B0-882C7F16EBEE}" dt="2024-11-14T06:52:28.275" v="2018" actId="1076"/>
        <pc:sldMkLst>
          <pc:docMk/>
          <pc:sldMk cId="1357809980" sldId="284"/>
        </pc:sldMkLst>
        <pc:spChg chg="add mod">
          <ac:chgData name="" userId="b2da4f39e7245f8c" providerId="LiveId" clId="{1551E8B0-0525-4C4F-99B0-882C7F16EBEE}" dt="2024-11-14T06:52:28.275" v="2018" actId="1076"/>
          <ac:spMkLst>
            <pc:docMk/>
            <pc:sldMk cId="1357809980" sldId="284"/>
            <ac:spMk id="2" creationId="{B543D35F-A89A-468B-9849-6AECC6CBF528}"/>
          </ac:spMkLst>
        </pc:spChg>
        <pc:spChg chg="add del">
          <ac:chgData name="" userId="b2da4f39e7245f8c" providerId="LiveId" clId="{1551E8B0-0525-4C4F-99B0-882C7F16EBEE}" dt="2024-11-13T08:00:34.325" v="1151"/>
          <ac:spMkLst>
            <pc:docMk/>
            <pc:sldMk cId="1357809980" sldId="284"/>
            <ac:spMk id="3" creationId="{270D4FE8-61B8-4AF4-99C9-CDC385B4CDFA}"/>
          </ac:spMkLst>
        </pc:spChg>
        <pc:spChg chg="add del mod">
          <ac:chgData name="" userId="b2da4f39e7245f8c" providerId="LiveId" clId="{1551E8B0-0525-4C4F-99B0-882C7F16EBEE}" dt="2024-11-13T08:00:43.189" v="1155"/>
          <ac:spMkLst>
            <pc:docMk/>
            <pc:sldMk cId="1357809980" sldId="284"/>
            <ac:spMk id="4" creationId="{1DD8085A-FF79-4193-8A3D-1F139F296C50}"/>
          </ac:spMkLst>
        </pc:spChg>
      </pc:sldChg>
      <pc:sldChg chg="addSp modSp add modTransition">
        <pc:chgData name="" userId="b2da4f39e7245f8c" providerId="LiveId" clId="{1551E8B0-0525-4C4F-99B0-882C7F16EBEE}" dt="2024-11-14T00:58:10.158" v="1995"/>
        <pc:sldMkLst>
          <pc:docMk/>
          <pc:sldMk cId="1770100551" sldId="285"/>
        </pc:sldMkLst>
        <pc:spChg chg="add mod">
          <ac:chgData name="" userId="b2da4f39e7245f8c" providerId="LiveId" clId="{1551E8B0-0525-4C4F-99B0-882C7F16EBEE}" dt="2024-11-13T08:10:22.433" v="1213" actId="255"/>
          <ac:spMkLst>
            <pc:docMk/>
            <pc:sldMk cId="1770100551" sldId="285"/>
            <ac:spMk id="2" creationId="{39EFE1D1-F602-47D4-A4D9-E5059282119A}"/>
          </ac:spMkLst>
        </pc:spChg>
      </pc:sldChg>
      <pc:sldChg chg="modSp add modTransition">
        <pc:chgData name="" userId="b2da4f39e7245f8c" providerId="LiveId" clId="{1551E8B0-0525-4C4F-99B0-882C7F16EBEE}" dt="2024-11-14T00:58:16.432" v="1996"/>
        <pc:sldMkLst>
          <pc:docMk/>
          <pc:sldMk cId="3149536197" sldId="287"/>
        </pc:sldMkLst>
        <pc:spChg chg="mod">
          <ac:chgData name="" userId="b2da4f39e7245f8c" providerId="LiveId" clId="{1551E8B0-0525-4C4F-99B0-882C7F16EBEE}" dt="2024-11-13T08:12:45.253" v="1246" actId="14100"/>
          <ac:spMkLst>
            <pc:docMk/>
            <pc:sldMk cId="3149536197" sldId="287"/>
            <ac:spMk id="2" creationId="{B6207C0C-28BF-4FFB-800B-64AFE494D9B9}"/>
          </ac:spMkLst>
        </pc:spChg>
        <pc:spChg chg="mod">
          <ac:chgData name="" userId="b2da4f39e7245f8c" providerId="LiveId" clId="{1551E8B0-0525-4C4F-99B0-882C7F16EBEE}" dt="2024-11-13T08:13:01.274" v="1249" actId="27636"/>
          <ac:spMkLst>
            <pc:docMk/>
            <pc:sldMk cId="3149536197" sldId="287"/>
            <ac:spMk id="3" creationId="{36B81A8F-56B3-486D-AA4A-E93C87FCFE95}"/>
          </ac:spMkLst>
        </pc:spChg>
      </pc:sldChg>
      <pc:sldChg chg="addSp delSp modSp add modTransition">
        <pc:chgData name="" userId="b2da4f39e7245f8c" providerId="LiveId" clId="{1551E8B0-0525-4C4F-99B0-882C7F16EBEE}" dt="2024-11-14T00:58:34.157" v="1998"/>
        <pc:sldMkLst>
          <pc:docMk/>
          <pc:sldMk cId="4192718013" sldId="288"/>
        </pc:sldMkLst>
        <pc:spChg chg="add mod">
          <ac:chgData name="" userId="b2da4f39e7245f8c" providerId="LiveId" clId="{1551E8B0-0525-4C4F-99B0-882C7F16EBEE}" dt="2024-11-13T10:58:42.587" v="1886" actId="20578"/>
          <ac:spMkLst>
            <pc:docMk/>
            <pc:sldMk cId="4192718013" sldId="288"/>
            <ac:spMk id="2" creationId="{847E0367-25E7-4AA3-862B-3F21F6620758}"/>
          </ac:spMkLst>
        </pc:spChg>
        <pc:spChg chg="add del">
          <ac:chgData name="" userId="b2da4f39e7245f8c" providerId="LiveId" clId="{1551E8B0-0525-4C4F-99B0-882C7F16EBEE}" dt="2024-11-13T08:14:39.278" v="1268"/>
          <ac:spMkLst>
            <pc:docMk/>
            <pc:sldMk cId="4192718013" sldId="288"/>
            <ac:spMk id="3" creationId="{7A4536D7-82C8-416A-ADDE-50A949E313F3}"/>
          </ac:spMkLst>
        </pc:spChg>
        <pc:spChg chg="add del">
          <ac:chgData name="" userId="b2da4f39e7245f8c" providerId="LiveId" clId="{1551E8B0-0525-4C4F-99B0-882C7F16EBEE}" dt="2024-11-13T08:14:50.936" v="1271"/>
          <ac:spMkLst>
            <pc:docMk/>
            <pc:sldMk cId="4192718013" sldId="288"/>
            <ac:spMk id="4" creationId="{55ECDDDF-E8C7-4027-BE79-1AD066C65BA7}"/>
          </ac:spMkLst>
        </pc:spChg>
        <pc:spChg chg="add del">
          <ac:chgData name="" userId="b2da4f39e7245f8c" providerId="LiveId" clId="{1551E8B0-0525-4C4F-99B0-882C7F16EBEE}" dt="2024-11-13T08:18:03.949" v="1341"/>
          <ac:spMkLst>
            <pc:docMk/>
            <pc:sldMk cId="4192718013" sldId="288"/>
            <ac:spMk id="5" creationId="{2A01B5BD-EF88-4D00-A627-549A30B6A7F5}"/>
          </ac:spMkLst>
        </pc:spChg>
        <pc:spChg chg="add mod">
          <ac:chgData name="" userId="b2da4f39e7245f8c" providerId="LiveId" clId="{1551E8B0-0525-4C4F-99B0-882C7F16EBEE}" dt="2024-11-13T08:19:23.799" v="1371" actId="113"/>
          <ac:spMkLst>
            <pc:docMk/>
            <pc:sldMk cId="4192718013" sldId="288"/>
            <ac:spMk id="6" creationId="{6BCF296B-8ED2-44DD-82E5-73A2A0D53D34}"/>
          </ac:spMkLst>
        </pc:spChg>
      </pc:sldChg>
      <pc:sldChg chg="addSp modSp add modTransition">
        <pc:chgData name="" userId="b2da4f39e7245f8c" providerId="LiveId" clId="{1551E8B0-0525-4C4F-99B0-882C7F16EBEE}" dt="2024-11-14T07:05:21.650" v="2027" actId="20577"/>
        <pc:sldMkLst>
          <pc:docMk/>
          <pc:sldMk cId="3102206994" sldId="289"/>
        </pc:sldMkLst>
        <pc:spChg chg="add mod">
          <ac:chgData name="" userId="b2da4f39e7245f8c" providerId="LiveId" clId="{1551E8B0-0525-4C4F-99B0-882C7F16EBEE}" dt="2024-11-13T08:23:32.190" v="1434" actId="1076"/>
          <ac:spMkLst>
            <pc:docMk/>
            <pc:sldMk cId="3102206994" sldId="289"/>
            <ac:spMk id="2" creationId="{A17B536F-AE58-4067-A772-52C6DA6FDBCD}"/>
          </ac:spMkLst>
        </pc:spChg>
        <pc:spChg chg="add mod">
          <ac:chgData name="" userId="b2da4f39e7245f8c" providerId="LiveId" clId="{1551E8B0-0525-4C4F-99B0-882C7F16EBEE}" dt="2024-11-14T07:05:21.650" v="2027" actId="20577"/>
          <ac:spMkLst>
            <pc:docMk/>
            <pc:sldMk cId="3102206994" sldId="289"/>
            <ac:spMk id="3" creationId="{7D4BAF91-7C5D-4FE6-9DB5-C619061F9553}"/>
          </ac:spMkLst>
        </pc:spChg>
        <pc:picChg chg="add mod">
          <ac:chgData name="" userId="b2da4f39e7245f8c" providerId="LiveId" clId="{1551E8B0-0525-4C4F-99B0-882C7F16EBEE}" dt="2024-11-13T10:21:18.062" v="1856" actId="1076"/>
          <ac:picMkLst>
            <pc:docMk/>
            <pc:sldMk cId="3102206994" sldId="289"/>
            <ac:picMk id="4" creationId="{0AEBBE55-7911-4510-B435-F193821B5BBB}"/>
          </ac:picMkLst>
        </pc:picChg>
      </pc:sldChg>
      <pc:sldChg chg="addSp delSp modSp add modTransition">
        <pc:chgData name="" userId="b2da4f39e7245f8c" providerId="LiveId" clId="{1551E8B0-0525-4C4F-99B0-882C7F16EBEE}" dt="2024-11-14T00:58:58.038" v="2003"/>
        <pc:sldMkLst>
          <pc:docMk/>
          <pc:sldMk cId="4029443185" sldId="290"/>
        </pc:sldMkLst>
        <pc:spChg chg="add mod">
          <ac:chgData name="" userId="b2da4f39e7245f8c" providerId="LiveId" clId="{1551E8B0-0525-4C4F-99B0-882C7F16EBEE}" dt="2024-11-13T10:23:59.140" v="1865" actId="20577"/>
          <ac:spMkLst>
            <pc:docMk/>
            <pc:sldMk cId="4029443185" sldId="290"/>
            <ac:spMk id="2" creationId="{E470D991-2F7A-4E18-B1EE-96CD8465D75E}"/>
          </ac:spMkLst>
        </pc:spChg>
        <pc:spChg chg="add del">
          <ac:chgData name="" userId="b2da4f39e7245f8c" providerId="LiveId" clId="{1551E8B0-0525-4C4F-99B0-882C7F16EBEE}" dt="2024-11-13T08:25:20.451" v="1476"/>
          <ac:spMkLst>
            <pc:docMk/>
            <pc:sldMk cId="4029443185" sldId="290"/>
            <ac:spMk id="3" creationId="{98BF2077-DF2B-455C-8CFF-86690CEEC3EE}"/>
          </ac:spMkLst>
        </pc:spChg>
        <pc:spChg chg="add mod">
          <ac:chgData name="" userId="b2da4f39e7245f8c" providerId="LiveId" clId="{1551E8B0-0525-4C4F-99B0-882C7F16EBEE}" dt="2024-11-13T10:21:30.842" v="1857" actId="1076"/>
          <ac:spMkLst>
            <pc:docMk/>
            <pc:sldMk cId="4029443185" sldId="290"/>
            <ac:spMk id="4" creationId="{8D3ECA12-CCCD-4959-8049-CB0917C45A8B}"/>
          </ac:spMkLst>
        </pc:spChg>
        <pc:picChg chg="add mod">
          <ac:chgData name="" userId="b2da4f39e7245f8c" providerId="LiveId" clId="{1551E8B0-0525-4C4F-99B0-882C7F16EBEE}" dt="2024-11-13T10:24:19.068" v="1871" actId="14100"/>
          <ac:picMkLst>
            <pc:docMk/>
            <pc:sldMk cId="4029443185" sldId="290"/>
            <ac:picMk id="5" creationId="{1C04E918-5D12-417A-B0D1-49DEB605EF7D}"/>
          </ac:picMkLst>
        </pc:picChg>
        <pc:picChg chg="add mod">
          <ac:chgData name="" userId="b2da4f39e7245f8c" providerId="LiveId" clId="{1551E8B0-0525-4C4F-99B0-882C7F16EBEE}" dt="2024-11-13T10:24:24.027" v="1873" actId="1076"/>
          <ac:picMkLst>
            <pc:docMk/>
            <pc:sldMk cId="4029443185" sldId="290"/>
            <ac:picMk id="6" creationId="{466DDCC5-271C-4162-BE28-FA10003E63BA}"/>
          </ac:picMkLst>
        </pc:picChg>
      </pc:sldChg>
      <pc:sldChg chg="addSp delSp modSp add modTransition">
        <pc:chgData name="" userId="b2da4f39e7245f8c" providerId="LiveId" clId="{1551E8B0-0525-4C4F-99B0-882C7F16EBEE}" dt="2024-11-14T01:02:59.521" v="2011"/>
        <pc:sldMkLst>
          <pc:docMk/>
          <pc:sldMk cId="892050488" sldId="291"/>
        </pc:sldMkLst>
        <pc:spChg chg="add mod">
          <ac:chgData name="" userId="b2da4f39e7245f8c" providerId="LiveId" clId="{1551E8B0-0525-4C4F-99B0-882C7F16EBEE}" dt="2024-11-13T12:58:09.611" v="1931" actId="1076"/>
          <ac:spMkLst>
            <pc:docMk/>
            <pc:sldMk cId="892050488" sldId="291"/>
            <ac:spMk id="2" creationId="{091E96BA-8C7B-42BD-8794-0E0411CF87C1}"/>
          </ac:spMkLst>
        </pc:spChg>
        <pc:picChg chg="add del mod">
          <ac:chgData name="" userId="b2da4f39e7245f8c" providerId="LiveId" clId="{1551E8B0-0525-4C4F-99B0-882C7F16EBEE}" dt="2024-11-13T12:31:36.994" v="1887" actId="478"/>
          <ac:picMkLst>
            <pc:docMk/>
            <pc:sldMk cId="892050488" sldId="291"/>
            <ac:picMk id="3" creationId="{FEA9C06E-065A-4A6A-A0E3-412191D07525}"/>
          </ac:picMkLst>
        </pc:picChg>
        <pc:picChg chg="add mod">
          <ac:chgData name="" userId="b2da4f39e7245f8c" providerId="LiveId" clId="{1551E8B0-0525-4C4F-99B0-882C7F16EBEE}" dt="2024-11-13T12:58:45.379" v="1936" actId="1076"/>
          <ac:picMkLst>
            <pc:docMk/>
            <pc:sldMk cId="892050488" sldId="291"/>
            <ac:picMk id="4" creationId="{0CF93BB0-B43D-483E-8DD3-BF8DFE308944}"/>
          </ac:picMkLst>
        </pc:picChg>
      </pc:sldChg>
      <pc:sldChg chg="addSp modSp add modTransition">
        <pc:chgData name="" userId="b2da4f39e7245f8c" providerId="LiveId" clId="{1551E8B0-0525-4C4F-99B0-882C7F16EBEE}" dt="2024-11-14T00:59:12.197" v="2005"/>
        <pc:sldMkLst>
          <pc:docMk/>
          <pc:sldMk cId="2628215715" sldId="292"/>
        </pc:sldMkLst>
        <pc:spChg chg="add mod">
          <ac:chgData name="" userId="b2da4f39e7245f8c" providerId="LiveId" clId="{1551E8B0-0525-4C4F-99B0-882C7F16EBEE}" dt="2024-11-13T12:33:31.602" v="1900" actId="20577"/>
          <ac:spMkLst>
            <pc:docMk/>
            <pc:sldMk cId="2628215715" sldId="292"/>
            <ac:spMk id="2" creationId="{C474C5CE-CE80-4D28-A26E-3516079A7EAD}"/>
          </ac:spMkLst>
        </pc:spChg>
        <pc:picChg chg="add mod">
          <ac:chgData name="" userId="b2da4f39e7245f8c" providerId="LiveId" clId="{1551E8B0-0525-4C4F-99B0-882C7F16EBEE}" dt="2024-11-13T12:33:34.061" v="1901" actId="1076"/>
          <ac:picMkLst>
            <pc:docMk/>
            <pc:sldMk cId="2628215715" sldId="292"/>
            <ac:picMk id="3" creationId="{A7B0923F-28E6-4759-BC44-80B846EC677B}"/>
          </ac:picMkLst>
        </pc:picChg>
      </pc:sldChg>
      <pc:sldChg chg="addSp modSp add modTransition">
        <pc:chgData name="" userId="b2da4f39e7245f8c" providerId="LiveId" clId="{1551E8B0-0525-4C4F-99B0-882C7F16EBEE}" dt="2024-11-14T00:57:31.189" v="1993"/>
        <pc:sldMkLst>
          <pc:docMk/>
          <pc:sldMk cId="2723331184" sldId="293"/>
        </pc:sldMkLst>
        <pc:picChg chg="add mod">
          <ac:chgData name="" userId="b2da4f39e7245f8c" providerId="LiveId" clId="{1551E8B0-0525-4C4F-99B0-882C7F16EBEE}" dt="2024-11-13T10:02:37.928" v="1676" actId="14100"/>
          <ac:picMkLst>
            <pc:docMk/>
            <pc:sldMk cId="2723331184" sldId="293"/>
            <ac:picMk id="2" creationId="{C0D6F639-4B64-4F5B-995F-780FFCEAC807}"/>
          </ac:picMkLst>
        </pc:picChg>
      </pc:sldChg>
      <pc:sldChg chg="addSp delSp modSp add">
        <pc:chgData name="" userId="b2da4f39e7245f8c" providerId="LiveId" clId="{1551E8B0-0525-4C4F-99B0-882C7F16EBEE}" dt="2024-11-13T10:07:57.689" v="1699" actId="1076"/>
        <pc:sldMkLst>
          <pc:docMk/>
          <pc:sldMk cId="2845955704" sldId="294"/>
        </pc:sldMkLst>
        <pc:picChg chg="add del mod">
          <ac:chgData name="" userId="b2da4f39e7245f8c" providerId="LiveId" clId="{1551E8B0-0525-4C4F-99B0-882C7F16EBEE}" dt="2024-11-13T10:04:32.698" v="1681"/>
          <ac:picMkLst>
            <pc:docMk/>
            <pc:sldMk cId="2845955704" sldId="294"/>
            <ac:picMk id="2" creationId="{D318C706-EDF6-4D21-8CB3-B236A0EA55E0}"/>
          </ac:picMkLst>
        </pc:picChg>
        <pc:picChg chg="add mod">
          <ac:chgData name="" userId="b2da4f39e7245f8c" providerId="LiveId" clId="{1551E8B0-0525-4C4F-99B0-882C7F16EBEE}" dt="2024-11-13T10:07:26.261" v="1692" actId="14100"/>
          <ac:picMkLst>
            <pc:docMk/>
            <pc:sldMk cId="2845955704" sldId="294"/>
            <ac:picMk id="3" creationId="{D328A99B-15CD-48F8-96F3-79B0EB2AA390}"/>
          </ac:picMkLst>
        </pc:picChg>
        <pc:picChg chg="add mod">
          <ac:chgData name="" userId="b2da4f39e7245f8c" providerId="LiveId" clId="{1551E8B0-0525-4C4F-99B0-882C7F16EBEE}" dt="2024-11-13T10:07:57.689" v="1699" actId="1076"/>
          <ac:picMkLst>
            <pc:docMk/>
            <pc:sldMk cId="2845955704" sldId="294"/>
            <ac:picMk id="4" creationId="{BDFD4E80-A5B2-431C-A65A-B1919693D62A}"/>
          </ac:picMkLst>
        </pc:picChg>
        <pc:picChg chg="add mod">
          <ac:chgData name="" userId="b2da4f39e7245f8c" providerId="LiveId" clId="{1551E8B0-0525-4C4F-99B0-882C7F16EBEE}" dt="2024-11-13T10:07:53.227" v="1698" actId="1076"/>
          <ac:picMkLst>
            <pc:docMk/>
            <pc:sldMk cId="2845955704" sldId="294"/>
            <ac:picMk id="5" creationId="{35451A3F-E314-48C7-8FDA-9B0A097BE25F}"/>
          </ac:picMkLst>
        </pc:picChg>
      </pc:sldChg>
      <pc:sldChg chg="addSp delSp modSp add ord modTransition">
        <pc:chgData name="" userId="b2da4f39e7245f8c" providerId="LiveId" clId="{1551E8B0-0525-4C4F-99B0-882C7F16EBEE}" dt="2024-11-14T00:58:40.807" v="1999"/>
        <pc:sldMkLst>
          <pc:docMk/>
          <pc:sldMk cId="2187577749" sldId="295"/>
        </pc:sldMkLst>
        <pc:picChg chg="add del mod">
          <ac:chgData name="" userId="b2da4f39e7245f8c" providerId="LiveId" clId="{1551E8B0-0525-4C4F-99B0-882C7F16EBEE}" dt="2024-11-13T10:07:13.032" v="1690" actId="478"/>
          <ac:picMkLst>
            <pc:docMk/>
            <pc:sldMk cId="2187577749" sldId="295"/>
            <ac:picMk id="2" creationId="{2BE97DD2-C2C4-46AC-B76E-784AC5A79C32}"/>
          </ac:picMkLst>
        </pc:picChg>
        <pc:picChg chg="add del">
          <ac:chgData name="" userId="b2da4f39e7245f8c" providerId="LiveId" clId="{1551E8B0-0525-4C4F-99B0-882C7F16EBEE}" dt="2024-11-13T10:07:46.492" v="1696"/>
          <ac:picMkLst>
            <pc:docMk/>
            <pc:sldMk cId="2187577749" sldId="295"/>
            <ac:picMk id="3" creationId="{D556A227-2618-43D4-B87F-2D03917785BD}"/>
          </ac:picMkLst>
        </pc:picChg>
        <pc:picChg chg="add mod">
          <ac:chgData name="" userId="b2da4f39e7245f8c" providerId="LiveId" clId="{1551E8B0-0525-4C4F-99B0-882C7F16EBEE}" dt="2024-11-13T10:08:16.321" v="1702" actId="1076"/>
          <ac:picMkLst>
            <pc:docMk/>
            <pc:sldMk cId="2187577749" sldId="295"/>
            <ac:picMk id="4" creationId="{8C0CF2C2-6338-4160-A586-63723F55FCC5}"/>
          </ac:picMkLst>
        </pc:picChg>
        <pc:picChg chg="add del mod">
          <ac:chgData name="" userId="b2da4f39e7245f8c" providerId="LiveId" clId="{1551E8B0-0525-4C4F-99B0-882C7F16EBEE}" dt="2024-11-13T10:25:14.034" v="1879" actId="478"/>
          <ac:picMkLst>
            <pc:docMk/>
            <pc:sldMk cId="2187577749" sldId="295"/>
            <ac:picMk id="5" creationId="{FB9BC4AF-3246-4667-BAA2-F44F04E95200}"/>
          </ac:picMkLst>
        </pc:picChg>
        <pc:picChg chg="add del mod">
          <ac:chgData name="" userId="b2da4f39e7245f8c" providerId="LiveId" clId="{1551E8B0-0525-4C4F-99B0-882C7F16EBEE}" dt="2024-11-13T10:24:50.857" v="1875" actId="478"/>
          <ac:picMkLst>
            <pc:docMk/>
            <pc:sldMk cId="2187577749" sldId="295"/>
            <ac:picMk id="6" creationId="{86AA7660-3D89-4138-934A-A75785573297}"/>
          </ac:picMkLst>
        </pc:picChg>
        <pc:picChg chg="add del">
          <ac:chgData name="" userId="b2da4f39e7245f8c" providerId="LiveId" clId="{1551E8B0-0525-4C4F-99B0-882C7F16EBEE}" dt="2024-11-13T10:12:38.038" v="1710" actId="478"/>
          <ac:picMkLst>
            <pc:docMk/>
            <pc:sldMk cId="2187577749" sldId="295"/>
            <ac:picMk id="7" creationId="{5D593E77-F6A2-453F-8802-F0C143CE2306}"/>
          </ac:picMkLst>
        </pc:picChg>
        <pc:picChg chg="add mod">
          <ac:chgData name="" userId="b2da4f39e7245f8c" providerId="LiveId" clId="{1551E8B0-0525-4C4F-99B0-882C7F16EBEE}" dt="2024-11-13T10:25:19.232" v="1881" actId="1076"/>
          <ac:picMkLst>
            <pc:docMk/>
            <pc:sldMk cId="2187577749" sldId="295"/>
            <ac:picMk id="8" creationId="{D7889ADC-23D9-4BA9-AAD7-6B8995D0A0A1}"/>
          </ac:picMkLst>
        </pc:picChg>
        <pc:picChg chg="add del mod">
          <ac:chgData name="" userId="b2da4f39e7245f8c" providerId="LiveId" clId="{1551E8B0-0525-4C4F-99B0-882C7F16EBEE}" dt="2024-11-13T10:25:05.876" v="1876" actId="478"/>
          <ac:picMkLst>
            <pc:docMk/>
            <pc:sldMk cId="2187577749" sldId="295"/>
            <ac:picMk id="9" creationId="{47356236-DC5D-4D9C-BF03-03A304F641C0}"/>
          </ac:picMkLst>
        </pc:picChg>
        <pc:picChg chg="add mod">
          <ac:chgData name="" userId="b2da4f39e7245f8c" providerId="LiveId" clId="{1551E8B0-0525-4C4F-99B0-882C7F16EBEE}" dt="2024-11-13T10:25:20.923" v="1882" actId="1076"/>
          <ac:picMkLst>
            <pc:docMk/>
            <pc:sldMk cId="2187577749" sldId="295"/>
            <ac:picMk id="10" creationId="{DDFCBF79-A024-435A-B06F-7866201C08CF}"/>
          </ac:picMkLst>
        </pc:picChg>
        <pc:picChg chg="add del mod">
          <ac:chgData name="" userId="b2da4f39e7245f8c" providerId="LiveId" clId="{1551E8B0-0525-4C4F-99B0-882C7F16EBEE}" dt="2024-11-13T10:25:26.606" v="1883"/>
          <ac:picMkLst>
            <pc:docMk/>
            <pc:sldMk cId="2187577749" sldId="295"/>
            <ac:picMk id="11" creationId="{2E38A47D-F870-40C3-B555-3C7632E2D73D}"/>
          </ac:picMkLst>
        </pc:picChg>
      </pc:sldChg>
      <pc:sldChg chg="addSp delSp modSp add modTransition">
        <pc:chgData name="" userId="b2da4f39e7245f8c" providerId="LiveId" clId="{1551E8B0-0525-4C4F-99B0-882C7F16EBEE}" dt="2024-11-14T00:59:29.755" v="2008"/>
        <pc:sldMkLst>
          <pc:docMk/>
          <pc:sldMk cId="1608290251" sldId="296"/>
        </pc:sldMkLst>
        <pc:picChg chg="add del mod">
          <ac:chgData name="" userId="b2da4f39e7245f8c" providerId="LiveId" clId="{1551E8B0-0525-4C4F-99B0-882C7F16EBEE}" dt="2024-11-13T12:56:41.430" v="1926" actId="478"/>
          <ac:picMkLst>
            <pc:docMk/>
            <pc:sldMk cId="1608290251" sldId="296"/>
            <ac:picMk id="2" creationId="{2341A70F-5A70-4BA7-92B6-51C08F25BD1B}"/>
          </ac:picMkLst>
        </pc:picChg>
        <pc:picChg chg="add del mod">
          <ac:chgData name="" userId="b2da4f39e7245f8c" providerId="LiveId" clId="{1551E8B0-0525-4C4F-99B0-882C7F16EBEE}" dt="2024-11-13T13:07:30.675" v="1943" actId="478"/>
          <ac:picMkLst>
            <pc:docMk/>
            <pc:sldMk cId="1608290251" sldId="296"/>
            <ac:picMk id="2" creationId="{5BFCBA97-A80B-4AB8-A5CF-5F79112A35A9}"/>
          </ac:picMkLst>
        </pc:picChg>
        <pc:picChg chg="add del mod">
          <ac:chgData name="" userId="b2da4f39e7245f8c" providerId="LiveId" clId="{1551E8B0-0525-4C4F-99B0-882C7F16EBEE}" dt="2024-11-13T13:06:05.442" v="1937" actId="478"/>
          <ac:picMkLst>
            <pc:docMk/>
            <pc:sldMk cId="1608290251" sldId="296"/>
            <ac:picMk id="3" creationId="{A5858E2E-1300-4163-94AF-30870620B089}"/>
          </ac:picMkLst>
        </pc:picChg>
        <pc:picChg chg="add del mod">
          <ac:chgData name="" userId="b2da4f39e7245f8c" providerId="LiveId" clId="{1551E8B0-0525-4C4F-99B0-882C7F16EBEE}" dt="2024-11-13T13:08:46.078" v="1946" actId="478"/>
          <ac:picMkLst>
            <pc:docMk/>
            <pc:sldMk cId="1608290251" sldId="296"/>
            <ac:picMk id="4" creationId="{365266D5-BA22-4979-8E2E-AA453153CC57}"/>
          </ac:picMkLst>
        </pc:picChg>
        <pc:picChg chg="add mod">
          <ac:chgData name="" userId="b2da4f39e7245f8c" providerId="LiveId" clId="{1551E8B0-0525-4C4F-99B0-882C7F16EBEE}" dt="2024-11-13T13:09:13.808" v="1952" actId="1076"/>
          <ac:picMkLst>
            <pc:docMk/>
            <pc:sldMk cId="1608290251" sldId="296"/>
            <ac:picMk id="5" creationId="{C5D55EE4-0C9B-45FF-A1F4-A6715B3E8E6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publicip:5000/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7382-548D-4677-B397-34F75F127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1" y="1300785"/>
            <a:ext cx="9473579" cy="2509213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 and docker compose</a:t>
            </a:r>
          </a:p>
        </p:txBody>
      </p:sp>
    </p:spTree>
    <p:extLst>
      <p:ext uri="{BB962C8B-B14F-4D97-AF65-F5344CB8AC3E}">
        <p14:creationId xmlns:p14="http://schemas.microsoft.com/office/powerpoint/2010/main" val="123301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AEB3-C707-4D63-8866-B541C714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3FF5A-AA46-448F-9DA9-2797FAE318B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72391"/>
          </a:xfrm>
        </p:spPr>
        <p:txBody>
          <a:bodyPr/>
          <a:lstStyle/>
          <a:p>
            <a:r>
              <a:rPr lang="en-US"/>
              <a:t>Continues Integration (CI) Efficiency -&gt; Docker enables you to build a container image and use that same image across every step of the deployment process. </a:t>
            </a:r>
          </a:p>
          <a:p>
            <a:r>
              <a:rPr lang="en-US"/>
              <a:t>Less cost</a:t>
            </a:r>
          </a:p>
          <a:p>
            <a:r>
              <a:rPr lang="en-US"/>
              <a:t>It is light in weight </a:t>
            </a:r>
          </a:p>
          <a:p>
            <a:r>
              <a:rPr lang="en-US"/>
              <a:t>It can re-use the image </a:t>
            </a:r>
          </a:p>
          <a:p>
            <a:r>
              <a:rPr lang="en-US"/>
              <a:t>It can run on physical H/W, Virtual H/W, or on cloud. </a:t>
            </a:r>
          </a:p>
          <a:p>
            <a:r>
              <a:rPr lang="en-US"/>
              <a:t> It took very little time to create a container.</a:t>
            </a:r>
          </a:p>
        </p:txBody>
      </p:sp>
    </p:spTree>
    <p:extLst>
      <p:ext uri="{BB962C8B-B14F-4D97-AF65-F5344CB8AC3E}">
        <p14:creationId xmlns:p14="http://schemas.microsoft.com/office/powerpoint/2010/main" val="383851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AE80-A27A-41AC-86F7-0E7D3760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Disadvantages of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F471A-F8F0-4DB1-8ED9-4411718145C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Difficult to manage large amounts of containers</a:t>
            </a:r>
          </a:p>
          <a:p>
            <a:r>
              <a:rPr lang="en-US"/>
              <a:t>No solutions for Data recovery and backup</a:t>
            </a:r>
          </a:p>
          <a:p>
            <a:r>
              <a:rPr lang="en-US"/>
              <a:t>Docker is suitable when the development OS and testing OS are the same.</a:t>
            </a:r>
          </a:p>
          <a:p>
            <a:r>
              <a:rPr lang="en-US"/>
              <a:t>Docker does not provide cross-platform compatibility means if an application is designed to run in a docker container on Windows, then it can`t run on Linux or vice-versa</a:t>
            </a:r>
          </a:p>
        </p:txBody>
      </p:sp>
    </p:spTree>
    <p:extLst>
      <p:ext uri="{BB962C8B-B14F-4D97-AF65-F5344CB8AC3E}">
        <p14:creationId xmlns:p14="http://schemas.microsoft.com/office/powerpoint/2010/main" val="391096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CA744-A8C3-4329-925F-B2693C1C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12718"/>
          </a:xfrm>
        </p:spPr>
        <p:txBody>
          <a:bodyPr/>
          <a:lstStyle/>
          <a:p>
            <a:r>
              <a:rPr lang="en-US"/>
              <a:t>Why use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2150-8A21-41E2-8A62-CA779C5D8B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285460"/>
            <a:ext cx="12192000" cy="5711687"/>
          </a:xfrm>
        </p:spPr>
        <p:txBody>
          <a:bodyPr/>
          <a:lstStyle/>
          <a:p>
            <a:r>
              <a:rPr lang="en-US" b="1"/>
              <a:t>Consistency</a:t>
            </a:r>
            <a:r>
              <a:rPr lang="en-US"/>
              <a:t>: Ensure applications run the same way in various environments.</a:t>
            </a:r>
          </a:p>
          <a:p>
            <a:r>
              <a:rPr lang="en-US" b="1"/>
              <a:t>Portability: </a:t>
            </a:r>
            <a:r>
              <a:rPr lang="en-US"/>
              <a:t>Easily move applications between different machines.</a:t>
            </a:r>
          </a:p>
          <a:p>
            <a:r>
              <a:rPr lang="en-US" b="1"/>
              <a:t>Efficiency: </a:t>
            </a:r>
            <a:r>
              <a:rPr lang="en-US"/>
              <a:t>Use resources more effectively with lightweight containers.</a:t>
            </a:r>
          </a:p>
          <a:p>
            <a:r>
              <a:rPr lang="en-US" b="1"/>
              <a:t>Ease of Deployment: </a:t>
            </a:r>
            <a:r>
              <a:rPr lang="en-US"/>
              <a:t>Streamline deployment with standardized container images.</a:t>
            </a:r>
          </a:p>
          <a:p>
            <a:r>
              <a:rPr lang="en-US" b="1"/>
              <a:t>Isolation: </a:t>
            </a:r>
            <a:r>
              <a:rPr lang="en-US"/>
              <a:t>Run applications independently, avoiding conflicts.</a:t>
            </a:r>
          </a:p>
          <a:p>
            <a:r>
              <a:rPr lang="en-US" b="1"/>
              <a:t>Scalability: </a:t>
            </a:r>
            <a:r>
              <a:rPr lang="en-US"/>
              <a:t>Scale applications easily using orchestration tools.</a:t>
            </a:r>
          </a:p>
          <a:p>
            <a:r>
              <a:rPr lang="en-US" b="1"/>
              <a:t>DevOps Integration: </a:t>
            </a:r>
            <a:r>
              <a:rPr lang="en-US"/>
              <a:t>Support for DevOps practices and CI/CD pipelines.</a:t>
            </a:r>
          </a:p>
          <a:p>
            <a:r>
              <a:rPr lang="en-US" b="1"/>
              <a:t> Version Control: </a:t>
            </a:r>
            <a:r>
              <a:rPr lang="en-US"/>
              <a:t>Versioned images for easy tracking and rollback.</a:t>
            </a:r>
          </a:p>
          <a:p>
            <a:r>
              <a:rPr lang="en-US" b="1"/>
              <a:t>Microservices Ready: </a:t>
            </a:r>
            <a:r>
              <a:rPr lang="en-US"/>
              <a:t>Ideal for microservices architecture, enabling modular development.</a:t>
            </a:r>
          </a:p>
          <a:p>
            <a:r>
              <a:rPr lang="en-US" b="1"/>
              <a:t>Community Support: </a:t>
            </a:r>
            <a:r>
              <a:rPr lang="en-US"/>
              <a:t>Large community and repository for sharing containerized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007947457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1912-A601-414B-B0AE-70F9A076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40" y="0"/>
            <a:ext cx="10364451" cy="861391"/>
          </a:xfrm>
        </p:spPr>
        <p:txBody>
          <a:bodyPr/>
          <a:lstStyle/>
          <a:p>
            <a:r>
              <a:rPr lang="en-US"/>
              <a:t>Architecture of Docker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60C5ED-F480-44EF-8CB2-C4EEE651898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31235" y="1007164"/>
            <a:ext cx="8388626" cy="585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8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F339F-ADE7-411C-83DD-0F80CA54E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Docker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A88D8-3C3B-44B9-89E3-E127C6C376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8783" y="2001078"/>
            <a:ext cx="11582400" cy="4532244"/>
          </a:xfrm>
        </p:spPr>
        <p:txBody>
          <a:bodyPr/>
          <a:lstStyle/>
          <a:p>
            <a:r>
              <a:rPr lang="en-US"/>
              <a:t>Docker users can interact with the docker daemon through a client (CLI) </a:t>
            </a:r>
          </a:p>
          <a:p>
            <a:r>
              <a:rPr lang="en-US"/>
              <a:t>The Docker client uses CLI and Rest API to communicate with the Docker daemon </a:t>
            </a:r>
          </a:p>
          <a:p>
            <a:r>
              <a:rPr lang="en-US"/>
              <a:t>When a client runs any server command on the docker client terminal, the client terminal sends these docker commands to the docker daemon</a:t>
            </a:r>
          </a:p>
          <a:p>
            <a:r>
              <a:rPr lang="en-US"/>
              <a:t>The client can communicate with more than one daemon.</a:t>
            </a:r>
          </a:p>
        </p:txBody>
      </p:sp>
    </p:spTree>
    <p:extLst>
      <p:ext uri="{BB962C8B-B14F-4D97-AF65-F5344CB8AC3E}">
        <p14:creationId xmlns:p14="http://schemas.microsoft.com/office/powerpoint/2010/main" val="2902427588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4A63-8664-4870-88D1-800E6A06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Docker Daemon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AE0DC-273B-4E43-A412-537D1E367D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Docker daemon runs on the Host OS</a:t>
            </a:r>
          </a:p>
          <a:p>
            <a:r>
              <a:rPr lang="en-US"/>
              <a:t>It is responsible for running container to manage docker services</a:t>
            </a:r>
          </a:p>
          <a:p>
            <a:r>
              <a:rPr lang="en-US"/>
              <a:t>Docker daemon can communicate with other daemon</a:t>
            </a:r>
          </a:p>
        </p:txBody>
      </p:sp>
    </p:spTree>
    <p:extLst>
      <p:ext uri="{BB962C8B-B14F-4D97-AF65-F5344CB8AC3E}">
        <p14:creationId xmlns:p14="http://schemas.microsoft.com/office/powerpoint/2010/main" val="37055085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2F5C-64F7-4C8E-8806-C4DBAE4F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Docker Hub/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D473B-C717-41A3-8E95-CE579698D7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The Docker registry manages and stores the docker images</a:t>
            </a:r>
          </a:p>
          <a:p>
            <a:r>
              <a:rPr lang="en-US"/>
              <a:t>There are two types of registries in the docker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Public registry: is also called docker hub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Private registry: it is used to share images within the enterprise</a:t>
            </a:r>
          </a:p>
        </p:txBody>
      </p:sp>
    </p:spTree>
    <p:extLst>
      <p:ext uri="{BB962C8B-B14F-4D97-AF65-F5344CB8AC3E}">
        <p14:creationId xmlns:p14="http://schemas.microsoft.com/office/powerpoint/2010/main" val="3981996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1D42-347A-4D54-9B8F-1FF9412D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8713"/>
            <a:ext cx="10364451" cy="976992"/>
          </a:xfrm>
        </p:spPr>
        <p:txBody>
          <a:bodyPr/>
          <a:lstStyle/>
          <a:p>
            <a:r>
              <a:rPr lang="en-US"/>
              <a:t>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A6AFA-49C5-4133-B519-519C1A3B538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2277" y="1643271"/>
            <a:ext cx="11847444" cy="4545494"/>
          </a:xfrm>
        </p:spPr>
        <p:txBody>
          <a:bodyPr/>
          <a:lstStyle/>
          <a:p>
            <a:r>
              <a:rPr lang="en-US" dirty="0"/>
              <a:t>Docker image is a lightweight, standalone package that contains all the necessary components (code, runtime, libraries, and system tools) to run a software application.</a:t>
            </a:r>
          </a:p>
          <a:p>
            <a:r>
              <a:rPr lang="en-US" dirty="0"/>
              <a:t>. It serves as a blueprint for creating Docker containers, providing consistency and portability across different environments. </a:t>
            </a:r>
          </a:p>
          <a:p>
            <a:r>
              <a:rPr lang="en-US" dirty="0"/>
              <a:t>Images are created using Docker files, stored in registries like Docker Hub, and can be easily pulled, pushed, and shared.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(OR)</a:t>
            </a:r>
          </a:p>
          <a:p>
            <a:r>
              <a:rPr lang="en-US" dirty="0"/>
              <a:t>Docker images are the read-only binary templates used to create a docker container. </a:t>
            </a:r>
          </a:p>
        </p:txBody>
      </p:sp>
    </p:spTree>
    <p:extLst>
      <p:ext uri="{BB962C8B-B14F-4D97-AF65-F5344CB8AC3E}">
        <p14:creationId xmlns:p14="http://schemas.microsoft.com/office/powerpoint/2010/main" val="7567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80D2-ADAC-49AC-9A10-5D936445E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What Is Docker compose?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6D075-2C4A-4306-8EF1-1339F9FDB2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75791"/>
            <a:ext cx="10363826" cy="4463691"/>
          </a:xfrm>
        </p:spPr>
        <p:txBody>
          <a:bodyPr/>
          <a:lstStyle/>
          <a:p>
            <a:r>
              <a:rPr lang="en-US"/>
              <a:t>Docker Compose is a tool for defining and running multi-container Docker applications. </a:t>
            </a:r>
          </a:p>
          <a:p>
            <a:r>
              <a:rPr lang="en-US"/>
              <a:t>It uses a YAML file to configure the application's services, networks, and volumes, allowing for easy management of complex applications.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85D73-E82B-4038-BCE2-7BB33F7E4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883" y="3610581"/>
            <a:ext cx="6377041" cy="302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7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979E7-F970-4C35-9B9C-1EC4E2BD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78297"/>
            <a:ext cx="10364451" cy="887894"/>
          </a:xfrm>
        </p:spPr>
        <p:txBody>
          <a:bodyPr/>
          <a:lstStyle/>
          <a:p>
            <a:r>
              <a:rPr lang="en-US"/>
              <a:t>What is docker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8B0D8-E388-46CC-8898-6F6B74638F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325218"/>
            <a:ext cx="12192000" cy="5532782"/>
          </a:xfrm>
        </p:spPr>
        <p:txBody>
          <a:bodyPr/>
          <a:lstStyle/>
          <a:p>
            <a:r>
              <a:rPr lang="en-US"/>
              <a:t>A Docker file is indeed a text file containing a set of instructions. These instructions define how to build a Docker image step by step.</a:t>
            </a:r>
          </a:p>
          <a:p>
            <a:r>
              <a:rPr lang="en-US"/>
              <a:t>Docker files automate the process of creating Docker images, ensuring consistency and reproducibility in the deployment of applications.</a:t>
            </a:r>
          </a:p>
          <a:p>
            <a:r>
              <a:rPr lang="en-US" b="1"/>
              <a:t>Steps for Docker file Usage: 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Create a File Named Docker file 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Add Instructions in the Docker file 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Build a Docker file to Create an Image 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Run the Image to Create a Container</a:t>
            </a:r>
          </a:p>
        </p:txBody>
      </p:sp>
    </p:spTree>
    <p:extLst>
      <p:ext uri="{BB962C8B-B14F-4D97-AF65-F5344CB8AC3E}">
        <p14:creationId xmlns:p14="http://schemas.microsoft.com/office/powerpoint/2010/main" val="3214232625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BD5991-B8D3-4346-B164-1E56020159A0}"/>
              </a:ext>
            </a:extLst>
          </p:cNvPr>
          <p:cNvSpPr/>
          <p:nvPr/>
        </p:nvSpPr>
        <p:spPr>
          <a:xfrm>
            <a:off x="561536" y="1905673"/>
            <a:ext cx="89982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Lets say You created an Application And that's working fine in your machine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3F522A-1533-4E67-82E3-BEBC2989428D}"/>
              </a:ext>
            </a:extLst>
          </p:cNvPr>
          <p:cNvSpPr/>
          <p:nvPr/>
        </p:nvSpPr>
        <p:spPr>
          <a:xfrm>
            <a:off x="561536" y="1197955"/>
            <a:ext cx="53535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/>
              <a:t>In Development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2F3023-70FC-4CA9-824F-752EA3725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63" y="2630053"/>
            <a:ext cx="4761258" cy="365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4394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A9E0-EFAE-42E9-995B-C48358DA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114935"/>
            <a:ext cx="10364451" cy="772962"/>
          </a:xfrm>
        </p:spPr>
        <p:txBody>
          <a:bodyPr/>
          <a:lstStyle/>
          <a:p>
            <a:r>
              <a:rPr lang="en-US"/>
              <a:t>WHAT IS DOCKER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0C61C-7F0F-4827-A71F-F3C604430F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020418"/>
            <a:ext cx="12192000" cy="5837582"/>
          </a:xfrm>
        </p:spPr>
        <p:txBody>
          <a:bodyPr/>
          <a:lstStyle/>
          <a:p>
            <a:r>
              <a:rPr lang="en-US"/>
              <a:t>Docker containers are like portable, self-contained boxes for software applications.</a:t>
            </a:r>
          </a:p>
          <a:p>
            <a:r>
              <a:rPr lang="en-US"/>
              <a:t>Docker containers are like portable, self-contained boxes for software applications.</a:t>
            </a:r>
          </a:p>
          <a:p>
            <a:r>
              <a:rPr lang="en-US"/>
              <a:t>Containers are created from Docker images, acting as pre-made blueprints.</a:t>
            </a:r>
          </a:p>
          <a:p>
            <a:r>
              <a:rPr lang="en-US"/>
              <a:t>Containers provide a reliable and consistent environment for software to run.</a:t>
            </a:r>
          </a:p>
          <a:p>
            <a:r>
              <a:rPr lang="en-US"/>
              <a:t>A vital tool for ensuring software consistency in modern development and deployment.</a:t>
            </a:r>
          </a:p>
          <a:p>
            <a:r>
              <a:rPr lang="en-US"/>
              <a:t>The container itself doesn't have its own operating system. </a:t>
            </a:r>
          </a:p>
          <a:p>
            <a:r>
              <a:rPr lang="en-US"/>
              <a:t>It operates under the assumption that it has no separate </a:t>
            </a:r>
          </a:p>
          <a:p>
            <a:pPr marL="0" indent="0">
              <a:buNone/>
            </a:pPr>
            <a:r>
              <a:rPr lang="en-US"/>
              <a:t>operating system. </a:t>
            </a:r>
          </a:p>
          <a:p>
            <a:r>
              <a:rPr lang="en-US"/>
              <a:t>However, yes, it does contain OS-related files inside, but </a:t>
            </a:r>
          </a:p>
          <a:p>
            <a:pPr marL="0" indent="0">
              <a:buNone/>
            </a:pPr>
            <a:r>
              <a:rPr lang="en-US"/>
              <a:t>they are so minimal and lightweight that they are</a:t>
            </a:r>
          </a:p>
          <a:p>
            <a:pPr marL="0" indent="0">
              <a:buNone/>
            </a:pPr>
            <a:r>
              <a:rPr lang="en-US"/>
              <a:t>considered negligible.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99D0E-EEC8-496A-B91F-38B8CAC46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010" y="3538330"/>
            <a:ext cx="4184374" cy="290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1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00F491-9144-4AB5-B656-CFF23D720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44" y="940905"/>
            <a:ext cx="10124661" cy="561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3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8E8D24-D1C0-4021-84FE-3AF5B1FB6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49"/>
            <a:ext cx="4486275" cy="4067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681C49-7D05-48DD-BE02-77E73D3A1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75" y="3245955"/>
            <a:ext cx="4200525" cy="3554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2F3552-6AA5-4C25-9EBB-136218A3C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025" y="57150"/>
            <a:ext cx="43719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1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C5C272-354E-4604-BEB6-C2FCD8436435}"/>
              </a:ext>
            </a:extLst>
          </p:cNvPr>
          <p:cNvSpPr/>
          <p:nvPr/>
        </p:nvSpPr>
        <p:spPr>
          <a:xfrm>
            <a:off x="1139687" y="636694"/>
            <a:ext cx="6096000" cy="30570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6690" indent="-174625">
              <a:lnSpc>
                <a:spcPct val="100000"/>
              </a:lnSpc>
              <a:buAutoNum type="arabicPeriod"/>
              <a:tabLst>
                <a:tab pos="187325" algn="l"/>
              </a:tabLst>
            </a:pPr>
            <a:r>
              <a:rPr lang="en-US" sz="2000" b="1">
                <a:latin typeface="Times New Roman"/>
                <a:cs typeface="Times New Roman"/>
              </a:rPr>
              <a:t>Create an EC2 Instance</a:t>
            </a:r>
            <a:endParaRPr lang="en-US"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</a:pPr>
            <a:endParaRPr lang="en-US" sz="2000">
              <a:latin typeface="Times New Roman"/>
              <a:cs typeface="Times New Roman"/>
            </a:endParaRPr>
          </a:p>
          <a:p>
            <a:pPr marL="469900" lvl="1" indent="-229235">
              <a:lnSpc>
                <a:spcPts val="1410"/>
              </a:lnSpc>
              <a:buSzPct val="83333"/>
              <a:buFont typeface="Times New Roman"/>
              <a:buChar char="●"/>
              <a:tabLst>
                <a:tab pos="469900" algn="l"/>
                <a:tab pos="470534" algn="l"/>
              </a:tabLst>
            </a:pPr>
            <a:r>
              <a:rPr lang="en-US" sz="2000" b="1">
                <a:latin typeface="Times New Roman"/>
                <a:cs typeface="Times New Roman"/>
              </a:rPr>
              <a:t>Instance Name</a:t>
            </a:r>
            <a:r>
              <a:rPr lang="en-US" sz="2000">
                <a:latin typeface="Times New Roman"/>
                <a:cs typeface="Times New Roman"/>
              </a:rPr>
              <a:t>: Docker-Compose</a:t>
            </a:r>
          </a:p>
          <a:p>
            <a:pPr marL="240665" lvl="1">
              <a:lnSpc>
                <a:spcPts val="1410"/>
              </a:lnSpc>
              <a:buSzPct val="83333"/>
              <a:tabLst>
                <a:tab pos="469900" algn="l"/>
                <a:tab pos="470534" algn="l"/>
              </a:tabLst>
            </a:pPr>
            <a:endParaRPr lang="en-US" sz="2000">
              <a:latin typeface="Times New Roman"/>
              <a:cs typeface="Times New Roman"/>
            </a:endParaRPr>
          </a:p>
          <a:p>
            <a:pPr marL="469900" lvl="1" indent="-229235">
              <a:lnSpc>
                <a:spcPts val="1375"/>
              </a:lnSpc>
              <a:buSzPct val="83333"/>
              <a:buFont typeface="Times New Roman"/>
              <a:buChar char="●"/>
              <a:tabLst>
                <a:tab pos="469900" algn="l"/>
                <a:tab pos="470534" algn="l"/>
              </a:tabLst>
            </a:pPr>
            <a:r>
              <a:rPr lang="en-US" sz="2000" b="1">
                <a:latin typeface="Times New Roman"/>
                <a:cs typeface="Times New Roman"/>
              </a:rPr>
              <a:t>AMI</a:t>
            </a:r>
            <a:r>
              <a:rPr lang="en-US" sz="2000">
                <a:latin typeface="Times New Roman"/>
                <a:cs typeface="Times New Roman"/>
              </a:rPr>
              <a:t>: Ubuntu 24.0</a:t>
            </a:r>
          </a:p>
          <a:p>
            <a:pPr marL="240665" lvl="1">
              <a:lnSpc>
                <a:spcPts val="1375"/>
              </a:lnSpc>
              <a:buSzPct val="83333"/>
              <a:tabLst>
                <a:tab pos="469900" algn="l"/>
                <a:tab pos="470534" algn="l"/>
              </a:tabLst>
            </a:pPr>
            <a:endParaRPr lang="en-US" sz="2000">
              <a:latin typeface="Times New Roman"/>
              <a:cs typeface="Times New Roman"/>
            </a:endParaRPr>
          </a:p>
          <a:p>
            <a:pPr marL="469900" lvl="1" indent="-229235">
              <a:lnSpc>
                <a:spcPts val="1375"/>
              </a:lnSpc>
              <a:buSzPct val="83333"/>
              <a:buFont typeface="Times New Roman"/>
              <a:buChar char="●"/>
              <a:tabLst>
                <a:tab pos="469900" algn="l"/>
                <a:tab pos="470534" algn="l"/>
              </a:tabLst>
            </a:pPr>
            <a:r>
              <a:rPr lang="en-US" sz="2000" b="1">
                <a:latin typeface="Times New Roman"/>
                <a:cs typeface="Times New Roman"/>
              </a:rPr>
              <a:t>Instance Type</a:t>
            </a:r>
            <a:r>
              <a:rPr lang="en-US" sz="2000">
                <a:latin typeface="Times New Roman"/>
                <a:cs typeface="Times New Roman"/>
              </a:rPr>
              <a:t>: t2.micro</a:t>
            </a:r>
          </a:p>
          <a:p>
            <a:pPr marL="240665" lvl="1">
              <a:lnSpc>
                <a:spcPts val="1375"/>
              </a:lnSpc>
              <a:buSzPct val="83333"/>
              <a:tabLst>
                <a:tab pos="469900" algn="l"/>
                <a:tab pos="470534" algn="l"/>
              </a:tabLst>
            </a:pPr>
            <a:endParaRPr lang="en-US" sz="2000">
              <a:latin typeface="Times New Roman"/>
              <a:cs typeface="Times New Roman"/>
            </a:endParaRPr>
          </a:p>
          <a:p>
            <a:pPr marL="469900" lvl="1" indent="-229235">
              <a:lnSpc>
                <a:spcPts val="1390"/>
              </a:lnSpc>
              <a:buSzPct val="83333"/>
              <a:buFont typeface="Times New Roman"/>
              <a:buChar char="●"/>
              <a:tabLst>
                <a:tab pos="469900" algn="l"/>
                <a:tab pos="470534" algn="l"/>
              </a:tabLst>
            </a:pPr>
            <a:r>
              <a:rPr lang="en-US" sz="2000" b="1">
                <a:latin typeface="Times New Roman"/>
                <a:cs typeface="Times New Roman"/>
              </a:rPr>
              <a:t>Security Group</a:t>
            </a:r>
            <a:r>
              <a:rPr lang="en-US" sz="2000">
                <a:latin typeface="Times New Roman"/>
                <a:cs typeface="Times New Roman"/>
              </a:rPr>
              <a:t>: Enable</a:t>
            </a:r>
          </a:p>
          <a:p>
            <a:pPr marL="240665" lvl="1">
              <a:lnSpc>
                <a:spcPts val="1390"/>
              </a:lnSpc>
              <a:buSzPct val="83333"/>
              <a:tabLst>
                <a:tab pos="469900" algn="l"/>
                <a:tab pos="470534" algn="l"/>
              </a:tabLst>
            </a:pPr>
            <a:endParaRPr lang="en-US" sz="2000">
              <a:latin typeface="Times New Roman"/>
              <a:cs typeface="Times New Roman"/>
            </a:endParaRPr>
          </a:p>
          <a:p>
            <a:pPr marL="1040765" lvl="2" indent="-342900">
              <a:lnSpc>
                <a:spcPts val="1390"/>
              </a:lnSpc>
              <a:buSzPct val="83333"/>
              <a:buFont typeface="Wingdings" panose="05000000000000000000" pitchFamily="2" charset="2"/>
              <a:buChar char="Ø"/>
              <a:tabLst>
                <a:tab pos="927100" algn="l"/>
                <a:tab pos="927735" algn="l"/>
              </a:tabLst>
            </a:pPr>
            <a:r>
              <a:rPr lang="en-US" sz="2000">
                <a:latin typeface="Times New Roman"/>
                <a:cs typeface="Times New Roman"/>
              </a:rPr>
              <a:t>HTTP</a:t>
            </a:r>
          </a:p>
          <a:p>
            <a:pPr marL="1040765" lvl="2" indent="-342900">
              <a:lnSpc>
                <a:spcPts val="1375"/>
              </a:lnSpc>
              <a:buSzPct val="83333"/>
              <a:buFont typeface="Wingdings" panose="05000000000000000000" pitchFamily="2" charset="2"/>
              <a:buChar char="Ø"/>
              <a:tabLst>
                <a:tab pos="927100" algn="l"/>
                <a:tab pos="927735" algn="l"/>
              </a:tabLst>
            </a:pPr>
            <a:r>
              <a:rPr lang="en-US" sz="2000">
                <a:latin typeface="Times New Roman"/>
                <a:cs typeface="Times New Roman"/>
              </a:rPr>
              <a:t>HTTPS</a:t>
            </a:r>
          </a:p>
          <a:p>
            <a:pPr marL="1040765" lvl="2" indent="-342900">
              <a:lnSpc>
                <a:spcPts val="1375"/>
              </a:lnSpc>
              <a:buSzPct val="83333"/>
              <a:buFont typeface="Wingdings" panose="05000000000000000000" pitchFamily="2" charset="2"/>
              <a:buChar char="Ø"/>
              <a:tabLst>
                <a:tab pos="927100" algn="l"/>
                <a:tab pos="927735" algn="l"/>
              </a:tabLst>
            </a:pPr>
            <a:r>
              <a:rPr lang="en-US" sz="2000">
                <a:latin typeface="Times New Roman"/>
                <a:cs typeface="Times New Roman"/>
              </a:rPr>
              <a:t>ALL TCP (0-65535)</a:t>
            </a:r>
          </a:p>
          <a:p>
            <a:pPr marL="697865" lvl="2">
              <a:lnSpc>
                <a:spcPts val="1375"/>
              </a:lnSpc>
              <a:buSzPct val="83333"/>
              <a:tabLst>
                <a:tab pos="927100" algn="l"/>
                <a:tab pos="927735" algn="l"/>
              </a:tabLst>
            </a:pPr>
            <a:endParaRPr lang="en-US" sz="2000">
              <a:latin typeface="Times New Roman"/>
              <a:cs typeface="Times New Roman"/>
            </a:endParaRPr>
          </a:p>
          <a:p>
            <a:pPr marL="469900" lvl="1" indent="-229235">
              <a:lnSpc>
                <a:spcPts val="1405"/>
              </a:lnSpc>
              <a:buSzPct val="83333"/>
              <a:buFont typeface="Times New Roman"/>
              <a:buChar char="●"/>
              <a:tabLst>
                <a:tab pos="469900" algn="l"/>
                <a:tab pos="470534" algn="l"/>
              </a:tabLst>
            </a:pPr>
            <a:r>
              <a:rPr lang="en-US" sz="2000" b="1">
                <a:latin typeface="Times New Roman"/>
                <a:cs typeface="Times New Roman"/>
              </a:rPr>
              <a:t>Action</a:t>
            </a:r>
            <a:r>
              <a:rPr lang="en-US" sz="2000">
                <a:latin typeface="Times New Roman"/>
                <a:cs typeface="Times New Roman"/>
              </a:rPr>
              <a:t>: Launch the instance.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A18D99-4CAF-4C5A-A2B9-1486DED11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191" y="3977723"/>
            <a:ext cx="77438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49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86BAAC2F-E3EC-4F5D-BADB-12A5B0F9269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18" y="0"/>
            <a:ext cx="5943600" cy="46324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50510C-0948-4844-BCD9-2E9A7293E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8" y="4791075"/>
            <a:ext cx="7391400" cy="2066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A0D941-4344-462A-B4A3-40F693752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67948"/>
            <a:ext cx="5705475" cy="2733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FD1FD0-F1E1-4AA0-B14D-6E1F1B7F6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172485"/>
            <a:ext cx="5446643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62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224CC7-340E-46C7-BA76-6CFFBE3B8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13" y="168965"/>
            <a:ext cx="5324683" cy="65200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7DAF8B-40E7-41AD-8668-D5AFB6785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971" y="611877"/>
            <a:ext cx="28860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8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3B12B3-0346-4FB5-A8C0-08CEACA94BA1}"/>
              </a:ext>
            </a:extLst>
          </p:cNvPr>
          <p:cNvSpPr/>
          <p:nvPr/>
        </p:nvSpPr>
        <p:spPr>
          <a:xfrm>
            <a:off x="27800" y="7371"/>
            <a:ext cx="11882074" cy="681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lang="en-US" sz="1600" b="1">
                <a:latin typeface="Times New Roman"/>
                <a:cs typeface="Times New Roman"/>
              </a:rPr>
              <a:t>2.</a:t>
            </a:r>
            <a:r>
              <a:rPr lang="en-US" sz="1600" b="1" spc="30">
                <a:latin typeface="Times New Roman"/>
                <a:cs typeface="Times New Roman"/>
              </a:rPr>
              <a:t> </a:t>
            </a:r>
            <a:r>
              <a:rPr lang="en-US" sz="1600" b="1" spc="-5">
                <a:latin typeface="Times New Roman"/>
                <a:cs typeface="Times New Roman"/>
              </a:rPr>
              <a:t>Connect </a:t>
            </a:r>
            <a:r>
              <a:rPr lang="en-US" sz="1600" b="1">
                <a:latin typeface="Times New Roman"/>
                <a:cs typeface="Times New Roman"/>
              </a:rPr>
              <a:t>to</a:t>
            </a:r>
            <a:r>
              <a:rPr lang="en-US" sz="1600" b="1" spc="20">
                <a:latin typeface="Times New Roman"/>
                <a:cs typeface="Times New Roman"/>
              </a:rPr>
              <a:t> </a:t>
            </a:r>
            <a:r>
              <a:rPr lang="en-US" sz="1600" b="1" spc="-5">
                <a:latin typeface="Times New Roman"/>
                <a:cs typeface="Times New Roman"/>
              </a:rPr>
              <a:t>the</a:t>
            </a:r>
            <a:r>
              <a:rPr lang="en-US" sz="1600" b="1" spc="-10">
                <a:latin typeface="Times New Roman"/>
                <a:cs typeface="Times New Roman"/>
              </a:rPr>
              <a:t> </a:t>
            </a:r>
            <a:r>
              <a:rPr lang="en-US" sz="1600" b="1">
                <a:latin typeface="Times New Roman"/>
                <a:cs typeface="Times New Roman"/>
              </a:rPr>
              <a:t>EC2</a:t>
            </a:r>
            <a:r>
              <a:rPr lang="en-US" sz="1600" b="1" spc="20">
                <a:latin typeface="Times New Roman"/>
                <a:cs typeface="Times New Roman"/>
              </a:rPr>
              <a:t> </a:t>
            </a:r>
            <a:r>
              <a:rPr lang="en-US" sz="1600" b="1" spc="-5">
                <a:latin typeface="Times New Roman"/>
                <a:cs typeface="Times New Roman"/>
              </a:rPr>
              <a:t>Instance and</a:t>
            </a:r>
            <a:r>
              <a:rPr lang="en-US" sz="1600" b="1" spc="15">
                <a:latin typeface="Times New Roman"/>
                <a:cs typeface="Times New Roman"/>
              </a:rPr>
              <a:t> </a:t>
            </a:r>
            <a:r>
              <a:rPr lang="en-US" sz="1600" b="1" spc="-5">
                <a:latin typeface="Times New Roman"/>
                <a:cs typeface="Times New Roman"/>
              </a:rPr>
              <a:t>Install</a:t>
            </a:r>
            <a:r>
              <a:rPr lang="en-US" sz="1600" b="1" spc="-10">
                <a:latin typeface="Times New Roman"/>
                <a:cs typeface="Times New Roman"/>
              </a:rPr>
              <a:t> </a:t>
            </a:r>
            <a:r>
              <a:rPr lang="en-US" sz="1600" b="1" spc="-5">
                <a:latin typeface="Times New Roman"/>
                <a:cs typeface="Times New Roman"/>
              </a:rPr>
              <a:t>Required</a:t>
            </a:r>
            <a:r>
              <a:rPr lang="en-US" sz="1600" b="1" spc="20">
                <a:latin typeface="Times New Roman"/>
                <a:cs typeface="Times New Roman"/>
              </a:rPr>
              <a:t> </a:t>
            </a:r>
            <a:r>
              <a:rPr lang="en-US" sz="1600" b="1">
                <a:latin typeface="Times New Roman"/>
                <a:cs typeface="Times New Roman"/>
              </a:rPr>
              <a:t>Packages</a:t>
            </a:r>
            <a:endParaRPr lang="en-US"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1600">
                <a:latin typeface="Times New Roman"/>
                <a:cs typeface="Times New Roman"/>
              </a:rPr>
              <a:t>Run </a:t>
            </a:r>
            <a:r>
              <a:rPr lang="en-US" sz="1600" spc="-5">
                <a:latin typeface="Times New Roman"/>
                <a:cs typeface="Times New Roman"/>
              </a:rPr>
              <a:t>the following</a:t>
            </a:r>
            <a:r>
              <a:rPr lang="en-US" sz="1600" spc="20">
                <a:latin typeface="Times New Roman"/>
                <a:cs typeface="Times New Roman"/>
              </a:rPr>
              <a:t> </a:t>
            </a:r>
            <a:r>
              <a:rPr lang="en-US" sz="1600" spc="-5">
                <a:latin typeface="Times New Roman"/>
                <a:cs typeface="Times New Roman"/>
              </a:rPr>
              <a:t>commands</a:t>
            </a:r>
            <a:r>
              <a:rPr lang="en-US" sz="1600" spc="10">
                <a:latin typeface="Times New Roman"/>
                <a:cs typeface="Times New Roman"/>
              </a:rPr>
              <a:t> </a:t>
            </a:r>
            <a:r>
              <a:rPr lang="en-US" sz="1600" spc="-5">
                <a:latin typeface="Times New Roman"/>
                <a:cs typeface="Times New Roman"/>
              </a:rPr>
              <a:t>in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spc="-5">
                <a:latin typeface="Times New Roman"/>
                <a:cs typeface="Times New Roman"/>
              </a:rPr>
              <a:t>the</a:t>
            </a:r>
            <a:r>
              <a:rPr lang="en-US" sz="1600" spc="20">
                <a:latin typeface="Times New Roman"/>
                <a:cs typeface="Times New Roman"/>
              </a:rPr>
              <a:t> </a:t>
            </a:r>
            <a:r>
              <a:rPr lang="en-US" sz="1600" spc="-5">
                <a:latin typeface="Times New Roman"/>
                <a:cs typeface="Times New Roman"/>
              </a:rPr>
              <a:t>terminal</a:t>
            </a:r>
            <a:r>
              <a:rPr lang="en-US" sz="1600" spc="-10">
                <a:latin typeface="Times New Roman"/>
                <a:cs typeface="Times New Roman"/>
              </a:rPr>
              <a:t> </a:t>
            </a:r>
            <a:r>
              <a:rPr lang="en-US" sz="1600" spc="-5">
                <a:latin typeface="Times New Roman"/>
                <a:cs typeface="Times New Roman"/>
              </a:rPr>
              <a:t>after</a:t>
            </a:r>
            <a:r>
              <a:rPr lang="en-US" sz="1600" spc="5">
                <a:latin typeface="Times New Roman"/>
                <a:cs typeface="Times New Roman"/>
              </a:rPr>
              <a:t> </a:t>
            </a:r>
            <a:r>
              <a:rPr lang="en-US" sz="1600" spc="-5">
                <a:latin typeface="Times New Roman"/>
                <a:cs typeface="Times New Roman"/>
              </a:rPr>
              <a:t>connecting</a:t>
            </a:r>
            <a:r>
              <a:rPr lang="en-US" sz="1600">
                <a:latin typeface="Times New Roman"/>
                <a:cs typeface="Times New Roman"/>
              </a:rPr>
              <a:t> via</a:t>
            </a:r>
            <a:r>
              <a:rPr lang="en-US" sz="1600" spc="-5">
                <a:latin typeface="Times New Roman"/>
                <a:cs typeface="Times New Roman"/>
              </a:rPr>
              <a:t> </a:t>
            </a:r>
            <a:r>
              <a:rPr lang="en-US" sz="1600">
                <a:latin typeface="Times New Roman"/>
                <a:cs typeface="Times New Roman"/>
              </a:rPr>
              <a:t>SSH:</a:t>
            </a:r>
          </a:p>
          <a:p>
            <a:pPr marL="12700">
              <a:spcBef>
                <a:spcPts val="1060"/>
              </a:spcBef>
            </a:pPr>
            <a:r>
              <a:rPr lang="en-US" sz="1600" b="1"/>
              <a:t>Step 1: Install Docker</a:t>
            </a:r>
            <a:endParaRPr lang="en-US" sz="1600"/>
          </a:p>
          <a:p>
            <a:pPr marL="12700">
              <a:spcBef>
                <a:spcPts val="1060"/>
              </a:spcBef>
            </a:pPr>
            <a:r>
              <a:rPr lang="en-US" sz="1600"/>
              <a:t>Make sure Docker is installed on your machine. If not, follow the below commands.</a:t>
            </a:r>
          </a:p>
          <a:p>
            <a:pPr marL="12700">
              <a:spcBef>
                <a:spcPts val="1060"/>
              </a:spcBef>
            </a:pPr>
            <a:endParaRPr lang="en-US" sz="160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15">
                <a:cs typeface="Trebuchet MS"/>
              </a:rPr>
              <a:t>#</a:t>
            </a:r>
            <a:r>
              <a:rPr lang="en-US" sz="1600" spc="-110">
                <a:cs typeface="Trebuchet MS"/>
              </a:rPr>
              <a:t> </a:t>
            </a:r>
            <a:r>
              <a:rPr lang="en-US" sz="1600" spc="40">
                <a:cs typeface="Trebuchet MS"/>
              </a:rPr>
              <a:t>U</a:t>
            </a:r>
            <a:r>
              <a:rPr lang="en-US" sz="1600">
                <a:cs typeface="Trebuchet MS"/>
              </a:rPr>
              <a:t>pd</a:t>
            </a:r>
            <a:r>
              <a:rPr lang="en-US" sz="1600" spc="-10">
                <a:cs typeface="Trebuchet MS"/>
              </a:rPr>
              <a:t>a</a:t>
            </a:r>
            <a:r>
              <a:rPr lang="en-US" sz="1600" spc="-80">
                <a:cs typeface="Trebuchet MS"/>
              </a:rPr>
              <a:t>t</a:t>
            </a:r>
            <a:r>
              <a:rPr lang="en-US" sz="1600" spc="-25">
                <a:cs typeface="Trebuchet MS"/>
              </a:rPr>
              <a:t>e</a:t>
            </a:r>
            <a:r>
              <a:rPr lang="en-US" sz="1600" spc="-125">
                <a:cs typeface="Trebuchet MS"/>
              </a:rPr>
              <a:t> </a:t>
            </a:r>
            <a:r>
              <a:rPr lang="en-US" sz="1600" spc="-105">
                <a:cs typeface="Trebuchet MS"/>
              </a:rPr>
              <a:t>t</a:t>
            </a:r>
            <a:r>
              <a:rPr lang="en-US" sz="1600" spc="15">
                <a:cs typeface="Trebuchet MS"/>
              </a:rPr>
              <a:t>h</a:t>
            </a:r>
            <a:r>
              <a:rPr lang="en-US" sz="1600" spc="-25">
                <a:cs typeface="Trebuchet MS"/>
              </a:rPr>
              <a:t>e</a:t>
            </a:r>
            <a:r>
              <a:rPr lang="en-US" sz="1600" spc="-125">
                <a:cs typeface="Trebuchet MS"/>
              </a:rPr>
              <a:t> </a:t>
            </a:r>
            <a:r>
              <a:rPr lang="en-US" sz="1600" spc="5">
                <a:cs typeface="Trebuchet MS"/>
              </a:rPr>
              <a:t>p</a:t>
            </a:r>
            <a:r>
              <a:rPr lang="en-US" sz="1600" spc="15">
                <a:cs typeface="Trebuchet MS"/>
              </a:rPr>
              <a:t>a</a:t>
            </a:r>
            <a:r>
              <a:rPr lang="en-US" sz="1600" spc="30">
                <a:cs typeface="Trebuchet MS"/>
              </a:rPr>
              <a:t>c</a:t>
            </a:r>
            <a:r>
              <a:rPr lang="en-US" sz="1600" spc="-35">
                <a:cs typeface="Trebuchet MS"/>
              </a:rPr>
              <a:t>k</a:t>
            </a:r>
            <a:r>
              <a:rPr lang="en-US" sz="1600" spc="15">
                <a:cs typeface="Trebuchet MS"/>
              </a:rPr>
              <a:t>a</a:t>
            </a:r>
            <a:r>
              <a:rPr lang="en-US" sz="1600" spc="-35">
                <a:cs typeface="Trebuchet MS"/>
              </a:rPr>
              <a:t>g</a:t>
            </a:r>
            <a:r>
              <a:rPr lang="en-US" sz="1600" spc="-25">
                <a:cs typeface="Trebuchet MS"/>
              </a:rPr>
              <a:t>e</a:t>
            </a:r>
            <a:r>
              <a:rPr lang="en-US" sz="1600" spc="-145">
                <a:cs typeface="Trebuchet MS"/>
              </a:rPr>
              <a:t> </a:t>
            </a:r>
            <a:r>
              <a:rPr lang="en-US" sz="1600" spc="-35">
                <a:cs typeface="Trebuchet MS"/>
              </a:rPr>
              <a:t>l</a:t>
            </a:r>
            <a:r>
              <a:rPr lang="en-US" sz="1600" spc="-50">
                <a:cs typeface="Trebuchet MS"/>
              </a:rPr>
              <a:t>i</a:t>
            </a:r>
            <a:r>
              <a:rPr lang="en-US" sz="1600" spc="85">
                <a:cs typeface="Trebuchet MS"/>
              </a:rPr>
              <a:t>s</a:t>
            </a:r>
            <a:r>
              <a:rPr lang="en-US" sz="1600" spc="-90">
                <a:cs typeface="Trebuchet MS"/>
              </a:rPr>
              <a:t>t</a:t>
            </a:r>
            <a:endParaRPr lang="en-US" sz="160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85" err="1">
                <a:cs typeface="Trebuchet MS"/>
              </a:rPr>
              <a:t>s</a:t>
            </a:r>
            <a:r>
              <a:rPr lang="en-US" sz="1600" spc="10" err="1">
                <a:cs typeface="Trebuchet MS"/>
              </a:rPr>
              <a:t>udo</a:t>
            </a:r>
            <a:r>
              <a:rPr lang="en-US" sz="1600" spc="-100">
                <a:cs typeface="Trebuchet MS"/>
              </a:rPr>
              <a:t> </a:t>
            </a:r>
            <a:r>
              <a:rPr lang="en-US" sz="1600" spc="15">
                <a:cs typeface="Trebuchet MS"/>
              </a:rPr>
              <a:t>a</a:t>
            </a:r>
            <a:r>
              <a:rPr lang="en-US" sz="1600" spc="-25">
                <a:cs typeface="Trebuchet MS"/>
              </a:rPr>
              <a:t>p</a:t>
            </a:r>
            <a:r>
              <a:rPr lang="en-US" sz="1600" spc="-75">
                <a:cs typeface="Trebuchet MS"/>
              </a:rPr>
              <a:t>t</a:t>
            </a:r>
            <a:r>
              <a:rPr lang="en-US" sz="1600" spc="-45">
                <a:cs typeface="Trebuchet MS"/>
              </a:rPr>
              <a:t>-</a:t>
            </a:r>
            <a:r>
              <a:rPr lang="en-US" sz="1600" spc="-35">
                <a:cs typeface="Trebuchet MS"/>
              </a:rPr>
              <a:t>ge</a:t>
            </a:r>
            <a:r>
              <a:rPr lang="en-US" sz="1600" spc="-90">
                <a:cs typeface="Trebuchet MS"/>
              </a:rPr>
              <a:t>t</a:t>
            </a:r>
            <a:r>
              <a:rPr lang="en-US" sz="1600" spc="-105">
                <a:cs typeface="Trebuchet MS"/>
              </a:rPr>
              <a:t> </a:t>
            </a:r>
            <a:r>
              <a:rPr lang="en-US" sz="1600" spc="10">
                <a:cs typeface="Trebuchet MS"/>
              </a:rPr>
              <a:t>u</a:t>
            </a:r>
            <a:r>
              <a:rPr lang="en-US" sz="1600">
                <a:cs typeface="Trebuchet MS"/>
              </a:rPr>
              <a:t>pd</a:t>
            </a:r>
            <a:r>
              <a:rPr lang="en-US" sz="1600" spc="-10">
                <a:cs typeface="Trebuchet MS"/>
              </a:rPr>
              <a:t>a</a:t>
            </a:r>
            <a:r>
              <a:rPr lang="en-US" sz="1600" spc="-80">
                <a:cs typeface="Trebuchet MS"/>
              </a:rPr>
              <a:t>t</a:t>
            </a:r>
            <a:r>
              <a:rPr lang="en-US" sz="1600" spc="-25">
                <a:cs typeface="Trebuchet MS"/>
              </a:rPr>
              <a:t>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600" spc="-25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>
                <a:cs typeface="Trebuchet MS"/>
              </a:rPr>
              <a:t>#U</a:t>
            </a:r>
            <a:r>
              <a:rPr lang="en-US" sz="1600"/>
              <a:t>pgrades the installed packages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err="1"/>
              <a:t>sudo</a:t>
            </a:r>
            <a:r>
              <a:rPr lang="en-US" sz="1600"/>
              <a:t> apt upgrade –y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60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>
                <a:cs typeface="Trebuchet MS"/>
              </a:rPr>
              <a:t>#</a:t>
            </a:r>
            <a:r>
              <a:rPr lang="en-US" sz="1600"/>
              <a:t>Dependencies</a:t>
            </a:r>
            <a:r>
              <a:rPr lang="en-US" sz="1600">
                <a:cs typeface="Trebuchet MS"/>
              </a:rPr>
              <a:t> Installation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err="1">
                <a:cs typeface="Trebuchet MS"/>
              </a:rPr>
              <a:t>sudo</a:t>
            </a:r>
            <a:r>
              <a:rPr lang="en-US" sz="1600">
                <a:cs typeface="Trebuchet MS"/>
              </a:rPr>
              <a:t> apt install apt-transport-https ca-certificates curl software-properties-common -y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60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>
                <a:cs typeface="Trebuchet MS"/>
              </a:rPr>
              <a:t>#</a:t>
            </a:r>
            <a:r>
              <a:rPr lang="en-US" sz="1600"/>
              <a:t>Docker signs its packages with a GPG key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>
                <a:cs typeface="Trebuchet MS"/>
              </a:rPr>
              <a:t>curl -</a:t>
            </a:r>
            <a:r>
              <a:rPr lang="en-US" sz="1600" err="1">
                <a:cs typeface="Trebuchet MS"/>
              </a:rPr>
              <a:t>fsSL</a:t>
            </a:r>
            <a:r>
              <a:rPr lang="en-US" sz="1600">
                <a:cs typeface="Trebuchet MS"/>
              </a:rPr>
              <a:t> https://download.docker.com/linux/ubuntu/gpg | </a:t>
            </a:r>
            <a:r>
              <a:rPr lang="en-US" sz="1600" err="1">
                <a:cs typeface="Trebuchet MS"/>
              </a:rPr>
              <a:t>sudo</a:t>
            </a:r>
            <a:r>
              <a:rPr lang="en-US" sz="1600">
                <a:cs typeface="Trebuchet MS"/>
              </a:rPr>
              <a:t> </a:t>
            </a:r>
            <a:r>
              <a:rPr lang="en-US" sz="1600" err="1">
                <a:cs typeface="Trebuchet MS"/>
              </a:rPr>
              <a:t>gpg</a:t>
            </a:r>
            <a:r>
              <a:rPr lang="en-US" sz="1600">
                <a:cs typeface="Trebuchet MS"/>
              </a:rPr>
              <a:t> --</a:t>
            </a:r>
            <a:r>
              <a:rPr lang="en-US" sz="1600" err="1">
                <a:cs typeface="Trebuchet MS"/>
              </a:rPr>
              <a:t>dearmor</a:t>
            </a:r>
            <a:r>
              <a:rPr lang="en-US" sz="1600">
                <a:cs typeface="Trebuchet MS"/>
              </a:rPr>
              <a:t> -o /</a:t>
            </a:r>
            <a:r>
              <a:rPr lang="en-US" sz="1600" err="1">
                <a:cs typeface="Trebuchet MS"/>
              </a:rPr>
              <a:t>usr</a:t>
            </a:r>
            <a:r>
              <a:rPr lang="en-US" sz="1600">
                <a:cs typeface="Trebuchet MS"/>
              </a:rPr>
              <a:t>/share/keyrings/docker-archive-</a:t>
            </a:r>
            <a:r>
              <a:rPr lang="en-US" sz="1600" err="1">
                <a:cs typeface="Trebuchet MS"/>
              </a:rPr>
              <a:t>keyring.gpg</a:t>
            </a:r>
            <a:endParaRPr lang="en-US" sz="160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60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>
                <a:cs typeface="Trebuchet MS"/>
              </a:rPr>
              <a:t>#T</a:t>
            </a:r>
            <a:r>
              <a:rPr lang="en-US" sz="1600"/>
              <a:t>o add the Docker repository to your system’s list of APT sources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>
                <a:cs typeface="Trebuchet MS"/>
              </a:rPr>
              <a:t>echo "deb [arch=amd64 signed-by=/</a:t>
            </a:r>
            <a:r>
              <a:rPr lang="en-US" sz="1600" err="1">
                <a:cs typeface="Trebuchet MS"/>
              </a:rPr>
              <a:t>usr</a:t>
            </a:r>
            <a:r>
              <a:rPr lang="en-US" sz="1600">
                <a:cs typeface="Trebuchet MS"/>
              </a:rPr>
              <a:t>/share/keyrings/docker-archive-</a:t>
            </a:r>
            <a:r>
              <a:rPr lang="en-US" sz="1600" err="1">
                <a:cs typeface="Trebuchet MS"/>
              </a:rPr>
              <a:t>keyring.gpg</a:t>
            </a:r>
            <a:r>
              <a:rPr lang="en-US" sz="1600">
                <a:cs typeface="Trebuchet MS"/>
              </a:rPr>
              <a:t>] https://download.docker.com/linux/ubuntu $(</a:t>
            </a:r>
            <a:r>
              <a:rPr lang="en-US" sz="1600" err="1">
                <a:cs typeface="Trebuchet MS"/>
              </a:rPr>
              <a:t>lsb_release</a:t>
            </a:r>
            <a:r>
              <a:rPr lang="en-US" sz="1600">
                <a:cs typeface="Trebuchet MS"/>
              </a:rPr>
              <a:t> -cs) stable" | </a:t>
            </a:r>
            <a:r>
              <a:rPr lang="en-US" sz="1600" err="1">
                <a:cs typeface="Trebuchet MS"/>
              </a:rPr>
              <a:t>sudo</a:t>
            </a:r>
            <a:r>
              <a:rPr lang="en-US" sz="1600">
                <a:cs typeface="Trebuchet MS"/>
              </a:rPr>
              <a:t> tee /</a:t>
            </a:r>
            <a:r>
              <a:rPr lang="en-US" sz="1600" err="1">
                <a:cs typeface="Trebuchet MS"/>
              </a:rPr>
              <a:t>etc</a:t>
            </a:r>
            <a:r>
              <a:rPr lang="en-US" sz="1600">
                <a:cs typeface="Trebuchet MS"/>
              </a:rPr>
              <a:t>/apt/</a:t>
            </a:r>
            <a:r>
              <a:rPr lang="en-US" sz="1600" err="1">
                <a:cs typeface="Trebuchet MS"/>
              </a:rPr>
              <a:t>sources.list.d</a:t>
            </a:r>
            <a:r>
              <a:rPr lang="en-US" sz="1600">
                <a:cs typeface="Trebuchet MS"/>
              </a:rPr>
              <a:t>/</a:t>
            </a:r>
            <a:r>
              <a:rPr lang="en-US" sz="1600" err="1">
                <a:cs typeface="Trebuchet MS"/>
              </a:rPr>
              <a:t>docker.list</a:t>
            </a:r>
            <a:r>
              <a:rPr lang="en-US" sz="1600">
                <a:cs typeface="Trebuchet MS"/>
              </a:rPr>
              <a:t> &gt; /dev/null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>
              <a:cs typeface="Trebuchet MS"/>
            </a:endParaRPr>
          </a:p>
          <a:p>
            <a:pPr marL="12700">
              <a:spcBef>
                <a:spcPts val="1060"/>
              </a:spcBef>
            </a:pPr>
            <a:endParaRPr lang="en-US"/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endParaRPr lang="en-US" sz="16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27178782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43D35F-A89A-468B-9849-6AECC6CBF528}"/>
              </a:ext>
            </a:extLst>
          </p:cNvPr>
          <p:cNvSpPr/>
          <p:nvPr/>
        </p:nvSpPr>
        <p:spPr>
          <a:xfrm>
            <a:off x="-3138" y="197346"/>
            <a:ext cx="1173081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#Update APT Package</a:t>
            </a:r>
          </a:p>
          <a:p>
            <a:r>
              <a:rPr lang="en-US" err="1"/>
              <a:t>sudo</a:t>
            </a:r>
            <a:r>
              <a:rPr lang="en-US"/>
              <a:t> apt update –y</a:t>
            </a:r>
          </a:p>
          <a:p>
            <a:endParaRPr lang="en-US"/>
          </a:p>
          <a:p>
            <a:r>
              <a:rPr lang="en-US"/>
              <a:t>#Install Docker’s engine, CLI, and container runtime</a:t>
            </a:r>
          </a:p>
          <a:p>
            <a:r>
              <a:rPr lang="fr-FR" err="1"/>
              <a:t>sudo</a:t>
            </a:r>
            <a:r>
              <a:rPr lang="fr-FR"/>
              <a:t> </a:t>
            </a:r>
            <a:r>
              <a:rPr lang="fr-FR" err="1"/>
              <a:t>apt</a:t>
            </a:r>
            <a:r>
              <a:rPr lang="fr-FR"/>
              <a:t> </a:t>
            </a:r>
            <a:r>
              <a:rPr lang="fr-FR" err="1"/>
              <a:t>install</a:t>
            </a:r>
            <a:r>
              <a:rPr lang="fr-FR"/>
              <a:t> docker-ce docker-ce-cli containerd.io -y</a:t>
            </a:r>
          </a:p>
          <a:p>
            <a:endParaRPr lang="en-US"/>
          </a:p>
          <a:p>
            <a:r>
              <a:rPr lang="en-US"/>
              <a:t>#Starts the Docker service immediately</a:t>
            </a:r>
          </a:p>
          <a:p>
            <a:r>
              <a:rPr lang="en-US" err="1"/>
              <a:t>sudo</a:t>
            </a:r>
            <a:r>
              <a:rPr lang="en-US"/>
              <a:t> </a:t>
            </a:r>
            <a:r>
              <a:rPr lang="en-US" err="1"/>
              <a:t>systemctl</a:t>
            </a:r>
            <a:r>
              <a:rPr lang="en-US"/>
              <a:t> start docker</a:t>
            </a:r>
          </a:p>
          <a:p>
            <a:endParaRPr lang="en-US"/>
          </a:p>
          <a:p>
            <a:r>
              <a:rPr lang="en-US"/>
              <a:t>#Ensures Docker starts</a:t>
            </a:r>
          </a:p>
          <a:p>
            <a:r>
              <a:rPr lang="en-US" err="1"/>
              <a:t>sudo</a:t>
            </a:r>
            <a:r>
              <a:rPr lang="en-US"/>
              <a:t> </a:t>
            </a:r>
            <a:r>
              <a:rPr lang="en-US" err="1"/>
              <a:t>systemctl</a:t>
            </a:r>
            <a:r>
              <a:rPr lang="en-US"/>
              <a:t> enable docker</a:t>
            </a:r>
          </a:p>
          <a:p>
            <a:endParaRPr lang="en-US"/>
          </a:p>
          <a:p>
            <a:r>
              <a:rPr lang="en-US"/>
              <a:t>#Ensures Docker status</a:t>
            </a:r>
          </a:p>
          <a:p>
            <a:r>
              <a:rPr lang="en-US" err="1"/>
              <a:t>sudo</a:t>
            </a:r>
            <a:r>
              <a:rPr lang="en-US"/>
              <a:t> </a:t>
            </a:r>
            <a:r>
              <a:rPr lang="en-US" err="1"/>
              <a:t>systemctl</a:t>
            </a:r>
            <a:r>
              <a:rPr lang="en-US"/>
              <a:t> status docker</a:t>
            </a:r>
          </a:p>
          <a:p>
            <a:endParaRPr lang="en-US"/>
          </a:p>
          <a:p>
            <a:r>
              <a:rPr lang="en-US"/>
              <a:t>#verifying its version</a:t>
            </a:r>
          </a:p>
          <a:p>
            <a:r>
              <a:rPr lang="en-US"/>
              <a:t>docker –version</a:t>
            </a:r>
          </a:p>
          <a:p>
            <a:endParaRPr lang="en-US"/>
          </a:p>
          <a:p>
            <a:r>
              <a:rPr lang="en-US"/>
              <a:t># Adds your user to the docker group</a:t>
            </a:r>
          </a:p>
          <a:p>
            <a:r>
              <a:rPr lang="de-DE"/>
              <a:t>sudo usermod -aG docker $USER</a:t>
            </a:r>
          </a:p>
          <a:p>
            <a:r>
              <a:rPr lang="en-US" err="1"/>
              <a:t>newgrp</a:t>
            </a:r>
            <a:r>
              <a:rPr lang="en-US"/>
              <a:t> docker</a:t>
            </a:r>
          </a:p>
          <a:p>
            <a:endParaRPr lang="en-US"/>
          </a:p>
          <a:p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357809980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D6F639-4B64-4F5B-995F-780FFCEAC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41" y="490330"/>
            <a:ext cx="10894033" cy="623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28A99B-15CD-48F8-96F3-79B0EB2AA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37843" cy="21594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FD4E80-A5B2-431C-A65A-B1919693D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" y="2169238"/>
            <a:ext cx="11277955" cy="3565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451A3F-E314-48C7-8FDA-9B0A097BE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91200"/>
            <a:ext cx="67913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5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A2D02B-3084-4CEA-82B4-FC941B4966FF}"/>
              </a:ext>
            </a:extLst>
          </p:cNvPr>
          <p:cNvSpPr/>
          <p:nvPr/>
        </p:nvSpPr>
        <p:spPr>
          <a:xfrm>
            <a:off x="991282" y="1150491"/>
            <a:ext cx="29446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/>
              <a:t>In Production 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FE0D36-2977-4DBB-B191-6546236617C3}"/>
              </a:ext>
            </a:extLst>
          </p:cNvPr>
          <p:cNvSpPr/>
          <p:nvPr/>
        </p:nvSpPr>
        <p:spPr>
          <a:xfrm>
            <a:off x="991282" y="1814396"/>
            <a:ext cx="8945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But in Production it doesn't work properly Developers experience it a lot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BBBB5F-325E-49AF-86DA-732A050B4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2324413"/>
            <a:ext cx="50387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9002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EFE1D1-F602-47D4-A4D9-E5059282119A}"/>
              </a:ext>
            </a:extLst>
          </p:cNvPr>
          <p:cNvSpPr/>
          <p:nvPr/>
        </p:nvSpPr>
        <p:spPr>
          <a:xfrm>
            <a:off x="0" y="337427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-apple-system"/>
              </a:rPr>
              <a:t>Docker Compose</a:t>
            </a:r>
          </a:p>
          <a:p>
            <a:r>
              <a:rPr lang="en-US" sz="2400" b="1" dirty="0">
                <a:latin typeface="-apple-system"/>
              </a:rPr>
              <a:t>Docker Compose</a:t>
            </a:r>
            <a:r>
              <a:rPr lang="en-US" sz="2400" dirty="0">
                <a:latin typeface="-apple-system"/>
              </a:rPr>
              <a:t> is a tool that allows you to define and manage multi-container Docker applications using a simple YAML file called docker-</a:t>
            </a:r>
            <a:r>
              <a:rPr lang="en-US" sz="2400" dirty="0" err="1">
                <a:latin typeface="-apple-system"/>
              </a:rPr>
              <a:t>compose.yml</a:t>
            </a:r>
            <a:r>
              <a:rPr lang="en-US" sz="2400" dirty="0">
                <a:latin typeface="-apple-system"/>
              </a:rPr>
              <a:t>. </a:t>
            </a:r>
          </a:p>
          <a:p>
            <a:endParaRPr lang="en-US" sz="2400" b="0" i="0" dirty="0">
              <a:effectLst/>
              <a:latin typeface="-apple-system"/>
            </a:endParaRPr>
          </a:p>
          <a:p>
            <a:r>
              <a:rPr lang="en-US" sz="2400" dirty="0"/>
              <a:t>With Docker Compose, you can:</a:t>
            </a:r>
          </a:p>
          <a:p>
            <a:r>
              <a:rPr lang="en-US" sz="2400" b="1" dirty="0"/>
              <a:t>Define Services</a:t>
            </a:r>
            <a:r>
              <a:rPr lang="en-US" sz="2400" dirty="0"/>
              <a:t>: Specify the various services that make up your application (e.g., web server, database, cache).</a:t>
            </a:r>
          </a:p>
          <a:p>
            <a:r>
              <a:rPr lang="en-US" sz="2400" b="1" dirty="0"/>
              <a:t>Configure Services</a:t>
            </a:r>
            <a:r>
              <a:rPr lang="en-US" sz="2400" dirty="0"/>
              <a:t>: Set up how each service should run, including settings like ports, volumes, and environment variables.</a:t>
            </a:r>
          </a:p>
          <a:p>
            <a:r>
              <a:rPr lang="en-US" sz="2400" b="1" dirty="0"/>
              <a:t>Manage Multi-Container Applications</a:t>
            </a:r>
            <a:r>
              <a:rPr lang="en-US" sz="2400" dirty="0"/>
              <a:t>: Use a single command to start and stop all services, simplifying the orchestration of complex applications.</a:t>
            </a:r>
          </a:p>
          <a:p>
            <a:endParaRPr lang="en-US" sz="2400" b="0" i="0" dirty="0">
              <a:effectLst/>
              <a:latin typeface="-apple-system"/>
            </a:endParaRPr>
          </a:p>
          <a:p>
            <a:r>
              <a:rPr lang="en-US" sz="2400" b="1" dirty="0"/>
              <a:t>Basic Commands:</a:t>
            </a:r>
          </a:p>
          <a:p>
            <a:r>
              <a:rPr lang="en-US" sz="2400" b="1" dirty="0"/>
              <a:t>docker-compose up: </a:t>
            </a:r>
            <a:r>
              <a:rPr lang="en-US" sz="2400" dirty="0"/>
              <a:t>Starts the application and creates containers for each service defined in the docker-</a:t>
            </a:r>
            <a:r>
              <a:rPr lang="en-US" sz="2400" dirty="0" err="1"/>
              <a:t>compose.yml</a:t>
            </a:r>
            <a:r>
              <a:rPr lang="en-US" sz="2400" dirty="0"/>
              <a:t> .</a:t>
            </a:r>
          </a:p>
          <a:p>
            <a:r>
              <a:rPr lang="en-US" sz="2400" b="1" dirty="0"/>
              <a:t>docker-compose down: </a:t>
            </a:r>
            <a:r>
              <a:rPr lang="en-US" sz="2400" dirty="0"/>
              <a:t>Stops and removes all containers defined in the docker-</a:t>
            </a:r>
            <a:r>
              <a:rPr lang="en-US" sz="2400" dirty="0" err="1"/>
              <a:t>compose.yml</a:t>
            </a:r>
            <a:r>
              <a:rPr lang="en-US" sz="2400" dirty="0"/>
              <a:t>.</a:t>
            </a:r>
          </a:p>
          <a:p>
            <a:r>
              <a:rPr lang="en-US" sz="2400" b="1" dirty="0"/>
              <a:t>docker-compose logs: </a:t>
            </a:r>
            <a:r>
              <a:rPr lang="en-US" sz="2400" dirty="0"/>
              <a:t>Displays the logs from all containers in the application.</a:t>
            </a:r>
          </a:p>
          <a:p>
            <a:endParaRPr lang="en-US" dirty="0"/>
          </a:p>
          <a:p>
            <a:endParaRPr 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70100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7C0C-28BF-4FFB-800B-64AFE494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236787"/>
          </a:xfrm>
        </p:spPr>
        <p:txBody>
          <a:bodyPr/>
          <a:lstStyle/>
          <a:p>
            <a:r>
              <a:rPr lang="en-US" b="1">
                <a:latin typeface="-apple-system"/>
              </a:rPr>
              <a:t>What is YAML?</a:t>
            </a:r>
            <a:br>
              <a:rPr lang="en-US" b="1">
                <a:latin typeface="-apple-system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81A8F-56B3-486D-AA4A-E93C87FCFE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5773" y="1855304"/>
            <a:ext cx="11834191" cy="4757532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-apple-system"/>
              </a:rPr>
              <a:t>YAML</a:t>
            </a:r>
            <a:r>
              <a:rPr lang="en-US" dirty="0">
                <a:latin typeface="-apple-system"/>
              </a:rPr>
              <a:t> (YAML </a:t>
            </a:r>
            <a:r>
              <a:rPr lang="en-US" dirty="0" err="1">
                <a:latin typeface="-apple-system"/>
              </a:rPr>
              <a:t>Ain’t</a:t>
            </a:r>
            <a:r>
              <a:rPr lang="en-US" dirty="0">
                <a:latin typeface="-apple-system"/>
              </a:rPr>
              <a:t> Markup Language) is a human-readable data serialization language often used for configuration files. It is designed to be simple and easy to read, making it a popular choice for developers.</a:t>
            </a:r>
          </a:p>
          <a:p>
            <a:endParaRPr lang="en-US" dirty="0">
              <a:latin typeface="-apple-system"/>
            </a:endParaRPr>
          </a:p>
          <a:p>
            <a:r>
              <a:rPr lang="en-US" b="1" u="sng" dirty="0"/>
              <a:t>Key Features of YAML:</a:t>
            </a:r>
          </a:p>
          <a:p>
            <a:pPr marL="285750" indent="-285750"/>
            <a:r>
              <a:rPr lang="en-US" b="1" dirty="0"/>
              <a:t>Human-Readable</a:t>
            </a:r>
            <a:r>
              <a:rPr lang="en-US" dirty="0"/>
              <a:t>: Easy to read and write, making it suitable for configuration files.</a:t>
            </a:r>
          </a:p>
          <a:p>
            <a:pPr marL="285750" indent="-285750"/>
            <a:r>
              <a:rPr lang="en-US" b="1" dirty="0"/>
              <a:t>Hierarchical Structure</a:t>
            </a:r>
            <a:r>
              <a:rPr lang="en-US" dirty="0"/>
              <a:t>: Supports nested data structures, allowing for complex configurations</a:t>
            </a:r>
          </a:p>
          <a:p>
            <a:pPr marL="285750" indent="-285750"/>
            <a:r>
              <a:rPr lang="en-US" b="1" dirty="0"/>
              <a:t>Data Serialization</a:t>
            </a:r>
            <a:r>
              <a:rPr lang="en-US" dirty="0"/>
              <a:t>: Ideal for representing data structures such as lists and dictionaries.</a:t>
            </a:r>
          </a:p>
          <a:p>
            <a:endParaRPr lang="en-US" dirty="0"/>
          </a:p>
          <a:p>
            <a:r>
              <a:rPr lang="en-US" b="1" dirty="0"/>
              <a:t>File Extensions: </a:t>
            </a:r>
            <a:r>
              <a:rPr lang="en-US" sz="2100" dirty="0"/>
              <a:t>YAML files typically have a </a:t>
            </a:r>
            <a:r>
              <a:rPr lang="en-US" sz="2100" b="1" dirty="0"/>
              <a:t>.</a:t>
            </a:r>
            <a:r>
              <a:rPr lang="en-US" sz="2100" b="1" dirty="0" err="1"/>
              <a:t>yml</a:t>
            </a:r>
            <a:r>
              <a:rPr lang="en-US" sz="2100" b="1" dirty="0"/>
              <a:t> </a:t>
            </a:r>
            <a:r>
              <a:rPr lang="en-US" sz="2100" dirty="0"/>
              <a:t>or </a:t>
            </a:r>
            <a:r>
              <a:rPr lang="en-US" sz="2100" b="1" dirty="0"/>
              <a:t>.</a:t>
            </a:r>
            <a:r>
              <a:rPr lang="en-US" sz="2100" b="1" dirty="0" err="1"/>
              <a:t>yaml</a:t>
            </a:r>
            <a:r>
              <a:rPr lang="en-US" sz="2100" b="1" dirty="0"/>
              <a:t> </a:t>
            </a:r>
            <a:r>
              <a:rPr lang="en-US" sz="2100" dirty="0"/>
              <a:t>extension</a:t>
            </a:r>
            <a:r>
              <a:rPr lang="en-US" b="1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536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7E0367-25E7-4AA3-862B-3F21F6620758}"/>
              </a:ext>
            </a:extLst>
          </p:cNvPr>
          <p:cNvSpPr/>
          <p:nvPr/>
        </p:nvSpPr>
        <p:spPr>
          <a:xfrm>
            <a:off x="132522" y="408369"/>
            <a:ext cx="1179443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-apple-system"/>
              </a:rPr>
              <a:t>We will create a project with :</a:t>
            </a:r>
          </a:p>
          <a:p>
            <a:endParaRPr lang="en-US" b="1">
              <a:latin typeface="-apple-system"/>
            </a:endParaRPr>
          </a:p>
          <a:p>
            <a:r>
              <a:rPr lang="en-US"/>
              <a:t>A </a:t>
            </a:r>
            <a:r>
              <a:rPr lang="en-US" b="1"/>
              <a:t>Flask application</a:t>
            </a:r>
            <a:r>
              <a:rPr lang="en-US"/>
              <a:t> that serves a simple web page.</a:t>
            </a:r>
          </a:p>
          <a:p>
            <a:r>
              <a:rPr lang="en-US"/>
              <a:t>A </a:t>
            </a:r>
            <a:r>
              <a:rPr lang="en-US" b="1"/>
              <a:t>Redis database</a:t>
            </a:r>
            <a:r>
              <a:rPr lang="en-US"/>
              <a:t> that the Flask app will use for storing and retrieving data.</a:t>
            </a:r>
          </a:p>
          <a:p>
            <a:r>
              <a:rPr lang="en-US" b="1"/>
              <a:t>Docker Compose</a:t>
            </a:r>
            <a:r>
              <a:rPr lang="en-US"/>
              <a:t> to orchestrate these services.</a:t>
            </a:r>
          </a:p>
          <a:p>
            <a:endParaRPr lang="en-US" b="1" i="0">
              <a:effectLst/>
              <a:latin typeface="-apple-system"/>
            </a:endParaRPr>
          </a:p>
          <a:p>
            <a:pPr fontAlgn="auto"/>
            <a:r>
              <a:rPr lang="en-US" b="1"/>
              <a:t>Step-by-Step Solution</a:t>
            </a:r>
          </a:p>
          <a:p>
            <a:pPr fontAlgn="auto"/>
            <a:r>
              <a:rPr lang="en-US" b="1"/>
              <a:t>Step 1: Set Up Project Directory</a:t>
            </a:r>
          </a:p>
          <a:p>
            <a:pPr fontAlgn="auto"/>
            <a:endParaRPr lang="en-US" b="1"/>
          </a:p>
          <a:p>
            <a:pPr fontAlgn="auto"/>
            <a:r>
              <a:rPr lang="en-US" b="1"/>
              <a:t>Here we have to install docker-compose by using below </a:t>
            </a:r>
          </a:p>
          <a:p>
            <a:pPr fontAlgn="auto"/>
            <a:r>
              <a:rPr lang="en-US" b="1"/>
              <a:t>command</a:t>
            </a:r>
          </a:p>
          <a:p>
            <a:endParaRPr lang="en-US" b="1" i="0">
              <a:effectLst/>
              <a:latin typeface="-apple-system"/>
            </a:endParaRPr>
          </a:p>
          <a:p>
            <a:r>
              <a:rPr lang="en-US" b="1" err="1">
                <a:latin typeface="-apple-system"/>
              </a:rPr>
              <a:t>sudo</a:t>
            </a:r>
            <a:r>
              <a:rPr lang="en-US" b="1">
                <a:latin typeface="-apple-system"/>
              </a:rPr>
              <a:t> apt install docker-compose  -y</a:t>
            </a:r>
          </a:p>
          <a:p>
            <a:endParaRPr lang="en-US" b="1" i="0">
              <a:effectLst/>
              <a:latin typeface="-apple-system"/>
            </a:endParaRPr>
          </a:p>
          <a:p>
            <a:r>
              <a:rPr lang="en-US" b="1"/>
              <a:t>Create a project directory:</a:t>
            </a:r>
            <a:endParaRPr lang="en-US"/>
          </a:p>
          <a:p>
            <a:endParaRPr lang="en-US" b="1" i="0">
              <a:effectLst/>
              <a:latin typeface="-apple-system"/>
            </a:endParaRPr>
          </a:p>
          <a:p>
            <a:r>
              <a:rPr lang="en-US" b="1" err="1">
                <a:latin typeface="-apple-system"/>
              </a:rPr>
              <a:t>m</a:t>
            </a:r>
            <a:r>
              <a:rPr lang="en-US" b="1" i="0" err="1">
                <a:effectLst/>
                <a:latin typeface="-apple-system"/>
              </a:rPr>
              <a:t>kdir</a:t>
            </a:r>
            <a:r>
              <a:rPr lang="en-US" b="1" i="0">
                <a:effectLst/>
                <a:latin typeface="-apple-system"/>
              </a:rPr>
              <a:t> flask-</a:t>
            </a:r>
            <a:r>
              <a:rPr lang="en-US" b="1" i="0" err="1">
                <a:effectLst/>
                <a:latin typeface="-apple-system"/>
              </a:rPr>
              <a:t>redis</a:t>
            </a:r>
            <a:r>
              <a:rPr lang="en-US" b="1" i="0">
                <a:effectLst/>
                <a:latin typeface="-apple-system"/>
              </a:rPr>
              <a:t>-docker</a:t>
            </a:r>
          </a:p>
          <a:p>
            <a:r>
              <a:rPr lang="en-US" b="1">
                <a:latin typeface="-apple-system"/>
              </a:rPr>
              <a:t>cd flask-</a:t>
            </a:r>
            <a:r>
              <a:rPr lang="en-US" b="1" err="1">
                <a:latin typeface="-apple-system"/>
              </a:rPr>
              <a:t>redis</a:t>
            </a:r>
            <a:r>
              <a:rPr lang="en-US" b="1">
                <a:latin typeface="-apple-system"/>
              </a:rPr>
              <a:t>-docker </a:t>
            </a:r>
            <a:r>
              <a:rPr lang="en-US" b="1" i="0">
                <a:effectLst/>
                <a:latin typeface="-apple-system"/>
              </a:rPr>
              <a:t> </a:t>
            </a:r>
          </a:p>
          <a:p>
            <a:endParaRPr lang="en-US" b="1" i="0">
              <a:effectLst/>
              <a:latin typeface="-apple-system"/>
            </a:endParaRPr>
          </a:p>
          <a:p>
            <a:pPr fontAlgn="auto"/>
            <a:r>
              <a:rPr lang="en-US" b="1"/>
              <a:t>Step 2: Create Docker Compose File</a:t>
            </a:r>
          </a:p>
          <a:p>
            <a:pPr fontAlgn="auto"/>
            <a:r>
              <a:rPr lang="en-US"/>
              <a:t>Create a </a:t>
            </a:r>
            <a:r>
              <a:rPr lang="en-US" b="1"/>
              <a:t>docker-</a:t>
            </a:r>
            <a:r>
              <a:rPr lang="en-US" b="1" err="1"/>
              <a:t>compose.yml</a:t>
            </a:r>
            <a:r>
              <a:rPr lang="en-US" b="1"/>
              <a:t> </a:t>
            </a:r>
            <a:r>
              <a:rPr lang="en-US"/>
              <a:t>file in the root directory:</a:t>
            </a:r>
          </a:p>
          <a:p>
            <a:pPr fontAlgn="auto"/>
            <a:endParaRPr lang="en-US"/>
          </a:p>
          <a:p>
            <a:endParaRPr lang="en-US" b="1" i="0">
              <a:effectLst/>
              <a:latin typeface="-apple-system"/>
            </a:endParaRPr>
          </a:p>
          <a:p>
            <a:endParaRPr lang="en-US" b="1" i="0">
              <a:effectLst/>
              <a:latin typeface="-apple-syste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CF296B-8ED2-44DD-82E5-73A2A0D53D34}"/>
              </a:ext>
            </a:extLst>
          </p:cNvPr>
          <p:cNvSpPr/>
          <p:nvPr/>
        </p:nvSpPr>
        <p:spPr>
          <a:xfrm>
            <a:off x="5963478" y="1648317"/>
            <a:ext cx="6096000" cy="5078313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r>
              <a:rPr lang="en-US" b="1"/>
              <a:t>Docker-</a:t>
            </a:r>
            <a:r>
              <a:rPr lang="en-US" b="1" err="1"/>
              <a:t>compose.yml</a:t>
            </a:r>
            <a:r>
              <a:rPr lang="en-US" b="1"/>
              <a:t> file</a:t>
            </a:r>
          </a:p>
          <a:p>
            <a:r>
              <a:rPr lang="en-US" b="1">
                <a:latin typeface="-apple-system"/>
              </a:rPr>
              <a:t>version: '3.8'</a:t>
            </a:r>
          </a:p>
          <a:p>
            <a:endParaRPr lang="en-US" b="1">
              <a:latin typeface="-apple-system"/>
            </a:endParaRPr>
          </a:p>
          <a:p>
            <a:r>
              <a:rPr lang="en-US" b="1">
                <a:latin typeface="-apple-system"/>
              </a:rPr>
              <a:t>services:</a:t>
            </a:r>
          </a:p>
          <a:p>
            <a:r>
              <a:rPr lang="en-US" b="1">
                <a:latin typeface="-apple-system"/>
              </a:rPr>
              <a:t>  web:</a:t>
            </a:r>
          </a:p>
          <a:p>
            <a:r>
              <a:rPr lang="en-US" b="1">
                <a:latin typeface="-apple-system"/>
              </a:rPr>
              <a:t>    build:</a:t>
            </a:r>
          </a:p>
          <a:p>
            <a:r>
              <a:rPr lang="en-US" b="1">
                <a:latin typeface="-apple-system"/>
              </a:rPr>
              <a:t>      context: ./web</a:t>
            </a:r>
          </a:p>
          <a:p>
            <a:r>
              <a:rPr lang="en-US" b="1">
                <a:latin typeface="-apple-system"/>
              </a:rPr>
              <a:t>    ports:</a:t>
            </a:r>
          </a:p>
          <a:p>
            <a:r>
              <a:rPr lang="en-US" b="1">
                <a:latin typeface="-apple-system"/>
              </a:rPr>
              <a:t>      - "5000:5000"</a:t>
            </a:r>
          </a:p>
          <a:p>
            <a:r>
              <a:rPr lang="en-US" b="1">
                <a:latin typeface="-apple-system"/>
              </a:rPr>
              <a:t>    environment:</a:t>
            </a:r>
          </a:p>
          <a:p>
            <a:r>
              <a:rPr lang="en-US" b="1">
                <a:latin typeface="-apple-system"/>
              </a:rPr>
              <a:t>      - REDIS_HOST=</a:t>
            </a:r>
            <a:r>
              <a:rPr lang="en-US" b="1" err="1">
                <a:latin typeface="-apple-system"/>
              </a:rPr>
              <a:t>redis</a:t>
            </a:r>
            <a:endParaRPr lang="en-US" b="1">
              <a:latin typeface="-apple-system"/>
            </a:endParaRPr>
          </a:p>
          <a:p>
            <a:r>
              <a:rPr lang="en-US" b="1">
                <a:latin typeface="-apple-system"/>
              </a:rPr>
              <a:t>    </a:t>
            </a:r>
            <a:r>
              <a:rPr lang="en-US" b="1" err="1">
                <a:latin typeface="-apple-system"/>
              </a:rPr>
              <a:t>depends_on</a:t>
            </a:r>
            <a:r>
              <a:rPr lang="en-US" b="1">
                <a:latin typeface="-apple-system"/>
              </a:rPr>
              <a:t>:</a:t>
            </a:r>
          </a:p>
          <a:p>
            <a:r>
              <a:rPr lang="en-US" b="1">
                <a:latin typeface="-apple-system"/>
              </a:rPr>
              <a:t>      - </a:t>
            </a:r>
            <a:r>
              <a:rPr lang="en-US" b="1" err="1">
                <a:latin typeface="-apple-system"/>
              </a:rPr>
              <a:t>redis</a:t>
            </a:r>
            <a:endParaRPr lang="en-US" b="1">
              <a:latin typeface="-apple-system"/>
            </a:endParaRPr>
          </a:p>
          <a:p>
            <a:endParaRPr lang="en-US" b="1">
              <a:latin typeface="-apple-system"/>
            </a:endParaRPr>
          </a:p>
          <a:p>
            <a:r>
              <a:rPr lang="en-US" b="1">
                <a:latin typeface="-apple-system"/>
              </a:rPr>
              <a:t>  </a:t>
            </a:r>
            <a:r>
              <a:rPr lang="en-US" b="1" err="1">
                <a:latin typeface="-apple-system"/>
              </a:rPr>
              <a:t>redis</a:t>
            </a:r>
            <a:r>
              <a:rPr lang="en-US" b="1">
                <a:latin typeface="-apple-system"/>
              </a:rPr>
              <a:t>:</a:t>
            </a:r>
          </a:p>
          <a:p>
            <a:r>
              <a:rPr lang="en-US" b="1">
                <a:latin typeface="-apple-system"/>
              </a:rPr>
              <a:t>    image: </a:t>
            </a:r>
            <a:r>
              <a:rPr lang="en-US" b="1" err="1">
                <a:latin typeface="-apple-system"/>
              </a:rPr>
              <a:t>redis:alpine</a:t>
            </a:r>
            <a:endParaRPr lang="en-US" b="1">
              <a:latin typeface="-apple-system"/>
            </a:endParaRPr>
          </a:p>
          <a:p>
            <a:r>
              <a:rPr lang="en-US" b="1">
                <a:latin typeface="-apple-system"/>
              </a:rPr>
              <a:t>    ports:</a:t>
            </a:r>
          </a:p>
          <a:p>
            <a:r>
              <a:rPr lang="en-US" b="1">
                <a:latin typeface="-apple-system"/>
              </a:rPr>
              <a:t>      - "6379:6379" </a:t>
            </a:r>
          </a:p>
        </p:txBody>
      </p:sp>
    </p:spTree>
    <p:extLst>
      <p:ext uri="{BB962C8B-B14F-4D97-AF65-F5344CB8AC3E}">
        <p14:creationId xmlns:p14="http://schemas.microsoft.com/office/powerpoint/2010/main" val="4192718013"/>
      </p:ext>
    </p:extLst>
  </p:cSld>
  <p:clrMapOvr>
    <a:masterClrMapping/>
  </p:clrMapOvr>
  <p:transition spd="slow">
    <p:comb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0CF2C2-6338-4160-A586-63723F55F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81750" cy="121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889ADC-23D9-4BA9-AAD7-6B8995D0A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3899867"/>
            <a:ext cx="5610225" cy="2724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FCBF79-A024-435A-B06F-7866201C0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" y="1605376"/>
            <a:ext cx="56578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7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7B536F-AE58-4067-A772-52C6DA6FDBCD}"/>
              </a:ext>
            </a:extLst>
          </p:cNvPr>
          <p:cNvSpPr/>
          <p:nvPr/>
        </p:nvSpPr>
        <p:spPr>
          <a:xfrm>
            <a:off x="185531" y="1773343"/>
            <a:ext cx="118209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>
                <a:latin typeface="-apple-system"/>
              </a:rPr>
              <a:t>Create subdirectories for the Flask app</a:t>
            </a:r>
          </a:p>
          <a:p>
            <a:endParaRPr lang="en-US" b="1" i="0">
              <a:effectLst/>
              <a:latin typeface="-apple-system"/>
            </a:endParaRPr>
          </a:p>
          <a:p>
            <a:r>
              <a:rPr lang="en-US" b="1" err="1">
                <a:latin typeface="-apple-system"/>
              </a:rPr>
              <a:t>mkdir</a:t>
            </a:r>
            <a:r>
              <a:rPr lang="en-US" b="1">
                <a:latin typeface="-apple-system"/>
              </a:rPr>
              <a:t> web</a:t>
            </a:r>
          </a:p>
          <a:p>
            <a:r>
              <a:rPr lang="en-US" b="1">
                <a:latin typeface="-apple-system"/>
              </a:rPr>
              <a:t>cd web</a:t>
            </a:r>
          </a:p>
          <a:p>
            <a:endParaRPr lang="en-US" b="1" i="0">
              <a:effectLst/>
              <a:latin typeface="-apple-system"/>
            </a:endParaRPr>
          </a:p>
          <a:p>
            <a:r>
              <a:rPr lang="en-US" b="1"/>
              <a:t>Step 3: Create Flask Application</a:t>
            </a:r>
          </a:p>
          <a:p>
            <a:r>
              <a:rPr lang="en-US"/>
              <a:t>Create a file named</a:t>
            </a:r>
            <a:r>
              <a:rPr lang="en-US" b="1"/>
              <a:t> app.py </a:t>
            </a:r>
            <a:r>
              <a:rPr lang="en-US"/>
              <a:t>in the web directory</a:t>
            </a:r>
          </a:p>
          <a:p>
            <a:endParaRPr lang="en-US"/>
          </a:p>
          <a:p>
            <a:endParaRPr lang="en-US" b="1"/>
          </a:p>
          <a:p>
            <a:endParaRPr lang="en-US" b="0" i="0">
              <a:effectLst/>
              <a:latin typeface="-apple-system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4BAF91-7C5D-4FE6-9DB5-C619061F9553}"/>
              </a:ext>
            </a:extLst>
          </p:cNvPr>
          <p:cNvSpPr/>
          <p:nvPr/>
        </p:nvSpPr>
        <p:spPr>
          <a:xfrm>
            <a:off x="5910469" y="612844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/>
              <a:t>App.py file</a:t>
            </a:r>
          </a:p>
          <a:p>
            <a:r>
              <a:rPr lang="en-US"/>
              <a:t># web/app.py</a:t>
            </a:r>
          </a:p>
          <a:p>
            <a:endParaRPr lang="en-US"/>
          </a:p>
          <a:p>
            <a:r>
              <a:rPr lang="en-US"/>
              <a:t>from </a:t>
            </a:r>
            <a:r>
              <a:rPr lang="en-US" err="1"/>
              <a:t>werkzeug.urls</a:t>
            </a:r>
            <a:r>
              <a:rPr lang="en-US"/>
              <a:t> import </a:t>
            </a:r>
            <a:r>
              <a:rPr lang="en-US" err="1"/>
              <a:t>url_quote_plus</a:t>
            </a:r>
            <a:r>
              <a:rPr lang="en-US"/>
              <a:t> as </a:t>
            </a:r>
            <a:r>
              <a:rPr lang="en-US" err="1"/>
              <a:t>url_quote</a:t>
            </a:r>
            <a:endParaRPr lang="en-US"/>
          </a:p>
          <a:p>
            <a:r>
              <a:rPr lang="en-US"/>
              <a:t>from flask import Flask, </a:t>
            </a:r>
            <a:r>
              <a:rPr lang="en-US" err="1"/>
              <a:t>jsonify</a:t>
            </a:r>
            <a:endParaRPr lang="en-US"/>
          </a:p>
          <a:p>
            <a:r>
              <a:rPr lang="en-US"/>
              <a:t>import </a:t>
            </a:r>
            <a:r>
              <a:rPr lang="en-US" err="1"/>
              <a:t>redis</a:t>
            </a:r>
            <a:endParaRPr lang="en-US"/>
          </a:p>
          <a:p>
            <a:r>
              <a:rPr lang="en-US"/>
              <a:t>import </a:t>
            </a:r>
            <a:r>
              <a:rPr lang="en-US" err="1"/>
              <a:t>os</a:t>
            </a:r>
            <a:endParaRPr lang="en-US"/>
          </a:p>
          <a:p>
            <a:endParaRPr lang="en-US"/>
          </a:p>
          <a:p>
            <a:r>
              <a:rPr lang="en-US"/>
              <a:t>app = Flask(__name__)</a:t>
            </a:r>
          </a:p>
          <a:p>
            <a:r>
              <a:rPr lang="en-US" err="1"/>
              <a:t>redis_host</a:t>
            </a:r>
            <a:r>
              <a:rPr lang="en-US"/>
              <a:t> = </a:t>
            </a:r>
            <a:r>
              <a:rPr lang="en-US" err="1"/>
              <a:t>os.environ.get</a:t>
            </a:r>
            <a:r>
              <a:rPr lang="en-US"/>
              <a:t>('REDIS_HOST', '</a:t>
            </a:r>
            <a:r>
              <a:rPr lang="en-US" err="1"/>
              <a:t>redis</a:t>
            </a:r>
            <a:r>
              <a:rPr lang="en-US"/>
              <a:t>')</a:t>
            </a:r>
          </a:p>
          <a:p>
            <a:endParaRPr lang="en-US"/>
          </a:p>
          <a:p>
            <a:r>
              <a:rPr lang="en-US"/>
              <a:t>r = </a:t>
            </a:r>
            <a:r>
              <a:rPr lang="en-US" err="1"/>
              <a:t>redis.Redis</a:t>
            </a:r>
            <a:r>
              <a:rPr lang="en-US"/>
              <a:t>(host=</a:t>
            </a:r>
            <a:r>
              <a:rPr lang="en-US" err="1"/>
              <a:t>redis_host</a:t>
            </a:r>
            <a:r>
              <a:rPr lang="en-US"/>
              <a:t>, port=6379, </a:t>
            </a:r>
            <a:r>
              <a:rPr lang="en-US" err="1"/>
              <a:t>db</a:t>
            </a:r>
            <a:r>
              <a:rPr lang="en-US"/>
              <a:t>=0)</a:t>
            </a:r>
          </a:p>
          <a:p>
            <a:endParaRPr lang="en-US"/>
          </a:p>
          <a:p>
            <a:r>
              <a:rPr lang="en-US"/>
              <a:t>@</a:t>
            </a:r>
            <a:r>
              <a:rPr lang="en-US" err="1"/>
              <a:t>app.route</a:t>
            </a:r>
            <a:r>
              <a:rPr lang="en-US"/>
              <a:t>('/')</a:t>
            </a:r>
          </a:p>
          <a:p>
            <a:r>
              <a:rPr lang="en-US"/>
              <a:t>def index():</a:t>
            </a:r>
          </a:p>
          <a:p>
            <a:r>
              <a:rPr lang="en-US"/>
              <a:t>    visits = </a:t>
            </a:r>
            <a:r>
              <a:rPr lang="en-US" err="1"/>
              <a:t>r.incr</a:t>
            </a:r>
            <a:r>
              <a:rPr lang="en-US"/>
              <a:t>('counter')</a:t>
            </a:r>
          </a:p>
          <a:p>
            <a:r>
              <a:rPr lang="en-US"/>
              <a:t>    return </a:t>
            </a:r>
            <a:r>
              <a:rPr lang="en-US" err="1"/>
              <a:t>jsonify</a:t>
            </a:r>
            <a:r>
              <a:rPr lang="en-US"/>
              <a:t>({'message': </a:t>
            </a:r>
            <a:r>
              <a:rPr lang="en-US" err="1"/>
              <a:t>f'Hello</a:t>
            </a:r>
            <a:r>
              <a:rPr lang="en-US"/>
              <a:t> Rekhasri, you are visitor number {visits}'})</a:t>
            </a:r>
          </a:p>
          <a:p>
            <a:endParaRPr lang="en-US"/>
          </a:p>
          <a:p>
            <a:r>
              <a:rPr lang="en-US"/>
              <a:t>if __name__ == '__main__':</a:t>
            </a:r>
          </a:p>
          <a:p>
            <a:r>
              <a:rPr lang="en-US"/>
              <a:t>    </a:t>
            </a:r>
            <a:r>
              <a:rPr lang="en-US" err="1"/>
              <a:t>app.run</a:t>
            </a:r>
            <a:r>
              <a:rPr lang="en-US"/>
              <a:t>(host='0.0.0.0', port=5000)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BBE55-7911-4510-B435-F193821B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0" y="3952875"/>
            <a:ext cx="56102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0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70D991-2F7A-4E18-B1EE-96CD8465D75E}"/>
              </a:ext>
            </a:extLst>
          </p:cNvPr>
          <p:cNvSpPr/>
          <p:nvPr/>
        </p:nvSpPr>
        <p:spPr>
          <a:xfrm>
            <a:off x="238539" y="1859339"/>
            <a:ext cx="1195346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-apple-system"/>
              </a:rPr>
              <a:t>Create a </a:t>
            </a:r>
            <a:r>
              <a:rPr lang="en-US">
                <a:latin typeface="-apple-system"/>
              </a:rPr>
              <a:t>requirements.txt file in the web directory</a:t>
            </a:r>
          </a:p>
          <a:p>
            <a:endParaRPr lang="en-US">
              <a:latin typeface="-apple-system"/>
            </a:endParaRPr>
          </a:p>
          <a:p>
            <a:r>
              <a:rPr lang="en-US" b="1">
                <a:latin typeface="-apple-system"/>
              </a:rPr>
              <a:t>Requirements.txt file</a:t>
            </a:r>
          </a:p>
          <a:p>
            <a:endParaRPr lang="en-US" b="1">
              <a:latin typeface="-apple-system"/>
            </a:endParaRPr>
          </a:p>
          <a:p>
            <a:r>
              <a:rPr lang="en-US"/>
              <a:t>Flask==2.2.2</a:t>
            </a:r>
          </a:p>
          <a:p>
            <a:r>
              <a:rPr lang="en-US" err="1"/>
              <a:t>redis</a:t>
            </a:r>
            <a:r>
              <a:rPr lang="en-US"/>
              <a:t>==4.4.0</a:t>
            </a:r>
          </a:p>
          <a:p>
            <a:r>
              <a:rPr lang="en-US" err="1"/>
              <a:t>werkzeug</a:t>
            </a:r>
            <a:r>
              <a:rPr lang="en-US"/>
              <a:t>==2.2.2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b="1"/>
              <a:t>Step 4: Create a </a:t>
            </a:r>
            <a:r>
              <a:rPr lang="en-US" b="1" err="1"/>
              <a:t>Dockerfile</a:t>
            </a:r>
            <a:r>
              <a:rPr lang="en-US" b="1"/>
              <a:t> for Flask App</a:t>
            </a:r>
          </a:p>
          <a:p>
            <a:r>
              <a:rPr lang="en-US" b="1"/>
              <a:t>Create a </a:t>
            </a:r>
            <a:r>
              <a:rPr lang="en-US" err="1"/>
              <a:t>Dockerfile</a:t>
            </a:r>
            <a:r>
              <a:rPr lang="en-US"/>
              <a:t> in the web directory</a:t>
            </a:r>
            <a:endParaRPr lang="en-US" b="1"/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3ECA12-CCCD-4959-8049-CB0917C45A8B}"/>
              </a:ext>
            </a:extLst>
          </p:cNvPr>
          <p:cNvSpPr/>
          <p:nvPr/>
        </p:nvSpPr>
        <p:spPr>
          <a:xfrm>
            <a:off x="5618921" y="52087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err="1"/>
              <a:t>Dockerfile</a:t>
            </a:r>
            <a:endParaRPr lang="en-US"/>
          </a:p>
          <a:p>
            <a:r>
              <a:rPr lang="en-US"/>
              <a:t># web/</a:t>
            </a:r>
            <a:r>
              <a:rPr lang="en-US" err="1"/>
              <a:t>Dockerfile</a:t>
            </a:r>
            <a:endParaRPr lang="en-US"/>
          </a:p>
          <a:p>
            <a:r>
              <a:rPr lang="en-US"/>
              <a:t>FROM python:3.9</a:t>
            </a:r>
          </a:p>
          <a:p>
            <a:endParaRPr lang="en-US"/>
          </a:p>
          <a:p>
            <a:r>
              <a:rPr lang="en-US"/>
              <a:t>WORKDIR /app</a:t>
            </a:r>
          </a:p>
          <a:p>
            <a:endParaRPr lang="en-US"/>
          </a:p>
          <a:p>
            <a:r>
              <a:rPr lang="en-US"/>
              <a:t>COPY requirements.txt requirements.txt</a:t>
            </a:r>
          </a:p>
          <a:p>
            <a:r>
              <a:rPr lang="en-US"/>
              <a:t>RUN pip install -r requirements.txt</a:t>
            </a:r>
          </a:p>
          <a:p>
            <a:endParaRPr lang="en-US"/>
          </a:p>
          <a:p>
            <a:r>
              <a:rPr lang="en-US"/>
              <a:t>COPY . .</a:t>
            </a:r>
          </a:p>
          <a:p>
            <a:endParaRPr lang="en-US"/>
          </a:p>
          <a:p>
            <a:r>
              <a:rPr lang="en-US"/>
              <a:t>CMD ["python", "app.py"]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4E918-5D12-417A-B0D1-49DEB605E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85" y="3937190"/>
            <a:ext cx="3274114" cy="15928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6DDCC5-271C-4162-BE28-FA10003E6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921" y="4296828"/>
            <a:ext cx="4029488" cy="195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4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1E96BA-8C7B-42BD-8794-0E0411CF87C1}"/>
              </a:ext>
            </a:extLst>
          </p:cNvPr>
          <p:cNvSpPr/>
          <p:nvPr/>
        </p:nvSpPr>
        <p:spPr>
          <a:xfrm>
            <a:off x="185530" y="434874"/>
            <a:ext cx="120064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-apple-system"/>
              </a:rPr>
              <a:t>Step 5: Build and Run the Application</a:t>
            </a:r>
          </a:p>
          <a:p>
            <a:endParaRPr lang="en-US" b="1" i="0">
              <a:effectLst/>
              <a:latin typeface="-apple-system"/>
            </a:endParaRPr>
          </a:p>
          <a:p>
            <a:r>
              <a:rPr lang="en-US">
                <a:latin typeface="-apple-system"/>
              </a:rPr>
              <a:t>#Navigate to the root of the project directory</a:t>
            </a:r>
          </a:p>
          <a:p>
            <a:r>
              <a:rPr lang="en-US">
                <a:latin typeface="-apple-system"/>
              </a:rPr>
              <a:t>cd flask-</a:t>
            </a:r>
            <a:r>
              <a:rPr lang="en-US" err="1">
                <a:latin typeface="-apple-system"/>
              </a:rPr>
              <a:t>redis</a:t>
            </a:r>
            <a:r>
              <a:rPr lang="en-US">
                <a:latin typeface="-apple-system"/>
              </a:rPr>
              <a:t>-docker</a:t>
            </a:r>
          </a:p>
          <a:p>
            <a:endParaRPr lang="en-US">
              <a:latin typeface="-apple-system"/>
            </a:endParaRPr>
          </a:p>
          <a:p>
            <a:r>
              <a:rPr lang="en-US">
                <a:latin typeface="-apple-system"/>
              </a:rPr>
              <a:t>#Run the following command to build and start the services</a:t>
            </a:r>
          </a:p>
          <a:p>
            <a:r>
              <a:rPr lang="en-US">
                <a:latin typeface="-apple-system"/>
              </a:rPr>
              <a:t>docker-compose up –build</a:t>
            </a:r>
          </a:p>
          <a:p>
            <a:endParaRPr lang="en-US">
              <a:latin typeface="-apple-system"/>
            </a:endParaRPr>
          </a:p>
          <a:p>
            <a:r>
              <a:rPr lang="en-US" b="1"/>
              <a:t>Step 6: Access the Application</a:t>
            </a:r>
          </a:p>
          <a:p>
            <a:endParaRPr lang="en-US">
              <a:latin typeface="-apple-system"/>
            </a:endParaRPr>
          </a:p>
          <a:p>
            <a:r>
              <a:rPr lang="en-US">
                <a:latin typeface="-apple-system"/>
              </a:rPr>
              <a:t>Open your web browser and go to</a:t>
            </a:r>
          </a:p>
          <a:p>
            <a:r>
              <a:rPr lang="en-US">
                <a:latin typeface="-apple-system"/>
                <a:hlinkClick r:id="rId2"/>
              </a:rPr>
              <a:t>http://PublicIP:5000</a:t>
            </a:r>
            <a:endParaRPr lang="en-US">
              <a:latin typeface="-apple-system"/>
            </a:endParaRPr>
          </a:p>
          <a:p>
            <a:endParaRPr lang="en-US" i="0">
              <a:effectLst/>
              <a:latin typeface="-apple-system"/>
            </a:endParaRPr>
          </a:p>
          <a:p>
            <a:r>
              <a:rPr lang="en-US" b="1"/>
              <a:t>You should see a JSON response like</a:t>
            </a:r>
          </a:p>
          <a:p>
            <a:endParaRPr lang="en-US" i="0">
              <a:effectLst/>
              <a:latin typeface="-apple-syste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93BB0-B43D-483E-8DD3-BF8DFE308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980" y="4682191"/>
            <a:ext cx="7745880" cy="217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5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74C5CE-CE80-4D28-A26E-3516079A7EAD}"/>
              </a:ext>
            </a:extLst>
          </p:cNvPr>
          <p:cNvSpPr/>
          <p:nvPr/>
        </p:nvSpPr>
        <p:spPr>
          <a:xfrm>
            <a:off x="92765" y="699917"/>
            <a:ext cx="120064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-apple-system"/>
              </a:rPr>
              <a:t>Step 7: Manage the Containers</a:t>
            </a:r>
          </a:p>
          <a:p>
            <a:endParaRPr lang="en-US" i="0">
              <a:effectLst/>
              <a:latin typeface="-apple-system"/>
            </a:endParaRPr>
          </a:p>
          <a:p>
            <a:r>
              <a:rPr lang="en-US">
                <a:latin typeface="-apple-system"/>
              </a:rPr>
              <a:t>#</a:t>
            </a:r>
            <a:r>
              <a:rPr lang="en-US" b="1"/>
              <a:t>To view the logs</a:t>
            </a:r>
          </a:p>
          <a:p>
            <a:r>
              <a:rPr lang="en-US">
                <a:latin typeface="-apple-system"/>
              </a:rPr>
              <a:t>d</a:t>
            </a:r>
            <a:r>
              <a:rPr lang="en-US" i="0">
                <a:effectLst/>
                <a:latin typeface="-apple-system"/>
              </a:rPr>
              <a:t>ocker-compose logs</a:t>
            </a:r>
          </a:p>
          <a:p>
            <a:endParaRPr lang="en-US">
              <a:latin typeface="-apple-system"/>
            </a:endParaRPr>
          </a:p>
          <a:p>
            <a:r>
              <a:rPr lang="en-US" b="1"/>
              <a:t>#To start the containers again</a:t>
            </a:r>
          </a:p>
          <a:p>
            <a:r>
              <a:rPr lang="en-US">
                <a:latin typeface="-apple-system"/>
              </a:rPr>
              <a:t>docker-compose up</a:t>
            </a:r>
          </a:p>
          <a:p>
            <a:endParaRPr lang="en-US" i="0">
              <a:effectLst/>
              <a:latin typeface="-apple-system"/>
            </a:endParaRPr>
          </a:p>
          <a:p>
            <a:r>
              <a:rPr lang="en-US" b="1"/>
              <a:t>Step 8: Remove the Containers</a:t>
            </a:r>
          </a:p>
          <a:p>
            <a:endParaRPr lang="en-US" b="1"/>
          </a:p>
          <a:p>
            <a:r>
              <a:rPr lang="en-US" b="1"/>
              <a:t>#To remove all containers defined in the </a:t>
            </a:r>
            <a:r>
              <a:rPr lang="en-US"/>
              <a:t>docker-</a:t>
            </a:r>
            <a:r>
              <a:rPr lang="en-US" err="1"/>
              <a:t>compose.yml</a:t>
            </a:r>
            <a:endParaRPr lang="en-US"/>
          </a:p>
          <a:p>
            <a:r>
              <a:rPr lang="en-US">
                <a:latin typeface="-apple-system"/>
              </a:rPr>
              <a:t>d</a:t>
            </a:r>
            <a:r>
              <a:rPr lang="en-US" i="0">
                <a:effectLst/>
                <a:latin typeface="-apple-system"/>
              </a:rPr>
              <a:t>ocker-com</a:t>
            </a:r>
            <a:r>
              <a:rPr lang="en-US">
                <a:latin typeface="-apple-system"/>
              </a:rPr>
              <a:t>pose down</a:t>
            </a:r>
            <a:endParaRPr lang="en-US" i="0">
              <a:effectLst/>
              <a:latin typeface="-apple-syste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B0923F-28E6-4759-BC44-80B846EC6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" y="4784035"/>
            <a:ext cx="11011531" cy="112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1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D55EE4-0C9B-45FF-A1F4-A6715B3E8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07" y="694435"/>
            <a:ext cx="8236640" cy="546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902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B2403F-4EAC-45AC-BEC6-DACC3381FFB6}"/>
              </a:ext>
            </a:extLst>
          </p:cNvPr>
          <p:cNvSpPr/>
          <p:nvPr/>
        </p:nvSpPr>
        <p:spPr>
          <a:xfrm>
            <a:off x="1098494" y="938456"/>
            <a:ext cx="8075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/>
              <a:t>That is when the Developer's famous words are spoken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08AC32-9B62-4B0D-8262-C161E9D7A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74" y="1478549"/>
            <a:ext cx="6175513" cy="537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7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72F3-7E9A-4A28-B0F8-E30D70811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Reason could be due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0205B-C986-40C5-B637-E6484D201D5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Dependencies </a:t>
            </a:r>
          </a:p>
          <a:p>
            <a:r>
              <a:rPr lang="en-US"/>
              <a:t>Libraries and versions </a:t>
            </a:r>
          </a:p>
          <a:p>
            <a:r>
              <a:rPr lang="en-US"/>
              <a:t>Framework </a:t>
            </a:r>
          </a:p>
          <a:p>
            <a:r>
              <a:rPr lang="en-US"/>
              <a:t>OS Level features </a:t>
            </a:r>
          </a:p>
          <a:p>
            <a:r>
              <a:rPr lang="en-US"/>
              <a:t>Microservices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BDECE5-D27C-4B35-B88A-D229E2BAD174}"/>
              </a:ext>
            </a:extLst>
          </p:cNvPr>
          <p:cNvSpPr/>
          <p:nvPr/>
        </p:nvSpPr>
        <p:spPr>
          <a:xfrm>
            <a:off x="913773" y="5144868"/>
            <a:ext cx="109336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That the developers machine has but not there in the production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1991595916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95D910-D332-4514-A782-E5A4436001BB}"/>
              </a:ext>
            </a:extLst>
          </p:cNvPr>
          <p:cNvSpPr/>
          <p:nvPr/>
        </p:nvSpPr>
        <p:spPr>
          <a:xfrm>
            <a:off x="106018" y="142410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We need a standardized way to package the application with its dependencies and deploy it on any environment.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470763-8A87-47FD-8820-9CAFEAF44D87}"/>
              </a:ext>
            </a:extLst>
          </p:cNvPr>
          <p:cNvSpPr/>
          <p:nvPr/>
        </p:nvSpPr>
        <p:spPr>
          <a:xfrm>
            <a:off x="223216" y="5018395"/>
            <a:ext cx="111450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Docker is a tool designed to make it easier to create, deploy, and run applications by using containers.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734AC-5E15-4627-ACD6-ADE1FB907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4" y="2360739"/>
            <a:ext cx="6601653" cy="255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1936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18E0-CEDA-433A-9FF1-EDEF2F1A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docker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8EB21-863E-4098-A005-0053008A65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3447" y="1996031"/>
            <a:ext cx="10363826" cy="3424107"/>
          </a:xfrm>
        </p:spPr>
        <p:txBody>
          <a:bodyPr/>
          <a:lstStyle/>
          <a:p>
            <a:r>
              <a:rPr lang="en-US"/>
              <a:t>Docker packages an application and all its dependencies in a virtual container that can run on any Linux server.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4CB43-3CF8-4EA3-B6AF-D29B949DC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963" y="3004929"/>
            <a:ext cx="5734672" cy="281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2599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07C21C-267D-43EE-8A1B-78C4013642A8}"/>
              </a:ext>
            </a:extLst>
          </p:cNvPr>
          <p:cNvSpPr/>
          <p:nvPr/>
        </p:nvSpPr>
        <p:spPr>
          <a:xfrm>
            <a:off x="271669" y="1814396"/>
            <a:ext cx="11648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Each container runs as an isolated process in the user space and take up less space than regular VMs due to their layered architecture.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E73500-D19E-4716-9103-DD3623FAB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28" y="2643187"/>
            <a:ext cx="6819694" cy="375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88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6C46-F096-4E9F-AF0B-06F1F17B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3C93D-8F2D-4EAF-A7A1-009226B071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83026"/>
            <a:ext cx="10363826" cy="5062331"/>
          </a:xfrm>
        </p:spPr>
        <p:txBody>
          <a:bodyPr/>
          <a:lstStyle/>
          <a:p>
            <a:r>
              <a:rPr lang="en-US"/>
              <a:t>Docker is a software platform that allows you to build, test, and deploy applications quickly.</a:t>
            </a:r>
          </a:p>
          <a:p>
            <a:r>
              <a:rPr lang="en-US"/>
              <a:t>Docker packages software into standardized units called containers that have everything the software needs to run including libraries, system tools, code, and runtime.</a:t>
            </a:r>
          </a:p>
          <a:p>
            <a:r>
              <a:rPr lang="en-US"/>
              <a:t> Docker is used by developers to help them automate the deployment of applications inside containers.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CA90AD-B5DE-4E1C-BD5A-4904C12CF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158" y="4420208"/>
            <a:ext cx="32385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5290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226</TotalTime>
  <Words>2009</Words>
  <Application>Microsoft Office PowerPoint</Application>
  <PresentationFormat>Widescreen</PresentationFormat>
  <Paragraphs>288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Droplet</vt:lpstr>
      <vt:lpstr>Docker and docker compose</vt:lpstr>
      <vt:lpstr>PowerPoint Presentation</vt:lpstr>
      <vt:lpstr>PowerPoint Presentation</vt:lpstr>
      <vt:lpstr>PowerPoint Presentation</vt:lpstr>
      <vt:lpstr>The Reason could be due to</vt:lpstr>
      <vt:lpstr>PowerPoint Presentation</vt:lpstr>
      <vt:lpstr>How does docker work?</vt:lpstr>
      <vt:lpstr>PowerPoint Presentation</vt:lpstr>
      <vt:lpstr>What is docker?</vt:lpstr>
      <vt:lpstr>Advantages of Docker</vt:lpstr>
      <vt:lpstr>Disadvantages of Docker</vt:lpstr>
      <vt:lpstr>Why use Docker?</vt:lpstr>
      <vt:lpstr>Architecture of Docker</vt:lpstr>
      <vt:lpstr>Docker client</vt:lpstr>
      <vt:lpstr>Docker Daemon</vt:lpstr>
      <vt:lpstr>Docker Hub/ Registry</vt:lpstr>
      <vt:lpstr>Docker images</vt:lpstr>
      <vt:lpstr>What Is Docker compose?</vt:lpstr>
      <vt:lpstr>What is docker file?</vt:lpstr>
      <vt:lpstr>WHAT IS DOCKER CONTAINER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YAML?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and docker compose</dc:title>
  <dc:creator>lenovo X250</dc:creator>
  <cp:lastModifiedBy>lenovo X250</cp:lastModifiedBy>
  <cp:revision>4</cp:revision>
  <dcterms:created xsi:type="dcterms:W3CDTF">2024-11-13T05:26:30Z</dcterms:created>
  <dcterms:modified xsi:type="dcterms:W3CDTF">2024-11-27T02:22:35Z</dcterms:modified>
</cp:coreProperties>
</file>