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93" r:id="rId1"/>
  </p:sldMasterIdLst>
  <p:sldIdLst>
    <p:sldId id="256" r:id="rId2"/>
    <p:sldId id="258" r:id="rId3"/>
    <p:sldId id="259" r:id="rId4"/>
    <p:sldId id="260" r:id="rId5"/>
    <p:sldId id="261" r:id="rId6"/>
    <p:sldId id="263" r:id="rId7"/>
    <p:sldId id="264" r:id="rId8"/>
    <p:sldId id="265" r:id="rId9"/>
    <p:sldId id="267" r:id="rId10"/>
    <p:sldId id="268" r:id="rId11"/>
    <p:sldId id="269" r:id="rId12"/>
    <p:sldId id="270" r:id="rId13"/>
    <p:sldId id="275" r:id="rId14"/>
    <p:sldId id="277" r:id="rId15"/>
    <p:sldId id="271" r:id="rId16"/>
    <p:sldId id="272" r:id="rId17"/>
    <p:sldId id="280" r:id="rId18"/>
    <p:sldId id="279"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E30E13C-9EE5-49A1-92DF-EB8836825AD7}">
          <p14:sldIdLst>
            <p14:sldId id="256"/>
            <p14:sldId id="258"/>
            <p14:sldId id="259"/>
            <p14:sldId id="260"/>
            <p14:sldId id="261"/>
            <p14:sldId id="263"/>
            <p14:sldId id="264"/>
            <p14:sldId id="265"/>
            <p14:sldId id="267"/>
            <p14:sldId id="268"/>
            <p14:sldId id="269"/>
            <p14:sldId id="270"/>
            <p14:sldId id="275"/>
            <p14:sldId id="277"/>
            <p14:sldId id="271"/>
            <p14:sldId id="272"/>
            <p14:sldId id="280"/>
          </p14:sldIdLst>
        </p14:section>
        <p14:section name="Untitled Section" id="{7096EDBC-E421-40FB-B395-B84D235BA30A}">
          <p14:sldIdLst>
            <p14:sldId id="279"/>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932286427"/>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9253110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7795343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7550884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5871995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3A1C593-65D0-4073-BCC9-577B9352EA97}" type="datetimeFigureOut">
              <a:rPr lang="en-US" smtClean="0"/>
              <a:t>12/9/2024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17190740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3A1C593-65D0-4073-BCC9-577B9352EA97}" type="datetimeFigureOut">
              <a:rPr lang="en-US" smtClean="0"/>
              <a:t>12/9/2024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5442829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300000312"/>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22332876"/>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3A1C593-65D0-4073-BCC9-577B9352EA97}"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36798387"/>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962203395"/>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156679988"/>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653043766"/>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3A1C593-65D0-4073-BCC9-577B9352EA97}" type="datetimeFigureOut">
              <a:rPr lang="en-US" smtClean="0"/>
              <a:t>12/9/2024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22991884"/>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3A1C593-65D0-4073-BCC9-577B9352EA97}" type="datetimeFigureOut">
              <a:rPr lang="en-US" smtClean="0"/>
              <a:t>12/9/2024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158445814"/>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63A1C593-65D0-4073-BCC9-577B9352EA97}" type="datetimeFigureOut">
              <a:rPr lang="en-US" smtClean="0"/>
              <a:t>12/9/2024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630635938"/>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67821744"/>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3A1C593-65D0-4073-BCC9-577B9352EA97}" type="datetimeFigureOut">
              <a:rPr lang="en-US" smtClean="0"/>
              <a:t>12/9/2024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4276142330"/>
      </p:ext>
    </p:extLst>
  </p:cSld>
  <p:clrMap bg1="dk1" tx1="lt1" bg2="dk2" tx2="lt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 id="2147483905" r:id="rId12"/>
    <p:sldLayoutId id="2147483906" r:id="rId13"/>
    <p:sldLayoutId id="2147483907" r:id="rId14"/>
    <p:sldLayoutId id="2147483908" r:id="rId15"/>
    <p:sldLayoutId id="2147483909" r:id="rId16"/>
    <p:sldLayoutId id="2147483910" r:id="rId17"/>
  </p:sldLayoutIdLst>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750" y="621030"/>
            <a:ext cx="10831830" cy="5059045"/>
          </a:xfrm>
        </p:spPr>
        <p:txBody>
          <a:bodyPr/>
          <a:lstStyle/>
          <a:p>
            <a:r>
              <a:rPr lang="en-US" sz="6600" i="1" dirty="0">
                <a:solidFill>
                  <a:schemeClr val="tx2"/>
                </a:solidFill>
                <a:uFillTx/>
              </a:rPr>
              <a:t>CREATE A CLOUDWATCH USING EC2 INSTANCE ON TERRAFORM</a:t>
            </a:r>
          </a:p>
        </p:txBody>
      </p:sp>
      <p:sp>
        <p:nvSpPr>
          <p:cNvPr id="4" name="Text Box 3"/>
          <p:cNvSpPr txBox="1"/>
          <p:nvPr/>
        </p:nvSpPr>
        <p:spPr>
          <a:xfrm>
            <a:off x="672465" y="1972945"/>
            <a:ext cx="4064000" cy="368300"/>
          </a:xfrm>
          <a:prstGeom prst="rect">
            <a:avLst/>
          </a:prstGeom>
          <a:noFill/>
        </p:spPr>
        <p:txBody>
          <a:bodyPr wrap="square" rtlCol="0">
            <a:sp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0972800" cy="4525963"/>
          </a:xfrm>
        </p:spPr>
        <p:txBody>
          <a:bodyPr>
            <a:normAutofit/>
          </a:bodyPr>
          <a:lstStyle/>
          <a:p>
            <a:pPr marL="0" indent="0">
              <a:buNone/>
            </a:pPr>
            <a:r>
              <a:rPr lang="en-US">
                <a:sym typeface="+mn-ea"/>
              </a:rPr>
              <a:t>   region = "us-west-2",</a:t>
            </a:r>
            <a:endParaRPr lang="en-US"/>
          </a:p>
          <a:p>
            <a:pPr marL="0" indent="0">
              <a:buNone/>
            </a:pPr>
            <a:r>
              <a:rPr lang="en-US">
                <a:sym typeface="+mn-ea"/>
              </a:rPr>
              <a:t>             title = "EC2 CPU Utilization",</a:t>
            </a:r>
            <a:endParaRPr lang="en-US"/>
          </a:p>
          <a:p>
            <a:pPr marL="0" indent="0">
              <a:buNone/>
            </a:pPr>
            <a:r>
              <a:rPr lang="en-US">
                <a:sym typeface="+mn-ea"/>
              </a:rPr>
              <a:t>             width = 6,</a:t>
            </a:r>
            <a:endParaRPr lang="en-US"/>
          </a:p>
          <a:p>
            <a:pPr marL="0" indent="0">
              <a:buNone/>
            </a:pPr>
            <a:r>
              <a:rPr lang="en-US">
                <a:sym typeface="+mn-ea"/>
              </a:rPr>
              <a:t>             height = 6</a:t>
            </a:r>
            <a:endParaRPr lang="en-US"/>
          </a:p>
          <a:p>
            <a:pPr marL="0" indent="0">
              <a:buNone/>
            </a:pPr>
            <a:r>
              <a:rPr lang="en-US">
                <a:sym typeface="+mn-ea"/>
              </a:rPr>
              <a:t>          }</a:t>
            </a:r>
            <a:endParaRPr lang="en-US"/>
          </a:p>
          <a:p>
            <a:pPr marL="0" indent="0">
              <a:buNone/>
            </a:pPr>
            <a:r>
              <a:rPr lang="en-US">
                <a:sym typeface="+mn-ea"/>
              </a:rPr>
              <a:t>        }</a:t>
            </a:r>
            <a:endParaRPr lang="en-US"/>
          </a:p>
          <a:p>
            <a:pPr marL="0" indent="0">
              <a:buNone/>
            </a:pPr>
            <a:r>
              <a:rPr lang="en-US">
                <a:sym typeface="+mn-ea"/>
              </a:rPr>
              <a:t>      ]</a:t>
            </a:r>
            <a:endParaRPr lang="en-US"/>
          </a:p>
          <a:p>
            <a:pPr marL="0" indent="0">
              <a:buNone/>
            </a:pPr>
            <a:r>
              <a:rPr lang="en-US">
                <a:sym typeface="+mn-ea"/>
              </a:rPr>
              <a:t>     })</a:t>
            </a:r>
            <a:endParaRPr lang="en-US"/>
          </a:p>
          <a:p>
            <a:pPr marL="0" indent="0">
              <a:buNone/>
            </a:pPr>
            <a:r>
              <a:rPr lang="en-US">
                <a:sym typeface="+mn-ea"/>
              </a:rPr>
              <a:t>   }</a:t>
            </a:r>
            <a:endParaRPr lang="en-US"/>
          </a:p>
          <a:p>
            <a:endParaRPr lang="en-US"/>
          </a:p>
        </p:txBody>
      </p:sp>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7365"/>
          </a:xfrm>
        </p:spPr>
        <p:txBody>
          <a:bodyPr/>
          <a:lstStyle/>
          <a:p>
            <a:r>
              <a:rPr lang="en-US"/>
              <a:t>step 3:-</a:t>
            </a:r>
          </a:p>
          <a:p>
            <a:r>
              <a:rPr lang="en-US"/>
              <a:t>Steps to Use This Configuration</a:t>
            </a:r>
          </a:p>
          <a:p>
            <a:r>
              <a:rPr lang="en-US"/>
              <a:t>Set Up Terraform:</a:t>
            </a:r>
          </a:p>
          <a:p>
            <a:endParaRPr lang="en-US"/>
          </a:p>
          <a:p>
            <a:r>
              <a:rPr lang="en-US"/>
              <a:t>Make sure you have Terraform installed and configured with your AWS credentials.</a:t>
            </a:r>
          </a:p>
          <a:p>
            <a:r>
              <a:rPr lang="en-US"/>
              <a:t>Update Configuration:</a:t>
            </a:r>
          </a:p>
          <a:p>
            <a:endParaRPr lang="en-US"/>
          </a:p>
          <a:p>
            <a:r>
              <a:rPr lang="en-US"/>
              <a:t>Replace “your-email@example.com” with the email address where you want to receive alerts.</a:t>
            </a:r>
          </a:p>
          <a:p>
            <a:r>
              <a:rPr lang="en-US"/>
              <a:t>Replace “your-instance-id” with the ID of your EC2 instance that you want to monitor</a:t>
            </a:r>
          </a:p>
        </p:txBody>
      </p:sp>
    </p:spTree>
  </p:cSld>
  <p:clrMapOvr>
    <a:masterClrMapping/>
  </p:clrMapOvr>
  <mc:AlternateContent xmlns:mc="http://schemas.openxmlformats.org/markup-compatibility/2006" xmlns:p14="http://schemas.microsoft.com/office/powerpoint/2010/main">
    <mc:Choice Requires="p14">
      <p:transition spd="slow">
        <p:wheel spokes="8"/>
      </p:transition>
    </mc:Choice>
    <mc:Fallback xmlns="">
      <p:transition spd="slow">
        <p:wheel spokes="8"/>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635"/>
          </a:xfrm>
        </p:spPr>
        <p:txBody>
          <a:bodyPr/>
          <a:lstStyle/>
          <a:p>
            <a:r>
              <a:rPr lang="en-US"/>
              <a:t>Initialize and Apply:</a:t>
            </a:r>
          </a:p>
          <a:p>
            <a:r>
              <a:rPr lang="en-US"/>
              <a:t>use this commands:</a:t>
            </a:r>
          </a:p>
          <a:p>
            <a:r>
              <a:rPr lang="en-US"/>
              <a:t>terraform init :- </a:t>
            </a:r>
            <a:r>
              <a:rPr lang="en-US" sz="2400"/>
              <a:t>The command terraform init is one of the most important commands in Terraform. It is used to initialize a working directory containing Terraform configuration files. This process prepares the directory for subsequent Terraform commands like terraform plan and terraform apply</a:t>
            </a:r>
            <a:endParaRPr lang="en-US"/>
          </a:p>
          <a:p>
            <a:endParaRPr lang="en-US"/>
          </a:p>
        </p:txBody>
      </p:sp>
      <p:pic>
        <p:nvPicPr>
          <p:cNvPr id="2" name="Picture 1" descr="Screenshot (203)"/>
          <p:cNvPicPr>
            <a:picLocks noChangeAspect="1"/>
          </p:cNvPicPr>
          <p:nvPr/>
        </p:nvPicPr>
        <p:blipFill>
          <a:blip r:embed="rId2"/>
          <a:srcRect t="54910" r="9974" b="7458"/>
          <a:stretch>
            <a:fillRect/>
          </a:stretch>
        </p:blipFill>
        <p:spPr>
          <a:xfrm>
            <a:off x="-635" y="2945765"/>
            <a:ext cx="12192000" cy="39122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newsflash/>
      </p:transition>
    </mc:Choice>
    <mc:Fallback xmlns="">
      <p:transition spd="med">
        <p:newsflash/>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7365"/>
          </a:xfrm>
        </p:spPr>
        <p:txBody>
          <a:bodyPr/>
          <a:lstStyle/>
          <a:p>
            <a:r>
              <a:rPr lang="en-US" sz="4000"/>
              <a:t>terraform validate</a:t>
            </a:r>
            <a:r>
              <a:rPr lang="en-US"/>
              <a:t> :-</a:t>
            </a:r>
          </a:p>
          <a:p>
            <a:r>
              <a:rPr lang="en-US"/>
              <a:t>The terraform validate command is used to check the syntax and structure of your Terraform configuration files (.tf files) for correctness. It performs a validation to ensure that your configuration is syntactically valid and that it doesn't contain any obvious errors that would prevent it from being applied.</a:t>
            </a:r>
          </a:p>
        </p:txBody>
      </p:sp>
      <p:pic>
        <p:nvPicPr>
          <p:cNvPr id="4" name="Picture 3" descr="Screenshot (204)"/>
          <p:cNvPicPr>
            <a:picLocks noChangeAspect="1"/>
          </p:cNvPicPr>
          <p:nvPr/>
        </p:nvPicPr>
        <p:blipFill>
          <a:blip r:embed="rId2"/>
          <a:srcRect t="86557" r="10818" b="5327"/>
          <a:stretch>
            <a:fillRect/>
          </a:stretch>
        </p:blipFill>
        <p:spPr>
          <a:xfrm>
            <a:off x="0" y="3898265"/>
            <a:ext cx="12192000" cy="21101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635"/>
          </a:xfrm>
        </p:spPr>
        <p:txBody>
          <a:bodyPr/>
          <a:lstStyle/>
          <a:p>
            <a:r>
              <a:rPr lang="en-US"/>
              <a:t>terraform plan :-</a:t>
            </a:r>
          </a:p>
          <a:p>
            <a:r>
              <a:rPr lang="en-US" sz="2400"/>
              <a:t>The terraform plan command is one of the most important commands in Terraform. It is used to preview the changes that Terraform will make to your infrastructure before actually applying those changes. In other words, terraform plan shows you what actions Terraform will take (e.g., create, modify, or destroy resources) in response to the configuration you have defined.</a:t>
            </a:r>
          </a:p>
        </p:txBody>
      </p:sp>
      <p:pic>
        <p:nvPicPr>
          <p:cNvPr id="4" name="Picture 3" descr="Screenshot (205)"/>
          <p:cNvPicPr>
            <a:picLocks noChangeAspect="1"/>
          </p:cNvPicPr>
          <p:nvPr/>
        </p:nvPicPr>
        <p:blipFill>
          <a:blip r:embed="rId2"/>
          <a:srcRect l="964" t="21568" r="5286" b="12368"/>
          <a:stretch>
            <a:fillRect/>
          </a:stretch>
        </p:blipFill>
        <p:spPr>
          <a:xfrm>
            <a:off x="635" y="2550160"/>
            <a:ext cx="12191365" cy="43078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35"/>
            <a:ext cx="12192000" cy="6857365"/>
          </a:xfrm>
        </p:spPr>
        <p:txBody>
          <a:bodyPr/>
          <a:lstStyle/>
          <a:p>
            <a:r>
              <a:rPr lang="en-US"/>
              <a:t>terraform apply :- </a:t>
            </a:r>
          </a:p>
          <a:p>
            <a:r>
              <a:rPr lang="en-US" sz="2000"/>
              <a:t>The terraform apply command is used to apply the changes specified in your Terraform configuration to your infrastructure. It makes the changes in your environment based on the execution plan that was created during terraform plan or the configuration itself</a:t>
            </a:r>
            <a:r>
              <a:rPr lang="en-US"/>
              <a:t>. </a:t>
            </a:r>
          </a:p>
          <a:p>
            <a:r>
              <a:rPr lang="en-US" sz="2000"/>
              <a:t>In essence, terraform apply is the command that actually creates, updates, or destroys resources in your cloud or on-premises environment, based on the configuration you defined in your .tf files.</a:t>
            </a:r>
          </a:p>
        </p:txBody>
      </p:sp>
      <p:pic>
        <p:nvPicPr>
          <p:cNvPr id="9" name="Picture 8" descr="Screenshot (206)"/>
          <p:cNvPicPr>
            <a:picLocks noChangeAspect="1"/>
          </p:cNvPicPr>
          <p:nvPr/>
        </p:nvPicPr>
        <p:blipFill>
          <a:blip r:embed="rId2"/>
          <a:srcRect t="68807" r="4083" b="7032"/>
          <a:stretch>
            <a:fillRect/>
          </a:stretch>
        </p:blipFill>
        <p:spPr>
          <a:xfrm>
            <a:off x="0" y="2652395"/>
            <a:ext cx="12191365" cy="42062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p:transition>
    </mc:Choice>
    <mc:Fallback xmlns="">
      <p:transition spd="slow">
        <p:blind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950075"/>
          </a:xfrm>
        </p:spPr>
        <p:txBody>
          <a:bodyPr/>
          <a:lstStyle/>
          <a:p>
            <a:r>
              <a:rPr lang="en-US"/>
              <a:t>Confirm Subscription:</a:t>
            </a:r>
          </a:p>
          <a:p>
            <a:endParaRPr lang="en-US"/>
          </a:p>
          <a:p>
            <a:r>
              <a:rPr lang="en-US"/>
              <a:t>After applying the configuration, check your email for a subscription confirmation from SNS. You need to confirm the subscription for the alerts to be sent.</a:t>
            </a:r>
          </a:p>
        </p:txBody>
      </p:sp>
      <p:pic>
        <p:nvPicPr>
          <p:cNvPr id="2" name="Picture 1" descr="Screenshot (208)"/>
          <p:cNvPicPr>
            <a:picLocks noChangeAspect="1"/>
          </p:cNvPicPr>
          <p:nvPr/>
        </p:nvPicPr>
        <p:blipFill>
          <a:blip r:embed="rId2"/>
          <a:srcRect t="26320" b="41180"/>
          <a:stretch>
            <a:fillRect/>
          </a:stretch>
        </p:blipFill>
        <p:spPr>
          <a:xfrm>
            <a:off x="0" y="3051810"/>
            <a:ext cx="12192000" cy="3619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newsflash/>
      </p:transition>
    </mc:Choice>
    <mc:Fallback xmlns="">
      <p:transition spd="med">
        <p:newsflash/>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7365"/>
          </a:xfrm>
        </p:spPr>
        <p:txBody>
          <a:bodyPr/>
          <a:lstStyle/>
          <a:p>
            <a:r>
              <a:rPr lang="en-US"/>
              <a:t>confirm subscription :- </a:t>
            </a:r>
          </a:p>
          <a:p>
            <a:r>
              <a:rPr lang="en-US" sz="2400"/>
              <a:t>After you create an SNS subscription in your Terraform code (or through the AWS Console), Amazon SNS will send a subscription confirmation email to the email address you provided</a:t>
            </a:r>
            <a:r>
              <a:rPr lang="en-US"/>
              <a:t>.</a:t>
            </a:r>
          </a:p>
        </p:txBody>
      </p:sp>
      <p:pic>
        <p:nvPicPr>
          <p:cNvPr id="4" name="Picture 3" descr="Screenshot (209)"/>
          <p:cNvPicPr>
            <a:picLocks noChangeAspect="1"/>
          </p:cNvPicPr>
          <p:nvPr/>
        </p:nvPicPr>
        <p:blipFill>
          <a:blip r:embed="rId2"/>
          <a:srcRect t="10441" b="32685"/>
          <a:stretch>
            <a:fillRect/>
          </a:stretch>
        </p:blipFill>
        <p:spPr>
          <a:xfrm>
            <a:off x="0" y="2359025"/>
            <a:ext cx="12192000" cy="3898265"/>
          </a:xfrm>
          <a:prstGeom prst="rect">
            <a:avLst/>
          </a:prstGeom>
        </p:spPr>
      </p:pic>
      <p:sp>
        <p:nvSpPr>
          <p:cNvPr id="6" name="Text Box 5"/>
          <p:cNvSpPr txBox="1"/>
          <p:nvPr/>
        </p:nvSpPr>
        <p:spPr>
          <a:xfrm>
            <a:off x="4250055" y="468630"/>
            <a:ext cx="4064000" cy="368300"/>
          </a:xfrm>
          <a:prstGeom prst="rect">
            <a:avLst/>
          </a:prstGeom>
          <a:noFill/>
        </p:spPr>
        <p:txBody>
          <a:bodyPr wrap="square" rtlCol="0">
            <a:sp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635"/>
          </a:xfrm>
        </p:spPr>
        <p:txBody>
          <a:bodyPr/>
          <a:lstStyle/>
          <a:p>
            <a:r>
              <a:rPr lang="en-US"/>
              <a:t>alarm has been created</a:t>
            </a:r>
          </a:p>
        </p:txBody>
      </p:sp>
      <p:pic>
        <p:nvPicPr>
          <p:cNvPr id="4" name="Picture 3" descr="Screenshot (210)"/>
          <p:cNvPicPr>
            <a:picLocks noChangeAspect="1"/>
          </p:cNvPicPr>
          <p:nvPr/>
        </p:nvPicPr>
        <p:blipFill>
          <a:blip r:embed="rId2"/>
          <a:srcRect t="17723" b="33111"/>
          <a:stretch>
            <a:fillRect/>
          </a:stretch>
        </p:blipFill>
        <p:spPr>
          <a:xfrm>
            <a:off x="0" y="1040130"/>
            <a:ext cx="12192000" cy="47771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635" cy="6857365"/>
          </a:xfrm>
        </p:spPr>
        <p:txBody>
          <a:bodyPr/>
          <a:lstStyle/>
          <a:p>
            <a:r>
              <a:rPr lang="en-US"/>
              <a:t>sns has been created</a:t>
            </a:r>
          </a:p>
        </p:txBody>
      </p:sp>
      <p:pic>
        <p:nvPicPr>
          <p:cNvPr id="2" name="Picture 1" descr="Screenshot (211)"/>
          <p:cNvPicPr>
            <a:picLocks noChangeAspect="1"/>
          </p:cNvPicPr>
          <p:nvPr/>
        </p:nvPicPr>
        <p:blipFill>
          <a:blip r:embed="rId2"/>
          <a:srcRect t="17287" b="29692"/>
          <a:stretch>
            <a:fillRect/>
          </a:stretch>
        </p:blipFill>
        <p:spPr>
          <a:xfrm>
            <a:off x="635" y="1260475"/>
            <a:ext cx="12192000" cy="49815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t>CLOUDWATCH</a:t>
            </a:r>
          </a:p>
        </p:txBody>
      </p:sp>
      <p:sp>
        <p:nvSpPr>
          <p:cNvPr id="3" name="Content Placeholder 2"/>
          <p:cNvSpPr>
            <a:spLocks noGrp="1"/>
          </p:cNvSpPr>
          <p:nvPr>
            <p:ph idx="1"/>
          </p:nvPr>
        </p:nvSpPr>
        <p:spPr/>
        <p:txBody>
          <a:bodyPr>
            <a:normAutofit fontScale="92500" lnSpcReduction="20000"/>
          </a:bodyPr>
          <a:lstStyle/>
          <a:p>
            <a:r>
              <a:rPr lang="en-US" sz="2400">
                <a:solidFill>
                  <a:schemeClr val="tx1"/>
                </a:solidFill>
                <a:uFillTx/>
              </a:rPr>
              <a:t>Amazon CloudWatch is a monitoring and observability service designed for AWS cloud resources and applications. It provides real-time insights into resource utilization, application performance, and operational health. Here are some key features:</a:t>
            </a:r>
          </a:p>
          <a:p>
            <a:endParaRPr lang="en-US" sz="2400">
              <a:solidFill>
                <a:schemeClr val="tx1"/>
              </a:solidFill>
              <a:uFillTx/>
            </a:endParaRPr>
          </a:p>
          <a:p>
            <a:r>
              <a:rPr lang="en-US" sz="2400">
                <a:solidFill>
                  <a:schemeClr val="tx1"/>
                </a:solidFill>
                <a:uFillTx/>
              </a:rPr>
              <a:t>Metrics: Collect and track metrics from AWS services and custom            applications, allowing you to visualize performance data.</a:t>
            </a:r>
          </a:p>
          <a:p>
            <a:endParaRPr lang="en-US" sz="2400">
              <a:solidFill>
                <a:schemeClr val="tx1"/>
              </a:solidFill>
              <a:uFillTx/>
            </a:endParaRPr>
          </a:p>
          <a:p>
            <a:r>
              <a:rPr lang="en-US" sz="2400">
                <a:solidFill>
                  <a:schemeClr val="tx1"/>
                </a:solidFill>
                <a:uFillTx/>
              </a:rPr>
              <a:t>Logs: Centralize log data from different sources, enabling you to search, analyze, and visualize logs for troubleshooting and monitoring.</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10972800" cy="6134735"/>
          </a:xfrm>
        </p:spPr>
        <p:txBody>
          <a:bodyPr/>
          <a:lstStyle/>
          <a:p>
            <a:r>
              <a:rPr lang="en-US" sz="8800">
                <a:latin typeface="Algerian" panose="04020705040A02060702" charset="0"/>
                <a:cs typeface="Algerian" panose="04020705040A02060702" charset="0"/>
              </a:rPr>
              <a:t>thank you</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220" y="97790"/>
            <a:ext cx="12082145" cy="6760210"/>
          </a:xfrm>
        </p:spPr>
        <p:txBody>
          <a:bodyPr/>
          <a:lstStyle/>
          <a:p>
            <a:r>
              <a:rPr lang="en-US" sz="2800"/>
              <a:t>Alarms: Set up alarms to notify you of specific conditions, like high CPU usage or low disk space, helping you respond quickly to issues.</a:t>
            </a:r>
          </a:p>
          <a:p>
            <a:endParaRPr lang="en-US" sz="2800"/>
          </a:p>
          <a:p>
            <a:r>
              <a:rPr lang="en-US" sz="2800"/>
              <a:t>Dashboards: Create custom dashboards to visualize key metrics and logs, giving you an at-a-glance view of your infrastructure.</a:t>
            </a:r>
          </a:p>
          <a:p>
            <a:endParaRPr lang="en-US" sz="2800"/>
          </a:p>
          <a:p>
            <a:r>
              <a:rPr lang="en-US" sz="2800"/>
              <a:t>Events: Monitor for specific events and trigger actions, such as invoking an AWS Lambda function when a certain log entry appears.</a:t>
            </a:r>
          </a:p>
          <a:p>
            <a:endParaRPr lang="en-US" sz="2800"/>
          </a:p>
          <a:p>
            <a:r>
              <a:rPr lang="en-US" sz="2800"/>
              <a:t>Insights: Use CloudWatch Insights for deep analysis of log data, making it easier to identify trends or anomalies.</a:t>
            </a: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 y="-15240"/>
            <a:ext cx="12192000" cy="6858635"/>
          </a:xfrm>
        </p:spPr>
        <p:txBody>
          <a:bodyPr>
            <a:normAutofit lnSpcReduction="10000"/>
          </a:bodyPr>
          <a:lstStyle/>
          <a:p>
            <a:r>
              <a:rPr lang="en-US"/>
              <a:t>EC2 INSTANCE</a:t>
            </a:r>
            <a:r>
              <a:rPr lang="en-US" sz="2800"/>
              <a:t>:</a:t>
            </a:r>
          </a:p>
          <a:p>
            <a:r>
              <a:rPr lang="en-US" sz="2800"/>
              <a:t>An EC2 instance is a virtual server in Amazon's Elastic Compute Cloud (EC2) service, which allows you to run applications in the cloud. EC2 provides scalable computing capacity, letting you launch and manage instances with varying CPU, memory, and storage configurations based on your needs.</a:t>
            </a:r>
          </a:p>
          <a:p>
            <a:endParaRPr lang="en-US" sz="2800"/>
          </a:p>
          <a:p>
            <a:r>
              <a:rPr lang="en-US" sz="2800"/>
              <a:t>Key Features:</a:t>
            </a:r>
          </a:p>
          <a:p>
            <a:r>
              <a:rPr lang="en-US" sz="2800"/>
              <a:t>Scalability: You can quickly scale up or down based on demand.</a:t>
            </a:r>
          </a:p>
          <a:p>
            <a:r>
              <a:rPr lang="en-US" sz="2800"/>
              <a:t>Variety of Instance Types: Options for different workloads, such as compute-optimized, memory-optimized, and storage-optimized instances.</a:t>
            </a:r>
          </a:p>
          <a:p>
            <a:r>
              <a:rPr lang="en-US" sz="2800"/>
              <a:t>Flexibility: You can choose the operating system, storage options, and networking features.</a:t>
            </a:r>
          </a:p>
          <a:p>
            <a:r>
              <a:rPr lang="en-US" sz="2800"/>
              <a:t>Pay-as-you-go Pricing: You pay only for the resources you use.</a:t>
            </a:r>
          </a:p>
        </p:txBody>
      </p:sp>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10972800" cy="869315"/>
          </a:xfrm>
        </p:spPr>
        <p:txBody>
          <a:bodyPr/>
          <a:lstStyle/>
          <a:p>
            <a:r>
              <a:rPr lang="en-US"/>
              <a:t>TERRAFORM</a:t>
            </a:r>
          </a:p>
        </p:txBody>
      </p:sp>
      <p:sp>
        <p:nvSpPr>
          <p:cNvPr id="3" name="Content Placeholder 2"/>
          <p:cNvSpPr>
            <a:spLocks noGrp="1"/>
          </p:cNvSpPr>
          <p:nvPr>
            <p:ph idx="1"/>
          </p:nvPr>
        </p:nvSpPr>
        <p:spPr>
          <a:xfrm>
            <a:off x="635" y="1144270"/>
            <a:ext cx="12192000" cy="5714365"/>
          </a:xfrm>
        </p:spPr>
        <p:txBody>
          <a:bodyPr>
            <a:normAutofit/>
          </a:bodyPr>
          <a:lstStyle/>
          <a:p>
            <a:r>
              <a:rPr lang="en-US" sz="2400"/>
              <a:t>Terraform is an open-source infrastructure as code (IaC) tool developed by HashiCorp. It allows you to define and provision data center infrastructure using a declarative configuration language. With Terraform, you can manage resources across various cloud providers, including AWS, Azure, Google Cloud, and many others.</a:t>
            </a:r>
          </a:p>
          <a:p>
            <a:endParaRPr lang="en-US" sz="2400"/>
          </a:p>
          <a:p>
            <a:r>
              <a:rPr lang="en-US" sz="2400"/>
              <a:t>Key Features:</a:t>
            </a:r>
          </a:p>
          <a:p>
            <a:r>
              <a:rPr lang="en-US" sz="2400"/>
              <a:t>Infrastructure as Code: Define your infrastructure using configuration files that are easy to read and manage.</a:t>
            </a:r>
          </a:p>
          <a:p>
            <a:r>
              <a:rPr lang="en-US" sz="2400"/>
              <a:t>Provider Support: Terraform supports a wide range of cloud providers and services through a modular provider ecosystem.</a:t>
            </a:r>
          </a:p>
          <a:p>
            <a:r>
              <a:rPr lang="en-US" sz="2400"/>
              <a:t>State Management: Keeps track of your infrastructure state, allowing for easy updates and changes.</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635"/>
          </a:xfrm>
        </p:spPr>
        <p:txBody>
          <a:bodyPr/>
          <a:lstStyle/>
          <a:p>
            <a:r>
              <a:rPr lang="en-US"/>
              <a:t>connect with git/mobaxterm/putty/visual studio</a:t>
            </a:r>
          </a:p>
          <a:p>
            <a:endParaRPr lang="en-US"/>
          </a:p>
          <a:p>
            <a:r>
              <a:rPr lang="en-US"/>
              <a:t>step 1:-</a:t>
            </a:r>
          </a:p>
          <a:p>
            <a:r>
              <a:rPr lang="en-US"/>
              <a:t>terraform installation commands</a:t>
            </a:r>
          </a:p>
          <a:p>
            <a:r>
              <a:rPr lang="en-US"/>
              <a:t>use this commands:</a:t>
            </a:r>
          </a:p>
          <a:p>
            <a:r>
              <a:rPr lang="en-US"/>
              <a:t>sudo su/-i</a:t>
            </a:r>
          </a:p>
          <a:p>
            <a:r>
              <a:rPr lang="en-US"/>
              <a:t>yum install -y yum-utils shadow-utils</a:t>
            </a:r>
          </a:p>
          <a:p>
            <a:r>
              <a:rPr lang="en-US"/>
              <a:t>yum-config-manager --add-repo https://rpm.releases.hashicorp.com/AmazonLinux/hashicorp.repo</a:t>
            </a:r>
          </a:p>
          <a:p>
            <a:r>
              <a:rPr lang="en-US"/>
              <a:t>yum -y install terraform</a:t>
            </a:r>
          </a:p>
          <a:p>
            <a:r>
              <a:rPr lang="en-US"/>
              <a:t>vi main.tf</a:t>
            </a:r>
          </a:p>
        </p:txBody>
      </p:sp>
    </p:spTree>
  </p:cSld>
  <p:clrMapOvr>
    <a:masterClrMapping/>
  </p:clrMapOvr>
  <mc:AlternateContent xmlns:mc="http://schemas.openxmlformats.org/markup-compatibility/2006" xmlns:p14="http://schemas.microsoft.com/office/powerpoint/2010/main">
    <mc:Choice Requires="p14">
      <p:transition spd="slow">
        <p:wheel spokes="8"/>
      </p:transition>
    </mc:Choice>
    <mc:Fallback xmlns="">
      <p:transition spd="slow">
        <p:wheel spokes="8"/>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635" cy="6857365"/>
          </a:xfrm>
        </p:spPr>
        <p:txBody>
          <a:bodyPr>
            <a:normAutofit fontScale="92500"/>
          </a:bodyPr>
          <a:lstStyle/>
          <a:p>
            <a:r>
              <a:rPr lang="en-US"/>
              <a:t>vi main.tf here use this code</a:t>
            </a:r>
          </a:p>
          <a:p>
            <a:endParaRPr lang="en-US"/>
          </a:p>
          <a:p>
            <a:r>
              <a:rPr lang="en-US" sz="2400"/>
              <a:t>provider "aws" {</a:t>
            </a:r>
          </a:p>
          <a:p>
            <a:pPr marL="0" indent="0">
              <a:buNone/>
            </a:pPr>
            <a:r>
              <a:rPr lang="en-US" sz="2400"/>
              <a:t>    region = "us-west-2"</a:t>
            </a:r>
          </a:p>
          <a:p>
            <a:pPr marL="0" indent="0">
              <a:buNone/>
            </a:pPr>
            <a:r>
              <a:rPr lang="en-US" sz="2400"/>
              <a:t>    }</a:t>
            </a:r>
          </a:p>
          <a:p>
            <a:endParaRPr lang="en-US" sz="2400"/>
          </a:p>
          <a:p>
            <a:pPr marL="0" indent="0">
              <a:buNone/>
            </a:pPr>
            <a:r>
              <a:rPr lang="en-US" sz="2400"/>
              <a:t>  resource "aws_sns_topic" "my_sns_topic" {</a:t>
            </a:r>
          </a:p>
          <a:p>
            <a:pPr marL="0" indent="0">
              <a:buNone/>
            </a:pPr>
            <a:r>
              <a:rPr lang="en-US" sz="2400"/>
              <a:t>   name = "my-sns-topic"</a:t>
            </a:r>
          </a:p>
          <a:p>
            <a:pPr marL="0" indent="0">
              <a:buNone/>
            </a:pPr>
            <a:r>
              <a:rPr lang="en-US" sz="2400"/>
              <a:t>   }</a:t>
            </a:r>
          </a:p>
          <a:p>
            <a:endParaRPr lang="en-US" sz="2400"/>
          </a:p>
          <a:p>
            <a:pPr marL="0" indent="0">
              <a:buNone/>
            </a:pPr>
            <a:r>
              <a:rPr lang="en-US" sz="2400"/>
              <a:t>    resource "aws_sns_topic_subscription" "email_subscription" {</a:t>
            </a:r>
          </a:p>
          <a:p>
            <a:pPr marL="0" indent="0">
              <a:buNone/>
            </a:pPr>
            <a:r>
              <a:rPr lang="en-US" sz="2400"/>
              <a:t>     topic_arn = aws_sns_topic.my_sns_topic.arn</a:t>
            </a:r>
          </a:p>
          <a:p>
            <a:pPr marL="0" indent="0">
              <a:buNone/>
            </a:pPr>
            <a:r>
              <a:rPr lang="en-US" sz="2400"/>
              <a:t>      protocol  = "email"</a:t>
            </a:r>
          </a:p>
          <a:p>
            <a:pPr marL="0" indent="0">
              <a:buNone/>
            </a:pPr>
            <a:r>
              <a:rPr lang="en-US" sz="2400"/>
              <a:t>      endpoint  = "youremail@example.com"  # Replace with your       email address</a:t>
            </a:r>
          </a:p>
          <a:p>
            <a:pPr marL="0" indent="0">
              <a:buNone/>
            </a:pPr>
            <a:r>
              <a:rPr lang="en-US" sz="2400"/>
              <a:t>    }</a:t>
            </a:r>
          </a:p>
          <a:p>
            <a:endParaRPr lang="en-US" sz="2400"/>
          </a:p>
          <a:p>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p:transition>
    </mc:Choice>
    <mc:Fallback xmlns="">
      <p:transition spd="slow">
        <p:blind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7365"/>
          </a:xfrm>
        </p:spPr>
        <p:txBody>
          <a:bodyPr>
            <a:normAutofit fontScale="92500"/>
          </a:bodyPr>
          <a:lstStyle/>
          <a:p>
            <a:r>
              <a:rPr lang="en-US" sz="2800">
                <a:sym typeface="+mn-ea"/>
              </a:rPr>
              <a:t>resource "aws_cloudwatch_metric_alarm" "high_cpu_alarm" {</a:t>
            </a:r>
            <a:endParaRPr lang="en-US" sz="2800"/>
          </a:p>
          <a:p>
            <a:r>
              <a:rPr lang="en-US" sz="2800">
                <a:sym typeface="+mn-ea"/>
              </a:rPr>
              <a:t>  alarm_name                = "HighCPUUtilization"</a:t>
            </a:r>
            <a:endParaRPr lang="en-US" sz="2800"/>
          </a:p>
          <a:p>
            <a:r>
              <a:rPr lang="en-US" sz="2800">
                <a:sym typeface="+mn-ea"/>
              </a:rPr>
              <a:t>  comparison_operator       = "GreaterThanThreshold"</a:t>
            </a:r>
            <a:endParaRPr lang="en-US" sz="2800"/>
          </a:p>
          <a:p>
            <a:r>
              <a:rPr lang="en-US" sz="2800">
                <a:sym typeface="+mn-ea"/>
              </a:rPr>
              <a:t>  evaluation_periods        = "1"</a:t>
            </a:r>
            <a:endParaRPr lang="en-US" sz="2800"/>
          </a:p>
          <a:p>
            <a:r>
              <a:rPr lang="en-US" sz="2800">
                <a:sym typeface="+mn-ea"/>
              </a:rPr>
              <a:t>  metric_name               = "CPUUtilization"</a:t>
            </a:r>
            <a:endParaRPr lang="en-US" sz="2800"/>
          </a:p>
          <a:p>
            <a:r>
              <a:rPr lang="en-US" sz="2800">
                <a:sym typeface="+mn-ea"/>
              </a:rPr>
              <a:t>  namespace                 = "AWS/EC2"</a:t>
            </a:r>
            <a:endParaRPr lang="en-US" sz="2800"/>
          </a:p>
          <a:p>
            <a:r>
              <a:rPr lang="en-US" sz="2800">
                <a:sym typeface="+mn-ea"/>
              </a:rPr>
              <a:t>  period                    = "300"</a:t>
            </a:r>
            <a:endParaRPr lang="en-US" sz="2800"/>
          </a:p>
          <a:p>
            <a:r>
              <a:rPr lang="en-US" sz="2800">
                <a:sym typeface="+mn-ea"/>
              </a:rPr>
              <a:t>  statistic                 = "Average"</a:t>
            </a:r>
            <a:endParaRPr lang="en-US" sz="2800"/>
          </a:p>
          <a:p>
            <a:r>
              <a:rPr lang="en-US" sz="2800">
                <a:sym typeface="+mn-ea"/>
              </a:rPr>
              <a:t>  threshold                 = "80"  # Trigger if CPU &gt; 80%</a:t>
            </a:r>
            <a:endParaRPr lang="en-US" sz="2800"/>
          </a:p>
          <a:p>
            <a:r>
              <a:rPr lang="en-US" sz="2800">
                <a:sym typeface="+mn-ea"/>
              </a:rPr>
              <a:t>  alarm_description         = "This alarm monitors EC2 CPU utilization"</a:t>
            </a:r>
            <a:endParaRPr lang="en-US" sz="2800"/>
          </a:p>
          <a:p>
            <a:r>
              <a:rPr lang="en-US" sz="2800">
                <a:sym typeface="+mn-ea"/>
              </a:rPr>
              <a:t>  dimensions                = {</a:t>
            </a:r>
            <a:endParaRPr lang="en-US" sz="2800"/>
          </a:p>
          <a:p>
            <a:r>
              <a:rPr lang="en-US" sz="2800">
                <a:sym typeface="+mn-ea"/>
              </a:rPr>
              <a:t>    InstanceId = "i-1234567890abcdef0"  # Replace with your instance ID</a:t>
            </a:r>
            <a:endParaRPr lang="en-US" sz="2800"/>
          </a:p>
          <a:p>
            <a:r>
              <a:rPr lang="en-US" sz="2800">
                <a:sym typeface="+mn-ea"/>
              </a:rPr>
              <a:t>  }</a:t>
            </a:r>
            <a:endParaRPr lang="en-US" sz="2800"/>
          </a:p>
          <a:p>
            <a:endParaRPr lang="en-US" sz="2800"/>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635"/>
          </a:xfrm>
        </p:spPr>
        <p:txBody>
          <a:bodyPr>
            <a:normAutofit lnSpcReduction="10000"/>
          </a:bodyPr>
          <a:lstStyle/>
          <a:p>
            <a:pPr marL="0" indent="0">
              <a:buNone/>
            </a:pPr>
            <a:r>
              <a:rPr lang="en-US" sz="2000">
                <a:sym typeface="+mn-ea"/>
              </a:rPr>
              <a:t>      actions_enabled = true</a:t>
            </a:r>
            <a:endParaRPr lang="en-US" sz="2000"/>
          </a:p>
          <a:p>
            <a:pPr marL="0" indent="0">
              <a:buNone/>
            </a:pPr>
            <a:r>
              <a:rPr lang="en-US" sz="2000">
                <a:sym typeface="+mn-ea"/>
              </a:rPr>
              <a:t>      alarm_actions   = [aws_sns_topic.my_sns_topic.arn]</a:t>
            </a:r>
            <a:endParaRPr lang="en-US" sz="2000"/>
          </a:p>
          <a:p>
            <a:pPr marL="0" indent="0">
              <a:buNone/>
            </a:pPr>
            <a:r>
              <a:rPr lang="en-US" sz="2000">
                <a:sym typeface="+mn-ea"/>
              </a:rPr>
              <a:t>     }</a:t>
            </a:r>
            <a:endParaRPr lang="en-US" sz="2000"/>
          </a:p>
          <a:p>
            <a:endParaRPr lang="en-US" sz="2000"/>
          </a:p>
          <a:p>
            <a:pPr marL="0" indent="0">
              <a:buNone/>
            </a:pPr>
            <a:r>
              <a:rPr lang="en-US" sz="2000">
                <a:sym typeface="+mn-ea"/>
              </a:rPr>
              <a:t>      resource "aws_cloudwatch_dashboard" "my_dashboard" {</a:t>
            </a:r>
            <a:endParaRPr lang="en-US" sz="2000"/>
          </a:p>
          <a:p>
            <a:pPr marL="0" indent="0">
              <a:buNone/>
            </a:pPr>
            <a:r>
              <a:rPr lang="en-US" sz="2000">
                <a:sym typeface="+mn-ea"/>
              </a:rPr>
              <a:t>      dashboard_name = "MyDashboard"</a:t>
            </a:r>
            <a:endParaRPr lang="en-US" sz="2000"/>
          </a:p>
          <a:p>
            <a:pPr marL="0" indent="0">
              <a:buNone/>
            </a:pPr>
            <a:r>
              <a:rPr lang="en-US" sz="2000">
                <a:sym typeface="+mn-ea"/>
              </a:rPr>
              <a:t>      dashboard_body = jsonencode({</a:t>
            </a:r>
            <a:endParaRPr lang="en-US" sz="2000"/>
          </a:p>
          <a:p>
            <a:pPr marL="0" indent="0">
              <a:buNone/>
            </a:pPr>
            <a:r>
              <a:rPr lang="en-US" sz="2000">
                <a:sym typeface="+mn-ea"/>
              </a:rPr>
              <a:t>       widgets = [</a:t>
            </a:r>
            <a:endParaRPr lang="en-US" sz="2000"/>
          </a:p>
          <a:p>
            <a:pPr marL="0" indent="0">
              <a:buNone/>
            </a:pPr>
            <a:r>
              <a:rPr lang="en-US" sz="2000">
                <a:sym typeface="+mn-ea"/>
              </a:rPr>
              <a:t>         {</a:t>
            </a:r>
            <a:endParaRPr lang="en-US" sz="2000"/>
          </a:p>
          <a:p>
            <a:pPr marL="0" indent="0">
              <a:buNone/>
            </a:pPr>
            <a:r>
              <a:rPr lang="en-US" sz="2000">
                <a:sym typeface="+mn-ea"/>
              </a:rPr>
              <a:t>            type = "metric",</a:t>
            </a:r>
            <a:endParaRPr lang="en-US" sz="2000"/>
          </a:p>
          <a:p>
            <a:pPr marL="0" indent="0">
              <a:buNone/>
            </a:pPr>
            <a:r>
              <a:rPr lang="en-US" sz="2000">
                <a:sym typeface="+mn-ea"/>
              </a:rPr>
              <a:t>             properties = {</a:t>
            </a:r>
          </a:p>
          <a:p>
            <a:pPr marL="0" indent="0">
              <a:buNone/>
            </a:pPr>
            <a:r>
              <a:rPr lang="en-US" sz="2000">
                <a:sym typeface="+mn-ea"/>
              </a:rPr>
              <a:t>             metrics = [</a:t>
            </a:r>
            <a:endParaRPr lang="en-US" sz="2000"/>
          </a:p>
          <a:p>
            <a:pPr marL="0" indent="0">
              <a:buNone/>
            </a:pPr>
            <a:r>
              <a:rPr lang="en-US" sz="2000">
                <a:sym typeface="+mn-ea"/>
              </a:rPr>
              <a:t>                 ["AWS/EC2", "CPUUtilization", "InstanceId", "i-1234567890abcdef0"],</a:t>
            </a:r>
            <a:endParaRPr lang="en-US" sz="2000"/>
          </a:p>
          <a:p>
            <a:pPr marL="0" indent="0">
              <a:buNone/>
            </a:pPr>
            <a:r>
              <a:rPr lang="en-US" sz="2000">
                <a:sym typeface="+mn-ea"/>
              </a:rPr>
              <a:t>               ],</a:t>
            </a:r>
            <a:endParaRPr lang="en-US" sz="2000"/>
          </a:p>
          <a:p>
            <a:pPr marL="0" indent="0">
              <a:buNone/>
            </a:pPr>
            <a:r>
              <a:rPr lang="en-US" sz="2000">
                <a:sym typeface="+mn-ea"/>
              </a:rPr>
              <a:t>             view = "timeSeries    </a:t>
            </a:r>
          </a:p>
          <a:p>
            <a:pPr marL="0" indent="0">
              <a:buNone/>
            </a:pPr>
            <a:r>
              <a:rPr lang="en-US" sz="2000">
                <a:sym typeface="+mn-ea"/>
              </a:rPr>
              <a:t>               stacked = false</a:t>
            </a:r>
            <a:r>
              <a:rPr lang="en-US">
                <a:sym typeface="+mn-ea"/>
              </a:rPr>
              <a:t>,</a:t>
            </a:r>
            <a:endParaRPr lang="en-US"/>
          </a:p>
          <a:p>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TotalTime>
  <Words>1231</Words>
  <Application>Microsoft Office PowerPoint</Application>
  <PresentationFormat>Widescreen</PresentationFormat>
  <Paragraphs>119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Algerian</vt:lpstr>
      <vt:lpstr>Arial</vt:lpstr>
      <vt:lpstr>Century Gothic</vt:lpstr>
      <vt:lpstr>Wingdings 3</vt:lpstr>
      <vt:lpstr>Ion</vt:lpstr>
      <vt:lpstr>CREATE A CLOUDWATCH USING EC2 INSTANCE ON TERRAFORM</vt:lpstr>
      <vt:lpstr>CLOUDWATCH</vt:lpstr>
      <vt:lpstr>PowerPoint Presentation</vt:lpstr>
      <vt:lpstr>PowerPoint Presentation</vt:lpstr>
      <vt:lpstr>TERRAFORM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A CLOUDWATCH USING EC2 INSTANCE ON TERRAFORM</dc:title>
  <dc:creator/>
  <cp:lastModifiedBy>lenovo X250</cp:lastModifiedBy>
  <cp:revision>7</cp:revision>
  <dcterms:created xsi:type="dcterms:W3CDTF">2024-11-01T06:59:00Z</dcterms:created>
  <dcterms:modified xsi:type="dcterms:W3CDTF">2024-12-09T06:53:56Z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415DE0191D434BDF94A8BC5FE87C15D9_11</vt:lpwstr>
  </property>
  <property fmtid="{D5CDD505-2E9C-101B-9397-08002B2CF9AE}" pid="3" name="KSOProductBuildVer">
    <vt:lpwstr>1033-12.2.0.18283</vt:lpwstr>
  </property>
</Properties>
</file>