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296" r:id="rId41"/>
    <p:sldId id="294" r:id="rId42"/>
    <p:sldId id="29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25DFA09-A7DA-49AF-9EE0-3DE855C8CE86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7655-AE41-4811-8AE3-104251927DC3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hyperlink" Target="https://artifacts.elastic.co/downloads/logstash/logstash-7.2.0.deb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png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Task 7: Set Up Monitoring and Logging (CloudWatch, ELK)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882" y="228601"/>
            <a:ext cx="9511971" cy="5979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Network settings and select the default </a:t>
            </a:r>
            <a:r>
              <a:rPr lang="en-IN" dirty="0" err="1"/>
              <a:t>vpc,subnet,auto</a:t>
            </a:r>
            <a:r>
              <a:rPr lang="en-IN" dirty="0"/>
              <a:t>-assign public IP as enable and the following image is shown below.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Inbound Security Group Rules and give the type as </a:t>
            </a:r>
            <a:r>
              <a:rPr lang="en-IN" dirty="0" err="1"/>
              <a:t>ssh</a:t>
            </a:r>
            <a:r>
              <a:rPr lang="en-IN" dirty="0"/>
              <a:t> and source type as anywhere and the following image is shown below.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399" y="1039906"/>
            <a:ext cx="8083025" cy="2227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399" y="4303057"/>
            <a:ext cx="8192643" cy="17750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282388"/>
            <a:ext cx="9713677" cy="6454587"/>
          </a:xfrm>
        </p:spPr>
        <p:txBody>
          <a:bodyPr/>
          <a:lstStyle/>
          <a:p>
            <a:r>
              <a:rPr lang="en-IN" dirty="0"/>
              <a:t>Inbound security group rule type as HTTPS,HTTP,ALL traffic and the source type as Anywhere and the following images are shown below.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983" y="1013012"/>
            <a:ext cx="7935432" cy="18108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7" y="4634754"/>
            <a:ext cx="7935432" cy="18957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83" y="2823883"/>
            <a:ext cx="7925906" cy="1895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648" y="282388"/>
            <a:ext cx="9579206" cy="59525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Inbound security group rule type as ALL TCP ,Custom TCP port range(5601) and he source type  as Anywhere and the following images are shown below.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552" y="1493569"/>
            <a:ext cx="7935432" cy="2162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52" y="3656046"/>
            <a:ext cx="7925906" cy="21815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4" y="201706"/>
            <a:ext cx="9606100" cy="60466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Configure storage as 20 </a:t>
            </a:r>
            <a:r>
              <a:rPr lang="en-IN" dirty="0" err="1"/>
              <a:t>GiB</a:t>
            </a:r>
            <a:r>
              <a:rPr lang="en-IN" dirty="0"/>
              <a:t> and the following image is  shown below.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launch instances and the instance is successfully created and the following image is 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542" y="1024470"/>
            <a:ext cx="8002117" cy="22005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4" y="4399178"/>
            <a:ext cx="7997635" cy="15718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944" y="363071"/>
            <a:ext cx="9406943" cy="5334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instance is running and connect the instance and the  following images are shown below.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928" y="2960981"/>
            <a:ext cx="9406943" cy="1402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78" y="1244006"/>
            <a:ext cx="7969577" cy="24673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8" y="3859845"/>
            <a:ext cx="7969577" cy="24091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12377"/>
            <a:ext cx="9404723" cy="838199"/>
          </a:xfrm>
        </p:spPr>
        <p:txBody>
          <a:bodyPr/>
          <a:lstStyle/>
          <a:p>
            <a:r>
              <a:rPr lang="en-IN" dirty="0"/>
              <a:t>STEP 2:INSTALL ELK IN AN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90917"/>
            <a:ext cx="9404723" cy="49978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1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2  </a:t>
            </a:r>
            <a:r>
              <a:rPr lang="en-IN" dirty="0" err="1"/>
              <a:t>sudo</a:t>
            </a:r>
            <a:r>
              <a:rPr lang="en-IN" dirty="0"/>
              <a:t> apt-get install -y openjdk-8-jdk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3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4  </a:t>
            </a:r>
            <a:r>
              <a:rPr lang="en-IN" dirty="0" err="1"/>
              <a:t>sudo</a:t>
            </a:r>
            <a:r>
              <a:rPr lang="en-IN" dirty="0"/>
              <a:t> apt-get -y install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https://artifacts.elastic.co/downloads/elasticsearch/elasticsearch-7.2.0-amd64.deb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elasticsearch-7.2.0-amd64.deb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https://artifacts.elastic.co/downloads/kibana/kibana-7.2.0-amd64.deb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kibana-7.2.0-amd64.deb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https://artifacts.elastic.co/downloads/logstash/logstash-7.2.0.deb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logstash-7.2.0.deb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4" y="188260"/>
            <a:ext cx="9606100" cy="61318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11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https://artifacts.elastic.co/downloads/beats/filebeat/filebeat-7.2.0-amd64.deb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filebeat-7.2.0-amd64.deb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elasticsearch</a:t>
            </a:r>
            <a:r>
              <a:rPr lang="en-IN" dirty="0"/>
              <a:t>/</a:t>
            </a:r>
            <a:r>
              <a:rPr lang="en-IN" dirty="0" err="1"/>
              <a:t>elasticsearch.yml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kibana</a:t>
            </a:r>
            <a:r>
              <a:rPr lang="en-IN" dirty="0"/>
              <a:t>/</a:t>
            </a:r>
            <a:r>
              <a:rPr lang="en-IN" dirty="0" err="1"/>
              <a:t>kibana.yml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21  </a:t>
            </a:r>
            <a:r>
              <a:rPr lang="en-IN" dirty="0" err="1"/>
              <a:t>sudo</a:t>
            </a:r>
            <a:r>
              <a:rPr lang="en-IN" dirty="0"/>
              <a:t> apt-get install -y apache2-utils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22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htpasswd</a:t>
            </a:r>
            <a:r>
              <a:rPr lang="en-IN" dirty="0"/>
              <a:t> -c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 </a:t>
            </a:r>
            <a:r>
              <a:rPr lang="en-IN" dirty="0" err="1"/>
              <a:t>kibadmin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/sites-available/default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24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25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/sites-enabled/default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777" y="174812"/>
            <a:ext cx="9471629" cy="6073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27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28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29  ls -l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30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31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121024"/>
            <a:ext cx="9700229" cy="61273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By giving the below  commands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1.  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2.   </a:t>
            </a:r>
            <a:r>
              <a:rPr lang="en-US" dirty="0" err="1"/>
              <a:t>sudo</a:t>
            </a:r>
            <a:r>
              <a:rPr lang="en-US" dirty="0"/>
              <a:t> apt-get install -y openjdk-8-jdk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3.   </a:t>
            </a:r>
            <a:r>
              <a:rPr lang="en-US" dirty="0" err="1"/>
              <a:t>sudo</a:t>
            </a:r>
            <a:r>
              <a:rPr lang="en-US" dirty="0"/>
              <a:t> apt-get update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image is shown below.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98" y="2272552"/>
            <a:ext cx="9929484" cy="41013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242048"/>
            <a:ext cx="9619547" cy="600635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4  </a:t>
            </a:r>
            <a:r>
              <a:rPr lang="en-IN" dirty="0" err="1"/>
              <a:t>sudo</a:t>
            </a:r>
            <a:r>
              <a:rPr lang="en-IN" dirty="0"/>
              <a:t> apt-get -y install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https://artifacts.elastic.co/downloads/elasticsearch/elasticsearch-7.2.0-amd64.deb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elasticsearch-7.2.0-amd64.deb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879" y="2687788"/>
            <a:ext cx="7733532" cy="1428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9" y="4116737"/>
            <a:ext cx="7733533" cy="1086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9" y="5202739"/>
            <a:ext cx="7733532" cy="1228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3729"/>
          </a:xfrm>
        </p:spPr>
        <p:txBody>
          <a:bodyPr/>
          <a:lstStyle/>
          <a:p>
            <a:r>
              <a:rPr lang="en-IN" dirty="0"/>
              <a:t>WHAT IS ELK?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17812"/>
            <a:ext cx="9404723" cy="4930587"/>
          </a:xfrm>
        </p:spPr>
        <p:txBody>
          <a:bodyPr/>
          <a:lstStyle/>
          <a:p>
            <a:r>
              <a:rPr lang="en-US" dirty="0"/>
              <a:t>In AWS, "ELK" stands for Elasticsearch, Logstash, and Kibana. It's a stack of open-source tools commonly used for searching, analyzing, and visualizing large amounts of log data in real-time.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Elasticsearch: A search and analytics engine used for indexing and querying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Logstash: A data processing pipeline that collects, processes, and forwards logs and other data.</a:t>
            </a:r>
            <a:endParaRPr lang="en-US" dirty="0"/>
          </a:p>
          <a:p>
            <a:endParaRPr lang="en-US" dirty="0"/>
          </a:p>
          <a:p>
            <a:r>
              <a:rPr lang="en-US" dirty="0"/>
              <a:t>Kibana: A data visualization dashboard for Elasticsearch, allowing users to interact with the data and create visual reports.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4" y="188260"/>
            <a:ext cx="9794359" cy="606014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https://artifacts.elastic.co/downloads/kibana/kibana-7.2.0-amd64.deb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kibana-7.2.0-amd64.deb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</a:t>
            </a:r>
            <a:r>
              <a:rPr lang="en-IN" dirty="0">
                <a:hlinkClick r:id="rId1"/>
              </a:rPr>
              <a:t>https://artifacts.elastic.co/downloads/logstash/logstash-7.2.0.deb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images are shown below.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9" y="2729753"/>
            <a:ext cx="9316750" cy="16525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69" y="4316240"/>
            <a:ext cx="9316750" cy="9526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69" y="5268873"/>
            <a:ext cx="9316749" cy="1305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853" y="103094"/>
            <a:ext cx="10488053" cy="662043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logstash-7.2.0.deb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11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wget</a:t>
            </a:r>
            <a:r>
              <a:rPr lang="en-IN" dirty="0"/>
              <a:t> https://artifacts.elastic.co/downloads/beats/filebeat/filebeat-7.2.0-amd64.deb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dpkg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filebeat-7.2.0-amd64.deb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471" y="2151529"/>
            <a:ext cx="8833470" cy="1315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72" y="3467100"/>
            <a:ext cx="8833470" cy="1562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2" y="4933524"/>
            <a:ext cx="8833470" cy="131556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8" y="201706"/>
            <a:ext cx="9767465" cy="604669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elasticsearch</a:t>
            </a:r>
            <a:r>
              <a:rPr lang="en-IN" dirty="0"/>
              <a:t>/</a:t>
            </a:r>
            <a:r>
              <a:rPr lang="en-IN" dirty="0" err="1"/>
              <a:t>elasticsearch.yml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remove # for cluster.name: my-application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remove # for </a:t>
            </a:r>
            <a:r>
              <a:rPr lang="en-IN" dirty="0" err="1"/>
              <a:t>http.port</a:t>
            </a:r>
            <a:r>
              <a:rPr lang="en-IN" dirty="0"/>
              <a:t>: 9200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elasticsearch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280" y="3225052"/>
            <a:ext cx="10230896" cy="318179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24" y="215154"/>
            <a:ext cx="9700229" cy="603324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17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kibana</a:t>
            </a:r>
            <a:r>
              <a:rPr lang="en-IN" dirty="0"/>
              <a:t>/</a:t>
            </a:r>
            <a:r>
              <a:rPr lang="en-IN" dirty="0" err="1"/>
              <a:t>kibana.yml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remove # for </a:t>
            </a:r>
            <a:r>
              <a:rPr lang="en-IN" dirty="0" err="1"/>
              <a:t>server.port</a:t>
            </a:r>
            <a:r>
              <a:rPr lang="en-IN" dirty="0"/>
              <a:t>: 5601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remove # for </a:t>
            </a:r>
            <a:r>
              <a:rPr lang="en-IN" dirty="0" err="1"/>
              <a:t>server.host</a:t>
            </a:r>
            <a:r>
              <a:rPr lang="en-IN" dirty="0"/>
              <a:t>: "localhost“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18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19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enable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20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624" y="3272118"/>
            <a:ext cx="10250330" cy="297628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201706"/>
            <a:ext cx="9565759" cy="6046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21  </a:t>
            </a:r>
            <a:r>
              <a:rPr lang="en-IN" dirty="0" err="1"/>
              <a:t>sudo</a:t>
            </a:r>
            <a:r>
              <a:rPr lang="en-IN" dirty="0"/>
              <a:t> apt-get install -y apache2-utils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22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htpasswd</a:t>
            </a:r>
            <a:r>
              <a:rPr lang="en-IN" dirty="0"/>
              <a:t> -c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 </a:t>
            </a:r>
            <a:r>
              <a:rPr lang="en-IN" dirty="0" err="1"/>
              <a:t>kibadmin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689" y="1738038"/>
            <a:ext cx="6639852" cy="2457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9" y="4195482"/>
            <a:ext cx="6639852" cy="181535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918" y="268942"/>
            <a:ext cx="9901935" cy="59794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   23  </a:t>
            </a:r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nginx</a:t>
            </a:r>
            <a:r>
              <a:rPr lang="fr-FR" dirty="0"/>
              <a:t>/sites-</a:t>
            </a:r>
            <a:r>
              <a:rPr lang="fr-FR" dirty="0" err="1"/>
              <a:t>available</a:t>
            </a:r>
            <a:r>
              <a:rPr lang="fr-FR" dirty="0"/>
              <a:t>/default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server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listen</a:t>
            </a:r>
            <a:r>
              <a:rPr lang="fr-FR" dirty="0"/>
              <a:t> 80;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</a:t>
            </a:r>
            <a:r>
              <a:rPr lang="fr-FR" dirty="0" err="1"/>
              <a:t>server_name</a:t>
            </a:r>
            <a:r>
              <a:rPr lang="fr-FR" dirty="0"/>
              <a:t> </a:t>
            </a:r>
            <a:r>
              <a:rPr lang="fr-FR" dirty="0" err="1"/>
              <a:t>your_domain_or_public_IP</a:t>
            </a:r>
            <a:r>
              <a:rPr lang="fr-FR" dirty="0"/>
              <a:t>;  # Replace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or public IP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    location / {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proxy_pass</a:t>
            </a:r>
            <a:r>
              <a:rPr lang="fr-FR" dirty="0"/>
              <a:t> http://localhost:5601;  # </a:t>
            </a:r>
            <a:r>
              <a:rPr lang="fr-FR" dirty="0" err="1"/>
              <a:t>Kibana</a:t>
            </a:r>
            <a:r>
              <a:rPr lang="fr-FR" dirty="0"/>
              <a:t> runs on port 5601 by default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proxy_http_version</a:t>
            </a:r>
            <a:r>
              <a:rPr lang="fr-FR" dirty="0"/>
              <a:t> 1.1;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Upgrade $</a:t>
            </a:r>
            <a:r>
              <a:rPr lang="fr-FR" dirty="0" err="1"/>
              <a:t>http_upgrade</a:t>
            </a:r>
            <a:r>
              <a:rPr lang="fr-FR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Connection 'upgrade';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proxy_set_header</a:t>
            </a:r>
            <a:r>
              <a:rPr lang="fr-FR" dirty="0"/>
              <a:t> Host $host;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proxy_cache_bypass</a:t>
            </a:r>
            <a:r>
              <a:rPr lang="fr-FR" dirty="0"/>
              <a:t> $</a:t>
            </a:r>
            <a:r>
              <a:rPr lang="fr-FR" dirty="0" err="1"/>
              <a:t>http_upgrade</a:t>
            </a:r>
            <a:r>
              <a:rPr lang="fr-FR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}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754" y="147918"/>
            <a:ext cx="9606100" cy="6100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24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25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/sites-enabled/default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26 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-t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754" y="2049462"/>
            <a:ext cx="9069066" cy="39748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282" y="147918"/>
            <a:ext cx="9740571" cy="61004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27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nano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server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listen 80;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server_name</a:t>
            </a:r>
            <a:r>
              <a:rPr lang="en-IN" dirty="0"/>
              <a:t> 54.224.135.245;       # Replace with your public IP address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auth_basic</a:t>
            </a:r>
            <a:r>
              <a:rPr lang="en-IN" dirty="0"/>
              <a:t> "Restricted Access";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auth_basic_user_file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</a:t>
            </a:r>
            <a:r>
              <a:rPr lang="en-IN" dirty="0" err="1"/>
              <a:t>htpasswd.users</a:t>
            </a:r>
            <a:r>
              <a:rPr lang="en-IN" dirty="0"/>
              <a:t>;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location / {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proxy_pass</a:t>
            </a:r>
            <a:r>
              <a:rPr lang="en-IN" dirty="0"/>
              <a:t> http://localhost:5601;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proxy_http_version</a:t>
            </a:r>
            <a:r>
              <a:rPr lang="en-IN" dirty="0"/>
              <a:t> 1.1;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Upgrade $</a:t>
            </a:r>
            <a:r>
              <a:rPr lang="en-IN" dirty="0" err="1"/>
              <a:t>http_upgrade</a:t>
            </a:r>
            <a:r>
              <a:rPr lang="en-IN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Connection "Upgrade";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proxy_set_header</a:t>
            </a:r>
            <a:r>
              <a:rPr lang="en-IN" dirty="0"/>
              <a:t> Host $host;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proxy_cache_bypass</a:t>
            </a:r>
            <a:r>
              <a:rPr lang="en-IN" dirty="0"/>
              <a:t> $</a:t>
            </a:r>
            <a:r>
              <a:rPr lang="en-IN" dirty="0" err="1"/>
              <a:t>http_upgrade</a:t>
            </a:r>
            <a:r>
              <a:rPr lang="en-IN" dirty="0"/>
              <a:t>;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}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6" y="0"/>
            <a:ext cx="9754018" cy="62483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28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29  ls -l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30  </a:t>
            </a:r>
            <a:r>
              <a:rPr lang="en-IN" dirty="0" err="1"/>
              <a:t>sudo</a:t>
            </a:r>
            <a:r>
              <a:rPr lang="en-IN" dirty="0"/>
              <a:t> rm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31  </a:t>
            </a:r>
            <a:r>
              <a:rPr lang="en-IN" dirty="0" err="1"/>
              <a:t>sudo</a:t>
            </a:r>
            <a:r>
              <a:rPr lang="en-IN" dirty="0"/>
              <a:t> ln -s /etc/</a:t>
            </a:r>
            <a:r>
              <a:rPr lang="en-IN" dirty="0" err="1"/>
              <a:t>nginx</a:t>
            </a:r>
            <a:r>
              <a:rPr lang="en-IN" dirty="0"/>
              <a:t>/sites-available/</a:t>
            </a:r>
            <a:r>
              <a:rPr lang="en-IN" dirty="0" err="1"/>
              <a:t>kibana</a:t>
            </a:r>
            <a:r>
              <a:rPr lang="en-IN" dirty="0"/>
              <a:t> /etc/</a:t>
            </a:r>
            <a:r>
              <a:rPr lang="en-IN" dirty="0" err="1"/>
              <a:t>nginx</a:t>
            </a:r>
            <a:r>
              <a:rPr lang="en-IN" dirty="0"/>
              <a:t>/sites-enabled/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32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–t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494" y="2675965"/>
            <a:ext cx="9249094" cy="32945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322730"/>
            <a:ext cx="9619547" cy="592567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33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restart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34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nginx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35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start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36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systemctl</a:t>
            </a:r>
            <a:r>
              <a:rPr lang="en-IN" dirty="0"/>
              <a:t> status </a:t>
            </a:r>
            <a:r>
              <a:rPr lang="en-IN" dirty="0" err="1"/>
              <a:t>kibana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37 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nginx</a:t>
            </a:r>
            <a:r>
              <a:rPr lang="en-IN" dirty="0"/>
              <a:t> –t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964" y="3084009"/>
            <a:ext cx="9556586" cy="181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02" y="4903538"/>
            <a:ext cx="9619547" cy="16317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ELASTICSEARCH: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23682"/>
            <a:ext cx="9404723" cy="50247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1.Real-time Search and Analytics: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US" dirty="0"/>
              <a:t>Elasticsearch enables real-time search and data analysis. As data is ingested, it's indexed and immediately available for querying, which is crucial for use cases like log monitoring, application search, and more.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RESTful API: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Elasticsearch uses a RESTful API for interacting with the system, making it easy to integrate with various platforms and applications over HTTP.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Multi-Index Search: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Elasticsearch can manage and search across multiple indices simultaneously, which allows for a high degree of flexibility when organizing data.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3:OPEN KIBANA DASHBOARD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98494"/>
            <a:ext cx="9404723" cy="48499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Copy the public IP address of your instance and paste it on google new tab and the following image is shown below.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Sign in  as username (</a:t>
            </a:r>
            <a:r>
              <a:rPr lang="en-IN" dirty="0" err="1"/>
              <a:t>kibadmin</a:t>
            </a:r>
            <a:r>
              <a:rPr lang="en-IN" dirty="0"/>
              <a:t>) and the password is created in an instance.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768" y="2799024"/>
            <a:ext cx="7001852" cy="332468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36" y="228600"/>
            <a:ext cx="9754018" cy="60197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Kibana dashboard is opened and 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166" y="758031"/>
            <a:ext cx="9022976" cy="549036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706" y="564776"/>
            <a:ext cx="9848147" cy="56836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Try our sample data and add data to Kibana and click on the  add data of sample ecommerce  orders 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937" y="1768244"/>
            <a:ext cx="9060476" cy="463932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4:STACK MONITORING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411942"/>
            <a:ext cx="9404723" cy="4836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 to the stack monitoring in the left side bar of the Kibana dashboard and 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30" y="2083774"/>
            <a:ext cx="10044953" cy="1990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49" y="4074459"/>
            <a:ext cx="10044953" cy="249589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57517"/>
          </a:xfrm>
        </p:spPr>
        <p:txBody>
          <a:bodyPr/>
          <a:lstStyle/>
          <a:p>
            <a:r>
              <a:rPr lang="en-IN" dirty="0"/>
              <a:t>STEP 5:DASHBOARD IN KIBANA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385046"/>
            <a:ext cx="9404723" cy="48633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dashboards in left side bar of the Kibana and the following image is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978" y="2143616"/>
            <a:ext cx="9250066" cy="36789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306" y="632012"/>
            <a:ext cx="9619547" cy="56163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[ecommerce] revenue dashboard and 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626" y="1299056"/>
            <a:ext cx="11252573" cy="1914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27" y="3213848"/>
            <a:ext cx="3057952" cy="2876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440" y="3213848"/>
            <a:ext cx="3162741" cy="28483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91" y="3228137"/>
            <a:ext cx="5282809" cy="28483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6:VISUALIZATIONS IN KIBANA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479176"/>
            <a:ext cx="9404723" cy="47692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visualize in the left side bar of Kibana and the following image is shown below.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590" y="2350373"/>
            <a:ext cx="8973802" cy="37680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30" y="242048"/>
            <a:ext cx="9727124" cy="60063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[eCommerce] Average Sales Price visualization and the following image is shown below.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249" y="1521747"/>
            <a:ext cx="3181794" cy="41820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043" y="1521746"/>
            <a:ext cx="5915851" cy="418205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7:HOW TO CREATE VISUALIZATION IN KIBANA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853248"/>
            <a:ext cx="9404723" cy="43951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 the visualization editor, then make sure the correct fields appear.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1.On the dashboard, click Create visualization.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2.Make sure the Kibana Sample Data eCommerce data view appears, then set the time filter to Last 30 days.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6887" y="3429000"/>
            <a:ext cx="9202966" cy="316005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7" y="452718"/>
            <a:ext cx="9351587" cy="1349188"/>
          </a:xfrm>
        </p:spPr>
        <p:txBody>
          <a:bodyPr/>
          <a:lstStyle/>
          <a:p>
            <a:r>
              <a:rPr lang="en-IN" sz="2000" dirty="0"/>
              <a:t>Select a visualize type and I created multilayer visualization area chart for no.of customers, average product.price,average base.price,average product.min price. v/s order date per 10 minutes and apply changes and save as new visualization 1.</a:t>
            </a:r>
            <a:br>
              <a:rPr lang="en-IN" sz="2000" dirty="0"/>
            </a:br>
            <a:r>
              <a:rPr lang="en-IN" sz="2000" dirty="0"/>
              <a:t>The following images are shown below</a:t>
            </a:r>
            <a:r>
              <a:rPr lang="en-IN" sz="2400" dirty="0"/>
              <a:t>.</a:t>
            </a:r>
            <a:endParaRPr lang="en-IN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245" y="2480898"/>
            <a:ext cx="3205675" cy="27323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6" y="5213266"/>
            <a:ext cx="3205675" cy="14005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20" y="2480898"/>
            <a:ext cx="7027538" cy="41328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LOGSTASH: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8" y="1223682"/>
            <a:ext cx="9310265" cy="502471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1.Real-Time Processing: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     </a:t>
            </a:r>
            <a:r>
              <a:rPr lang="en-US" dirty="0"/>
              <a:t>Logstash can process data in near real-time, meaning it can handle high volumes of data with low latency, which is ideal for log analysis and real-time event processing.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Support for Multiple Output Destinations: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Logstash can send processed data to multiple destinations at once, such as Elasticsearch, Kafka, Amazon S3, and more. This flexibility allows it to fit into various architectures.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Data Aggregation: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Logstash can be used for data aggregation and summarization before sending it to Elasticsearch or other destinations. This is useful when you need to consolidate or calculate metrics from logs.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3012"/>
          </a:xfrm>
        </p:spPr>
        <p:txBody>
          <a:bodyPr/>
          <a:lstStyle/>
          <a:p>
            <a:r>
              <a:rPr lang="en-IN" sz="4000" dirty="0"/>
              <a:t>STEP 8:HOW TO CREATE DASHBOARD IN KIBANA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667435"/>
            <a:ext cx="9404723" cy="46213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the sample eCommerce data, and create and set up the dashboard.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1.</a:t>
            </a:r>
            <a:r>
              <a:rPr lang="en-US" dirty="0"/>
              <a:t> Install the eCommerce sample data set.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2.Go to Dashboards.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3.On the Dashboards page, click Create dashboard.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Once visualization is created and save and add it on to the dashboard.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images are the added visualization in the dashboard are shown below.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29" y="4793468"/>
            <a:ext cx="3697941" cy="19031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71" y="4793468"/>
            <a:ext cx="6696964" cy="190316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KIBANA: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290918"/>
            <a:ext cx="9404723" cy="49574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1.Data Visualization: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  <a:r>
              <a:rPr lang="en-US" dirty="0"/>
              <a:t>Bar charts, line charts, pie charts, heatmaps, maps (for geospatial data), and more.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Real-Time Dashboards: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Kibana enables you to create real-time interactive dashboards that update dynamically as new data arrives in Elasticsearch.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Search and Filtering: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You can use simple keyword searches or more complex Lucene or KQL (Kibana Query Language) queries to drill down into your data.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EC2 INSTANCE?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588" y="1573306"/>
            <a:ext cx="9310265" cy="4675094"/>
          </a:xfrm>
        </p:spPr>
        <p:txBody>
          <a:bodyPr/>
          <a:lstStyle/>
          <a:p>
            <a:r>
              <a:rPr lang="en-US" dirty="0"/>
              <a:t>An EC2 instance (Elastic Compute Cloud instance) is a virtual server in Amazon Web Services (AWS) that you can use to run applications, host websites, or process data, similar to how a physical server would work but with more flexibility and scalability.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EC2 instances are the fundamental building blocks for running applications in AWS.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1:LAUNCH AN EC2 INSTANCE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130" y="1102660"/>
            <a:ext cx="9762894" cy="556708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Go to EC2 dashboard ,click on the launch instances and the following image is shown below.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Click on the Name and  tags and give the name as elk and the following image is shown below.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1081" y="2271729"/>
            <a:ext cx="9406943" cy="1731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80" y="4673868"/>
            <a:ext cx="9406943" cy="17314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201706"/>
            <a:ext cx="9713677" cy="604669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Application and OS images(Amazon Machine Image) and select the Ubuntu as the following images are shown below.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8" y="1064324"/>
            <a:ext cx="7906853" cy="21607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81" y="3273172"/>
            <a:ext cx="7916380" cy="2991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88" y="228601"/>
            <a:ext cx="9538865" cy="59794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Instance type as t2.large and the following image is shown below.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Click on the Key pair (login) and give the key pair name as (DevOps01) or else create new key pair and the following image is shown below.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445" y="1056944"/>
            <a:ext cx="7697274" cy="23720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45" y="4820659"/>
            <a:ext cx="7544853" cy="160042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11016</Words>
  <Application>WPS Presentation</Application>
  <PresentationFormat>Widescreen</PresentationFormat>
  <Paragraphs>330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Ion</vt:lpstr>
      <vt:lpstr>Task 7: Set Up Monitoring and Logging (CloudWatch, ELK)</vt:lpstr>
      <vt:lpstr>WHAT IS ELK?</vt:lpstr>
      <vt:lpstr>KEY FEATURES OF ELASTICSEARCH:</vt:lpstr>
      <vt:lpstr>KEY FEATURES OF LOGSTASH:</vt:lpstr>
      <vt:lpstr>KEY FEATURES OF KIBANA:</vt:lpstr>
      <vt:lpstr>WHAT IS EC2 INSTANCE?</vt:lpstr>
      <vt:lpstr>STEP 1:LAUNCH AN EC2 INSTANCE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2:INSTALL ELK IN AN INSTANCE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STEP 3:OPEN KIBANA DASHBOARD</vt:lpstr>
      <vt:lpstr>PowerPoint 演示文稿</vt:lpstr>
      <vt:lpstr>PowerPoint 演示文稿</vt:lpstr>
      <vt:lpstr>STEP 4:STACK MONITORING</vt:lpstr>
      <vt:lpstr>STEP 5:DASHBOARD IN KIBANA</vt:lpstr>
      <vt:lpstr>PowerPoint 演示文稿</vt:lpstr>
      <vt:lpstr>STEP 6:VISUALIZATIONS IN KIBANA</vt:lpstr>
      <vt:lpstr>PowerPoint 演示文稿</vt:lpstr>
      <vt:lpstr>STEP 7:HOW TO CREATE VISUALIZATION IN KIBANA</vt:lpstr>
      <vt:lpstr>Select a visualize type and I created multilayer visualization area chart for no.of customers, average product.price,average base.price,average product.min price. v/s order date per 10 minutes and apply changes and save as new visualization 1. The following images are shown below.</vt:lpstr>
      <vt:lpstr>STEP 8:HOW TO CREATE DASHBOARD IN KIBANA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7: Set Up Monitoring and Logging (CloudWatch, ELK)</dc:title>
  <dc:creator>lenovo l480</dc:creator>
  <cp:lastModifiedBy>lenovo l480</cp:lastModifiedBy>
  <cp:revision>64</cp:revision>
  <dcterms:created xsi:type="dcterms:W3CDTF">2025-01-29T09:38:00Z</dcterms:created>
  <dcterms:modified xsi:type="dcterms:W3CDTF">2025-02-21T09:42:13Z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6CFD0126BF8B4E8DBBC5DE603919DB0E_13</vt:lpwstr>
  </property>
  <property fmtid="{D5CDD505-2E9C-101B-9397-08002B2CF9AE}" pid="3" name="KSOProductBuildVer">
    <vt:lpwstr>1033-12.2.0.18607</vt:lpwstr>
  </property>
</Properties>
</file>