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5eb7ca6405d33ff" providerId="LiveId" clId="{2B04E05D-7FDC-47EA-BAB7-DFB368013556}"/>
    <pc:docChg chg="custSel addSld modSld">
      <pc:chgData name="" userId="e5eb7ca6405d33ff" providerId="LiveId" clId="{2B04E05D-7FDC-47EA-BAB7-DFB368013556}" dt="2025-01-27T06:23:32.190" v="167" actId="27636"/>
      <pc:docMkLst>
        <pc:docMk/>
      </pc:docMkLst>
      <pc:sldChg chg="modSp">
        <pc:chgData name="" userId="e5eb7ca6405d33ff" providerId="LiveId" clId="{2B04E05D-7FDC-47EA-BAB7-DFB368013556}" dt="2025-01-27T06:06:35.613" v="98" actId="2711"/>
        <pc:sldMkLst>
          <pc:docMk/>
          <pc:sldMk cId="2741860970" sldId="256"/>
        </pc:sldMkLst>
        <pc:spChg chg="mod">
          <ac:chgData name="" userId="e5eb7ca6405d33ff" providerId="LiveId" clId="{2B04E05D-7FDC-47EA-BAB7-DFB368013556}" dt="2025-01-27T06:06:35.613" v="98" actId="2711"/>
          <ac:spMkLst>
            <pc:docMk/>
            <pc:sldMk cId="2741860970" sldId="256"/>
            <ac:spMk id="2" creationId="{5E567A9D-863A-4A27-8C13-17BADB8CFEBA}"/>
          </ac:spMkLst>
        </pc:spChg>
      </pc:sldChg>
      <pc:sldChg chg="modSp">
        <pc:chgData name="" userId="e5eb7ca6405d33ff" providerId="LiveId" clId="{2B04E05D-7FDC-47EA-BAB7-DFB368013556}" dt="2025-01-27T06:06:48.064" v="100" actId="2711"/>
        <pc:sldMkLst>
          <pc:docMk/>
          <pc:sldMk cId="2220887653" sldId="257"/>
        </pc:sldMkLst>
        <pc:spChg chg="mod">
          <ac:chgData name="" userId="e5eb7ca6405d33ff" providerId="LiveId" clId="{2B04E05D-7FDC-47EA-BAB7-DFB368013556}" dt="2025-01-27T06:06:48.064" v="100" actId="2711"/>
          <ac:spMkLst>
            <pc:docMk/>
            <pc:sldMk cId="2220887653" sldId="257"/>
            <ac:spMk id="2" creationId="{824E2970-B8F1-45D3-A51B-6966861AA72F}"/>
          </ac:spMkLst>
        </pc:spChg>
        <pc:spChg chg="mod">
          <ac:chgData name="" userId="e5eb7ca6405d33ff" providerId="LiveId" clId="{2B04E05D-7FDC-47EA-BAB7-DFB368013556}" dt="2025-01-27T06:06:41.784" v="99" actId="2711"/>
          <ac:spMkLst>
            <pc:docMk/>
            <pc:sldMk cId="2220887653" sldId="257"/>
            <ac:spMk id="3" creationId="{15F1375A-3C05-4D0C-8089-1FE740E79ACF}"/>
          </ac:spMkLst>
        </pc:spChg>
      </pc:sldChg>
      <pc:sldChg chg="modSp">
        <pc:chgData name="" userId="e5eb7ca6405d33ff" providerId="LiveId" clId="{2B04E05D-7FDC-47EA-BAB7-DFB368013556}" dt="2025-01-27T06:07:03.599" v="102" actId="2711"/>
        <pc:sldMkLst>
          <pc:docMk/>
          <pc:sldMk cId="2554788453" sldId="258"/>
        </pc:sldMkLst>
        <pc:spChg chg="mod">
          <ac:chgData name="" userId="e5eb7ca6405d33ff" providerId="LiveId" clId="{2B04E05D-7FDC-47EA-BAB7-DFB368013556}" dt="2025-01-27T06:07:03.599" v="102" actId="2711"/>
          <ac:spMkLst>
            <pc:docMk/>
            <pc:sldMk cId="2554788453" sldId="258"/>
            <ac:spMk id="2" creationId="{7E099558-36B0-4C6E-A723-B209F9A5089F}"/>
          </ac:spMkLst>
        </pc:spChg>
        <pc:spChg chg="mod">
          <ac:chgData name="" userId="e5eb7ca6405d33ff" providerId="LiveId" clId="{2B04E05D-7FDC-47EA-BAB7-DFB368013556}" dt="2025-01-27T06:06:59.238" v="101" actId="2711"/>
          <ac:spMkLst>
            <pc:docMk/>
            <pc:sldMk cId="2554788453" sldId="258"/>
            <ac:spMk id="3" creationId="{35B84285-3026-477B-8D59-7FCB0FA036AB}"/>
          </ac:spMkLst>
        </pc:spChg>
      </pc:sldChg>
      <pc:sldChg chg="modSp">
        <pc:chgData name="" userId="e5eb7ca6405d33ff" providerId="LiveId" clId="{2B04E05D-7FDC-47EA-BAB7-DFB368013556}" dt="2025-01-27T06:07:30.319" v="104" actId="2711"/>
        <pc:sldMkLst>
          <pc:docMk/>
          <pc:sldMk cId="2816663420" sldId="259"/>
        </pc:sldMkLst>
        <pc:spChg chg="mod">
          <ac:chgData name="" userId="e5eb7ca6405d33ff" providerId="LiveId" clId="{2B04E05D-7FDC-47EA-BAB7-DFB368013556}" dt="2025-01-27T06:07:25.715" v="103" actId="2711"/>
          <ac:spMkLst>
            <pc:docMk/>
            <pc:sldMk cId="2816663420" sldId="259"/>
            <ac:spMk id="2" creationId="{F4AC66C9-7FE6-4D51-BABB-CD5B015487EA}"/>
          </ac:spMkLst>
        </pc:spChg>
        <pc:spChg chg="mod">
          <ac:chgData name="" userId="e5eb7ca6405d33ff" providerId="LiveId" clId="{2B04E05D-7FDC-47EA-BAB7-DFB368013556}" dt="2025-01-27T06:07:30.319" v="104" actId="2711"/>
          <ac:spMkLst>
            <pc:docMk/>
            <pc:sldMk cId="2816663420" sldId="259"/>
            <ac:spMk id="3" creationId="{ED17B8ED-B58A-478E-87A5-8F9833F33942}"/>
          </ac:spMkLst>
        </pc:spChg>
      </pc:sldChg>
      <pc:sldChg chg="modSp">
        <pc:chgData name="" userId="e5eb7ca6405d33ff" providerId="LiveId" clId="{2B04E05D-7FDC-47EA-BAB7-DFB368013556}" dt="2025-01-27T06:07:40.409" v="106" actId="2711"/>
        <pc:sldMkLst>
          <pc:docMk/>
          <pc:sldMk cId="1491403821" sldId="260"/>
        </pc:sldMkLst>
        <pc:spChg chg="mod">
          <ac:chgData name="" userId="e5eb7ca6405d33ff" providerId="LiveId" clId="{2B04E05D-7FDC-47EA-BAB7-DFB368013556}" dt="2025-01-27T06:07:40.409" v="106" actId="2711"/>
          <ac:spMkLst>
            <pc:docMk/>
            <pc:sldMk cId="1491403821" sldId="260"/>
            <ac:spMk id="2" creationId="{C8EA492A-702F-413E-A297-5755F496FDEA}"/>
          </ac:spMkLst>
        </pc:spChg>
        <pc:spChg chg="mod">
          <ac:chgData name="" userId="e5eb7ca6405d33ff" providerId="LiveId" clId="{2B04E05D-7FDC-47EA-BAB7-DFB368013556}" dt="2025-01-27T06:07:36.033" v="105" actId="2711"/>
          <ac:spMkLst>
            <pc:docMk/>
            <pc:sldMk cId="1491403821" sldId="260"/>
            <ac:spMk id="3" creationId="{35136194-C616-4A71-866F-FF163BA4F830}"/>
          </ac:spMkLst>
        </pc:spChg>
      </pc:sldChg>
      <pc:sldChg chg="modSp">
        <pc:chgData name="" userId="e5eb7ca6405d33ff" providerId="LiveId" clId="{2B04E05D-7FDC-47EA-BAB7-DFB368013556}" dt="2025-01-27T06:07:51.452" v="108" actId="2711"/>
        <pc:sldMkLst>
          <pc:docMk/>
          <pc:sldMk cId="3838533393" sldId="261"/>
        </pc:sldMkLst>
        <pc:spChg chg="mod">
          <ac:chgData name="" userId="e5eb7ca6405d33ff" providerId="LiveId" clId="{2B04E05D-7FDC-47EA-BAB7-DFB368013556}" dt="2025-01-27T06:07:51.452" v="108" actId="2711"/>
          <ac:spMkLst>
            <pc:docMk/>
            <pc:sldMk cId="3838533393" sldId="261"/>
            <ac:spMk id="2" creationId="{0E5F8BC6-AB1D-40F1-81C3-B34EDB76E1E4}"/>
          </ac:spMkLst>
        </pc:spChg>
        <pc:spChg chg="mod">
          <ac:chgData name="" userId="e5eb7ca6405d33ff" providerId="LiveId" clId="{2B04E05D-7FDC-47EA-BAB7-DFB368013556}" dt="2025-01-27T06:07:47.405" v="107" actId="2711"/>
          <ac:spMkLst>
            <pc:docMk/>
            <pc:sldMk cId="3838533393" sldId="261"/>
            <ac:spMk id="3" creationId="{8D29D3B3-AF2E-430C-A0F6-4CFF80DE01E6}"/>
          </ac:spMkLst>
        </pc:spChg>
      </pc:sldChg>
      <pc:sldChg chg="modSp">
        <pc:chgData name="" userId="e5eb7ca6405d33ff" providerId="LiveId" clId="{2B04E05D-7FDC-47EA-BAB7-DFB368013556}" dt="2025-01-27T06:08:01.154" v="110" actId="2711"/>
        <pc:sldMkLst>
          <pc:docMk/>
          <pc:sldMk cId="2920002693" sldId="262"/>
        </pc:sldMkLst>
        <pc:spChg chg="mod">
          <ac:chgData name="" userId="e5eb7ca6405d33ff" providerId="LiveId" clId="{2B04E05D-7FDC-47EA-BAB7-DFB368013556}" dt="2025-01-27T06:08:01.154" v="110" actId="2711"/>
          <ac:spMkLst>
            <pc:docMk/>
            <pc:sldMk cId="2920002693" sldId="262"/>
            <ac:spMk id="2" creationId="{37FDB3DC-7DDC-4897-99FD-AB1885CE0F70}"/>
          </ac:spMkLst>
        </pc:spChg>
        <pc:spChg chg="mod">
          <ac:chgData name="" userId="e5eb7ca6405d33ff" providerId="LiveId" clId="{2B04E05D-7FDC-47EA-BAB7-DFB368013556}" dt="2025-01-27T06:07:57.299" v="109" actId="2711"/>
          <ac:spMkLst>
            <pc:docMk/>
            <pc:sldMk cId="2920002693" sldId="262"/>
            <ac:spMk id="3" creationId="{EFEA19FA-6719-404C-B0E9-2689C28ADCFC}"/>
          </ac:spMkLst>
        </pc:spChg>
      </pc:sldChg>
      <pc:sldChg chg="modSp">
        <pc:chgData name="" userId="e5eb7ca6405d33ff" providerId="LiveId" clId="{2B04E05D-7FDC-47EA-BAB7-DFB368013556}" dt="2025-01-27T06:08:12.040" v="112" actId="2711"/>
        <pc:sldMkLst>
          <pc:docMk/>
          <pc:sldMk cId="738027242" sldId="263"/>
        </pc:sldMkLst>
        <pc:spChg chg="mod">
          <ac:chgData name="" userId="e5eb7ca6405d33ff" providerId="LiveId" clId="{2B04E05D-7FDC-47EA-BAB7-DFB368013556}" dt="2025-01-27T06:08:12.040" v="112" actId="2711"/>
          <ac:spMkLst>
            <pc:docMk/>
            <pc:sldMk cId="738027242" sldId="263"/>
            <ac:spMk id="2" creationId="{97756F95-59C8-47FB-873C-78D152B825C5}"/>
          </ac:spMkLst>
        </pc:spChg>
        <pc:spChg chg="mod">
          <ac:chgData name="" userId="e5eb7ca6405d33ff" providerId="LiveId" clId="{2B04E05D-7FDC-47EA-BAB7-DFB368013556}" dt="2025-01-27T06:08:07.025" v="111" actId="2711"/>
          <ac:spMkLst>
            <pc:docMk/>
            <pc:sldMk cId="738027242" sldId="263"/>
            <ac:spMk id="3" creationId="{77DA114F-6E64-4C84-A7F0-7C9E429C5B48}"/>
          </ac:spMkLst>
        </pc:spChg>
      </pc:sldChg>
      <pc:sldChg chg="modSp">
        <pc:chgData name="" userId="e5eb7ca6405d33ff" providerId="LiveId" clId="{2B04E05D-7FDC-47EA-BAB7-DFB368013556}" dt="2025-01-27T06:08:23.479" v="114" actId="2711"/>
        <pc:sldMkLst>
          <pc:docMk/>
          <pc:sldMk cId="2254784059" sldId="264"/>
        </pc:sldMkLst>
        <pc:spChg chg="mod">
          <ac:chgData name="" userId="e5eb7ca6405d33ff" providerId="LiveId" clId="{2B04E05D-7FDC-47EA-BAB7-DFB368013556}" dt="2025-01-27T06:08:23.479" v="114" actId="2711"/>
          <ac:spMkLst>
            <pc:docMk/>
            <pc:sldMk cId="2254784059" sldId="264"/>
            <ac:spMk id="2" creationId="{E48E5015-2A60-4AFF-A54D-68CDB4FE42F3}"/>
          </ac:spMkLst>
        </pc:spChg>
        <pc:spChg chg="mod">
          <ac:chgData name="" userId="e5eb7ca6405d33ff" providerId="LiveId" clId="{2B04E05D-7FDC-47EA-BAB7-DFB368013556}" dt="2025-01-27T06:08:18.270" v="113" actId="2711"/>
          <ac:spMkLst>
            <pc:docMk/>
            <pc:sldMk cId="2254784059" sldId="264"/>
            <ac:spMk id="3" creationId="{D64B0FA6-FE17-4D80-8D85-32ADC441E1E7}"/>
          </ac:spMkLst>
        </pc:spChg>
      </pc:sldChg>
      <pc:sldChg chg="modSp">
        <pc:chgData name="" userId="e5eb7ca6405d33ff" providerId="LiveId" clId="{2B04E05D-7FDC-47EA-BAB7-DFB368013556}" dt="2025-01-27T06:08:34.179" v="116" actId="2711"/>
        <pc:sldMkLst>
          <pc:docMk/>
          <pc:sldMk cId="610005629" sldId="265"/>
        </pc:sldMkLst>
        <pc:spChg chg="mod">
          <ac:chgData name="" userId="e5eb7ca6405d33ff" providerId="LiveId" clId="{2B04E05D-7FDC-47EA-BAB7-DFB368013556}" dt="2025-01-27T06:08:34.179" v="116" actId="2711"/>
          <ac:spMkLst>
            <pc:docMk/>
            <pc:sldMk cId="610005629" sldId="265"/>
            <ac:spMk id="2" creationId="{209EBD26-0D45-4B73-B5B1-10B5D07486FF}"/>
          </ac:spMkLst>
        </pc:spChg>
        <pc:spChg chg="mod">
          <ac:chgData name="" userId="e5eb7ca6405d33ff" providerId="LiveId" clId="{2B04E05D-7FDC-47EA-BAB7-DFB368013556}" dt="2025-01-27T06:08:30.715" v="115" actId="2711"/>
          <ac:spMkLst>
            <pc:docMk/>
            <pc:sldMk cId="610005629" sldId="265"/>
            <ac:spMk id="3" creationId="{7FF3463F-5E7D-4D56-BD6F-EBBADB689D33}"/>
          </ac:spMkLst>
        </pc:spChg>
      </pc:sldChg>
      <pc:sldChg chg="modSp">
        <pc:chgData name="" userId="e5eb7ca6405d33ff" providerId="LiveId" clId="{2B04E05D-7FDC-47EA-BAB7-DFB368013556}" dt="2025-01-27T06:09:20.256" v="120" actId="2711"/>
        <pc:sldMkLst>
          <pc:docMk/>
          <pc:sldMk cId="208904555" sldId="266"/>
        </pc:sldMkLst>
        <pc:spChg chg="mod">
          <ac:chgData name="" userId="e5eb7ca6405d33ff" providerId="LiveId" clId="{2B04E05D-7FDC-47EA-BAB7-DFB368013556}" dt="2025-01-27T06:09:20.256" v="120" actId="2711"/>
          <ac:spMkLst>
            <pc:docMk/>
            <pc:sldMk cId="208904555" sldId="266"/>
            <ac:spMk id="2" creationId="{9B3245CC-872C-4B6C-8DDC-D4667FB535D7}"/>
          </ac:spMkLst>
        </pc:spChg>
        <pc:spChg chg="mod">
          <ac:chgData name="" userId="e5eb7ca6405d33ff" providerId="LiveId" clId="{2B04E05D-7FDC-47EA-BAB7-DFB368013556}" dt="2025-01-27T06:09:16.523" v="119" actId="2711"/>
          <ac:spMkLst>
            <pc:docMk/>
            <pc:sldMk cId="208904555" sldId="266"/>
            <ac:spMk id="3" creationId="{6E643324-97B2-4ABD-9445-67FAA54FED00}"/>
          </ac:spMkLst>
        </pc:spChg>
      </pc:sldChg>
      <pc:sldChg chg="modSp">
        <pc:chgData name="" userId="e5eb7ca6405d33ff" providerId="LiveId" clId="{2B04E05D-7FDC-47EA-BAB7-DFB368013556}" dt="2025-01-27T06:09:09.961" v="118" actId="2711"/>
        <pc:sldMkLst>
          <pc:docMk/>
          <pc:sldMk cId="3731356368" sldId="267"/>
        </pc:sldMkLst>
        <pc:spChg chg="mod">
          <ac:chgData name="" userId="e5eb7ca6405d33ff" providerId="LiveId" clId="{2B04E05D-7FDC-47EA-BAB7-DFB368013556}" dt="2025-01-27T06:09:09.961" v="118" actId="2711"/>
          <ac:spMkLst>
            <pc:docMk/>
            <pc:sldMk cId="3731356368" sldId="267"/>
            <ac:spMk id="2" creationId="{BE3EF217-B889-4C13-B01E-E9D0726AC556}"/>
          </ac:spMkLst>
        </pc:spChg>
        <pc:spChg chg="mod">
          <ac:chgData name="" userId="e5eb7ca6405d33ff" providerId="LiveId" clId="{2B04E05D-7FDC-47EA-BAB7-DFB368013556}" dt="2025-01-27T06:09:05.082" v="117" actId="2711"/>
          <ac:spMkLst>
            <pc:docMk/>
            <pc:sldMk cId="3731356368" sldId="267"/>
            <ac:spMk id="3" creationId="{5897145F-8B8C-4E87-88CD-4A0ECEDAD4FE}"/>
          </ac:spMkLst>
        </pc:spChg>
      </pc:sldChg>
      <pc:sldChg chg="modSp">
        <pc:chgData name="" userId="e5eb7ca6405d33ff" providerId="LiveId" clId="{2B04E05D-7FDC-47EA-BAB7-DFB368013556}" dt="2025-01-27T06:09:34.268" v="122" actId="2711"/>
        <pc:sldMkLst>
          <pc:docMk/>
          <pc:sldMk cId="622195743" sldId="268"/>
        </pc:sldMkLst>
        <pc:spChg chg="mod">
          <ac:chgData name="" userId="e5eb7ca6405d33ff" providerId="LiveId" clId="{2B04E05D-7FDC-47EA-BAB7-DFB368013556}" dt="2025-01-27T06:09:34.268" v="122" actId="2711"/>
          <ac:spMkLst>
            <pc:docMk/>
            <pc:sldMk cId="622195743" sldId="268"/>
            <ac:spMk id="2" creationId="{2D6645B4-5156-4604-9191-95F35ADC152D}"/>
          </ac:spMkLst>
        </pc:spChg>
        <pc:spChg chg="mod">
          <ac:chgData name="" userId="e5eb7ca6405d33ff" providerId="LiveId" clId="{2B04E05D-7FDC-47EA-BAB7-DFB368013556}" dt="2025-01-27T06:09:30.279" v="121" actId="2711"/>
          <ac:spMkLst>
            <pc:docMk/>
            <pc:sldMk cId="622195743" sldId="268"/>
            <ac:spMk id="3" creationId="{9E500872-672F-4B15-9503-35BE99D60C9E}"/>
          </ac:spMkLst>
        </pc:spChg>
      </pc:sldChg>
      <pc:sldChg chg="modSp">
        <pc:chgData name="" userId="e5eb7ca6405d33ff" providerId="LiveId" clId="{2B04E05D-7FDC-47EA-BAB7-DFB368013556}" dt="2025-01-27T06:09:43.506" v="124" actId="2711"/>
        <pc:sldMkLst>
          <pc:docMk/>
          <pc:sldMk cId="2015029879" sldId="269"/>
        </pc:sldMkLst>
        <pc:spChg chg="mod">
          <ac:chgData name="" userId="e5eb7ca6405d33ff" providerId="LiveId" clId="{2B04E05D-7FDC-47EA-BAB7-DFB368013556}" dt="2025-01-27T06:09:43.506" v="124" actId="2711"/>
          <ac:spMkLst>
            <pc:docMk/>
            <pc:sldMk cId="2015029879" sldId="269"/>
            <ac:spMk id="2" creationId="{5774FC90-DC9E-4182-91A5-6752BEB44BA2}"/>
          </ac:spMkLst>
        </pc:spChg>
        <pc:spChg chg="mod">
          <ac:chgData name="" userId="e5eb7ca6405d33ff" providerId="LiveId" clId="{2B04E05D-7FDC-47EA-BAB7-DFB368013556}" dt="2025-01-27T06:09:39.426" v="123" actId="2711"/>
          <ac:spMkLst>
            <pc:docMk/>
            <pc:sldMk cId="2015029879" sldId="269"/>
            <ac:spMk id="3" creationId="{50EDFDC0-F2B8-4BD2-AAAD-B92AA092DE09}"/>
          </ac:spMkLst>
        </pc:spChg>
      </pc:sldChg>
      <pc:sldChg chg="modSp">
        <pc:chgData name="" userId="e5eb7ca6405d33ff" providerId="LiveId" clId="{2B04E05D-7FDC-47EA-BAB7-DFB368013556}" dt="2025-01-27T06:10:52.224" v="126" actId="2711"/>
        <pc:sldMkLst>
          <pc:docMk/>
          <pc:sldMk cId="182299043" sldId="270"/>
        </pc:sldMkLst>
        <pc:spChg chg="mod">
          <ac:chgData name="" userId="e5eb7ca6405d33ff" providerId="LiveId" clId="{2B04E05D-7FDC-47EA-BAB7-DFB368013556}" dt="2025-01-27T06:10:30.281" v="125" actId="2711"/>
          <ac:spMkLst>
            <pc:docMk/>
            <pc:sldMk cId="182299043" sldId="270"/>
            <ac:spMk id="2" creationId="{5DB0DA98-1099-4593-A1D9-CE09A40BD3B7}"/>
          </ac:spMkLst>
        </pc:spChg>
        <pc:spChg chg="mod">
          <ac:chgData name="" userId="e5eb7ca6405d33ff" providerId="LiveId" clId="{2B04E05D-7FDC-47EA-BAB7-DFB368013556}" dt="2025-01-27T06:10:52.224" v="126" actId="2711"/>
          <ac:spMkLst>
            <pc:docMk/>
            <pc:sldMk cId="182299043" sldId="270"/>
            <ac:spMk id="3" creationId="{F2D9D997-B0E5-4E1A-AFD9-5578542C94F8}"/>
          </ac:spMkLst>
        </pc:spChg>
      </pc:sldChg>
      <pc:sldChg chg="modSp">
        <pc:chgData name="" userId="e5eb7ca6405d33ff" providerId="LiveId" clId="{2B04E05D-7FDC-47EA-BAB7-DFB368013556}" dt="2025-01-27T06:11:05.490" v="128" actId="2711"/>
        <pc:sldMkLst>
          <pc:docMk/>
          <pc:sldMk cId="2148660526" sldId="271"/>
        </pc:sldMkLst>
        <pc:spChg chg="mod">
          <ac:chgData name="" userId="e5eb7ca6405d33ff" providerId="LiveId" clId="{2B04E05D-7FDC-47EA-BAB7-DFB368013556}" dt="2025-01-27T06:11:05.490" v="128" actId="2711"/>
          <ac:spMkLst>
            <pc:docMk/>
            <pc:sldMk cId="2148660526" sldId="271"/>
            <ac:spMk id="3" creationId="{F91828C3-2614-493A-A8AA-238E34C72865}"/>
          </ac:spMkLst>
        </pc:spChg>
      </pc:sldChg>
      <pc:sldChg chg="modSp">
        <pc:chgData name="" userId="e5eb7ca6405d33ff" providerId="LiveId" clId="{2B04E05D-7FDC-47EA-BAB7-DFB368013556}" dt="2025-01-27T06:20:30.887" v="133" actId="14100"/>
        <pc:sldMkLst>
          <pc:docMk/>
          <pc:sldMk cId="2292590940" sldId="272"/>
        </pc:sldMkLst>
        <pc:spChg chg="mod">
          <ac:chgData name="" userId="e5eb7ca6405d33ff" providerId="LiveId" clId="{2B04E05D-7FDC-47EA-BAB7-DFB368013556}" dt="2025-01-27T06:20:30.887" v="133" actId="14100"/>
          <ac:spMkLst>
            <pc:docMk/>
            <pc:sldMk cId="2292590940" sldId="272"/>
            <ac:spMk id="3" creationId="{91C97616-0286-4CDA-9343-201E0A595816}"/>
          </ac:spMkLst>
        </pc:spChg>
      </pc:sldChg>
      <pc:sldChg chg="modSp">
        <pc:chgData name="" userId="e5eb7ca6405d33ff" providerId="LiveId" clId="{2B04E05D-7FDC-47EA-BAB7-DFB368013556}" dt="2025-01-27T06:23:32.190" v="167" actId="27636"/>
        <pc:sldMkLst>
          <pc:docMk/>
          <pc:sldMk cId="698455873" sldId="273"/>
        </pc:sldMkLst>
        <pc:spChg chg="mod">
          <ac:chgData name="" userId="e5eb7ca6405d33ff" providerId="LiveId" clId="{2B04E05D-7FDC-47EA-BAB7-DFB368013556}" dt="2025-01-27T06:23:32.190" v="167" actId="27636"/>
          <ac:spMkLst>
            <pc:docMk/>
            <pc:sldMk cId="698455873" sldId="273"/>
            <ac:spMk id="3" creationId="{34A4836B-1A1A-40A4-9370-93CB1AE7CE9C}"/>
          </ac:spMkLst>
        </pc:spChg>
      </pc:sldChg>
      <pc:sldChg chg="modSp">
        <pc:chgData name="" userId="e5eb7ca6405d33ff" providerId="LiveId" clId="{2B04E05D-7FDC-47EA-BAB7-DFB368013556}" dt="2025-01-27T06:11:22.998" v="131" actId="2711"/>
        <pc:sldMkLst>
          <pc:docMk/>
          <pc:sldMk cId="2879494329" sldId="275"/>
        </pc:sldMkLst>
        <pc:spChg chg="mod">
          <ac:chgData name="" userId="e5eb7ca6405d33ff" providerId="LiveId" clId="{2B04E05D-7FDC-47EA-BAB7-DFB368013556}" dt="2025-01-27T06:11:18.019" v="130" actId="2711"/>
          <ac:spMkLst>
            <pc:docMk/>
            <pc:sldMk cId="2879494329" sldId="275"/>
            <ac:spMk id="3" creationId="{ADCDB694-60A4-4E8F-BD55-F760E283A5D5}"/>
          </ac:spMkLst>
        </pc:spChg>
        <pc:spChg chg="mod">
          <ac:chgData name="" userId="e5eb7ca6405d33ff" providerId="LiveId" clId="{2B04E05D-7FDC-47EA-BAB7-DFB368013556}" dt="2025-01-27T06:11:22.998" v="131" actId="2711"/>
          <ac:spMkLst>
            <pc:docMk/>
            <pc:sldMk cId="2879494329" sldId="275"/>
            <ac:spMk id="4" creationId="{F16C8705-ED89-49CD-90E9-2AD23EAE771D}"/>
          </ac:spMkLst>
        </pc:spChg>
      </pc:sldChg>
      <pc:sldChg chg="modSp">
        <pc:chgData name="" userId="e5eb7ca6405d33ff" providerId="LiveId" clId="{2B04E05D-7FDC-47EA-BAB7-DFB368013556}" dt="2025-01-27T06:01:19.133" v="96"/>
        <pc:sldMkLst>
          <pc:docMk/>
          <pc:sldMk cId="869285149" sldId="276"/>
        </pc:sldMkLst>
        <pc:spChg chg="mod">
          <ac:chgData name="" userId="e5eb7ca6405d33ff" providerId="LiveId" clId="{2B04E05D-7FDC-47EA-BAB7-DFB368013556}" dt="2025-01-27T06:01:19.133" v="96"/>
          <ac:spMkLst>
            <pc:docMk/>
            <pc:sldMk cId="869285149" sldId="276"/>
            <ac:spMk id="2" creationId="{6C7EAE1A-F3B1-4F6D-8DAB-69FD05DB9527}"/>
          </ac:spMkLst>
        </pc:spChg>
      </pc:sldChg>
      <pc:sldChg chg="modSp">
        <pc:chgData name="" userId="e5eb7ca6405d33ff" providerId="LiveId" clId="{2B04E05D-7FDC-47EA-BAB7-DFB368013556}" dt="2025-01-27T05:56:27.720" v="43" actId="14100"/>
        <pc:sldMkLst>
          <pc:docMk/>
          <pc:sldMk cId="2855360256" sldId="277"/>
        </pc:sldMkLst>
        <pc:spChg chg="mod">
          <ac:chgData name="" userId="e5eb7ca6405d33ff" providerId="LiveId" clId="{2B04E05D-7FDC-47EA-BAB7-DFB368013556}" dt="2025-01-27T05:56:27.720" v="43" actId="14100"/>
          <ac:spMkLst>
            <pc:docMk/>
            <pc:sldMk cId="2855360256" sldId="277"/>
            <ac:spMk id="2" creationId="{5125A823-60D6-4882-A6AB-6E87C8B75F9D}"/>
          </ac:spMkLst>
        </pc:spChg>
      </pc:sldChg>
      <pc:sldChg chg="addSp delSp modSp add">
        <pc:chgData name="" userId="e5eb7ca6405d33ff" providerId="LiveId" clId="{2B04E05D-7FDC-47EA-BAB7-DFB368013556}" dt="2025-01-27T05:55:59.461" v="41" actId="14100"/>
        <pc:sldMkLst>
          <pc:docMk/>
          <pc:sldMk cId="3655682456" sldId="278"/>
        </pc:sldMkLst>
        <pc:spChg chg="mod">
          <ac:chgData name="" userId="e5eb7ca6405d33ff" providerId="LiveId" clId="{2B04E05D-7FDC-47EA-BAB7-DFB368013556}" dt="2025-01-27T05:55:59.461" v="41" actId="14100"/>
          <ac:spMkLst>
            <pc:docMk/>
            <pc:sldMk cId="3655682456" sldId="278"/>
            <ac:spMk id="2" creationId="{2743B946-0461-4654-AE4C-AB9982350D40}"/>
          </ac:spMkLst>
        </pc:spChg>
        <pc:spChg chg="del">
          <ac:chgData name="" userId="e5eb7ca6405d33ff" providerId="LiveId" clId="{2B04E05D-7FDC-47EA-BAB7-DFB368013556}" dt="2025-01-27T05:45:32.078" v="1"/>
          <ac:spMkLst>
            <pc:docMk/>
            <pc:sldMk cId="3655682456" sldId="278"/>
            <ac:spMk id="3" creationId="{E26E02AE-60F3-41F5-B40B-B0D324F73195}"/>
          </ac:spMkLst>
        </pc:spChg>
        <pc:picChg chg="add mod">
          <ac:chgData name="" userId="e5eb7ca6405d33ff" providerId="LiveId" clId="{2B04E05D-7FDC-47EA-BAB7-DFB368013556}" dt="2025-01-27T05:55:22.415" v="32" actId="14100"/>
          <ac:picMkLst>
            <pc:docMk/>
            <pc:sldMk cId="3655682456" sldId="278"/>
            <ac:picMk id="4" creationId="{2246419C-0AE2-4696-9BC9-F67F44169807}"/>
          </ac:picMkLst>
        </pc:picChg>
      </pc:sldChg>
      <pc:sldChg chg="addSp delSp modSp add">
        <pc:chgData name="" userId="e5eb7ca6405d33ff" providerId="LiveId" clId="{2B04E05D-7FDC-47EA-BAB7-DFB368013556}" dt="2025-01-27T05:55:00.401" v="28" actId="14100"/>
        <pc:sldMkLst>
          <pc:docMk/>
          <pc:sldMk cId="3554717476" sldId="279"/>
        </pc:sldMkLst>
        <pc:spChg chg="mod">
          <ac:chgData name="" userId="e5eb7ca6405d33ff" providerId="LiveId" clId="{2B04E05D-7FDC-47EA-BAB7-DFB368013556}" dt="2025-01-27T05:55:00.401" v="28" actId="14100"/>
          <ac:spMkLst>
            <pc:docMk/>
            <pc:sldMk cId="3554717476" sldId="279"/>
            <ac:spMk id="2" creationId="{EFEA0FF4-956B-4568-84B1-5A4714451237}"/>
          </ac:spMkLst>
        </pc:spChg>
        <pc:spChg chg="del">
          <ac:chgData name="" userId="e5eb7ca6405d33ff" providerId="LiveId" clId="{2B04E05D-7FDC-47EA-BAB7-DFB368013556}" dt="2025-01-27T05:46:17.641" v="3"/>
          <ac:spMkLst>
            <pc:docMk/>
            <pc:sldMk cId="3554717476" sldId="279"/>
            <ac:spMk id="3" creationId="{2A4DEB75-ADBD-4901-BB8F-820A118DA1E6}"/>
          </ac:spMkLst>
        </pc:spChg>
        <pc:picChg chg="add mod">
          <ac:chgData name="" userId="e5eb7ca6405d33ff" providerId="LiveId" clId="{2B04E05D-7FDC-47EA-BAB7-DFB368013556}" dt="2025-01-27T05:53:49.519" v="5" actId="14100"/>
          <ac:picMkLst>
            <pc:docMk/>
            <pc:sldMk cId="3554717476" sldId="279"/>
            <ac:picMk id="4" creationId="{AFAEF86E-54B9-49FD-BF34-65226E9402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7A9D-863A-4A27-8C13-17BADB8CF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EKS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180AF-070F-44B3-AE48-935317110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790122"/>
            <a:ext cx="11037045" cy="742121"/>
          </a:xfrm>
        </p:spPr>
        <p:txBody>
          <a:bodyPr/>
          <a:lstStyle/>
          <a:p>
            <a:r>
              <a:rPr lang="en-IN" dirty="0"/>
              <a:t>                                                              Amazon Elastic Kubernetes 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860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EBD26-0D45-4B73-B5B1-10B5D074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Auto Scaling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3463F-5E7D-4D56-BD6F-EBBADB68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Autoscaler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Automatically adjusts the size of your worker node pool based on resource requests from the running pods. If there are not enough resources, it will add more nodes.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Horizontal Pod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Autoscaler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(HPA): Automatically scales the number of pod replicas based on CPU and memory usage or custom metrics.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0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45CC-872C-4B6C-8DDC-D4667FB5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Logging and Monitoring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3324-97B2-4ABD-9445-67FAA54FE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CloudWatch: EKS integrates with CloudWatch for logging and monitoring, allowing you to collect metrics, logs, and events from your clusters.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AWS X-Ray: For tracing requests through your Kubernetes workloads, you can use X-Ray for debugging and performance monitoring.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Prometheus and Grafana: Many users also deploy Prometheus for metrics collection and Grafana for visualization.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0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F217-B889-4C13-B01E-E9D0726A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Add-ons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7145F-8B8C-4E87-88CD-4A0ECEDAD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EKS provides various built-in Kubernetes add-ons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CoreDNS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KubeProxy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VPC CNI Plugin to help with the functionality of your cluster.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AWS App Mesh: For managing microservices within your EKS cluster, you can use AWS App Mesh for service mesh capabilities.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356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45B4-5156-4604-9191-95F35ADC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Security and Access Control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0872-672F-4B15-9503-35BE99D6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IAM Authentication: EKS integrates with AWS IAM to allow you to control access to your Kubernetes cluster using IAM users and roles.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RBAC (Role-Based Access Control): Inside Kubernetes, you can use RBAC for fine-grained control over who can perform specific actions on Kubernetes resources.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Secrets Management: You can use AWS Secrets Manager or AWS Systems Manager Parameter Store to manage sensitive data securely.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195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FC90-DC9E-4182-91A5-6752BEB4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FDC0-F2B8-4BD2-AAAD-B92AA092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submit a kubectl command to interact with the Kubernetes API server, which is running in the AWS-managed control plane.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control plane processes your request and interacts with the worker nodes in the cluster.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worker nodes (EC2 instances) run the containers and services specified in your Kubernetes configuration.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Depending on your configuration, your applications might interact with AWS services like RDS, S3, or DynamoDB.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02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DA98-1099-4593-A1D9-CE09A40B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Deploying and Scaling an Amazon EKS Cluster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D997-B0E5-4E1A-AFD9-5578542C9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8" y="2239617"/>
            <a:ext cx="11635408" cy="4618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**Step 1: Installing the required tools**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1. Install and configure the AWS CLI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2. Install [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curl -LO "https://dl.k8s.io/release/$(curl -L -s https://dl.k8s.io/release/stable.txt)/bin/linux/amd64/kubectl"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install -o root -g root -m 0755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/local/bin/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3. Install the [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eksctl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]) command-line tool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vi eksctl.sh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paste all these commands into this vi file 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ARCH=amd64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PLATFORM=$(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-s)_$ARCH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99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4D7F-BB8B-4DC6-A649-C22A3FDC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97616-0286-4CDA-9343-201E0A59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2" y="2491408"/>
            <a:ext cx="11357112" cy="5420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curl 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sLO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"https://github.com/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weaveworks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eksctl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/releases/latest/download/eksctl_$PLATFORM.tar.gz"</a:t>
            </a:r>
          </a:p>
          <a:p>
            <a:pPr marL="0" indent="0">
              <a:buNone/>
            </a:pP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# (Optional) Verify checksum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curl 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"https://github.com/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weaveworks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eksctl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/releases/latest/download/eksctl_checksums.txt" | grep $PLATFORM | sha256sum --check</a:t>
            </a:r>
          </a:p>
          <a:p>
            <a:pPr marL="0" indent="0">
              <a:buNone/>
            </a:pP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tar 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xzf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eksctl_$PLATFORM.tar.gz -C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&amp;&amp; rm eksctl_$PLATFORM.tar.gz</a:t>
            </a:r>
          </a:p>
          <a:p>
            <a:pPr marL="0" indent="0">
              <a:buNone/>
            </a:pP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mv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eksctl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/local/bin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4.chmod +x eksctl.sh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5.sudo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eksctl.sh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90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54E6-FC9A-4C62-95EE-6F26A8E2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828C3-2614-493A-A8AA-238E34C72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5" y="2345635"/>
            <a:ext cx="11595651" cy="45123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**Step 2: Creating an EKS Cluster**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Create a new Amazon EKS cluster using the `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eksctl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` command: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eksctl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create cluster --name my-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-cluster --region us-east-1 --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nodegroup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-name my-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nodegroup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--node-type t2.small --nodes 3 --nodes-min 1 --nodes-max 5 --managed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--Replace `my-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-cluster` and `us-east-1` with your preferred cluster name and AWS region.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**Step 3: Deploying a Sample Swiggy Application**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 a new file named `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deployment.yaml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` with the following content:</a:t>
            </a:r>
          </a:p>
          <a:p>
            <a:pPr>
              <a:buFont typeface="Wingdings 3" charset="2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Deploy the sample application to your EKS cluster: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kubectl apply -f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deployment.yaml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 3" charset="2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6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1894-9278-4B44-B8B9-9E0490AD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836B-1A1A-40A4-9370-93CB1AE7C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2603500"/>
            <a:ext cx="10933043" cy="5308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**Step 4: Exposing the Application**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Expose the application using a Kubernetes service: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kubectl expose deployment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-deployment --type=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LoadBalancer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--name=my-service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Get the external IP address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LoadBalancer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kubectl get services my-service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3.You can access the sample application using the external IP address and port number which was mentioned in your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deployment.yaml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my case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3000</a:t>
            </a:r>
          </a:p>
          <a:p>
            <a:pPr marL="0" indent="0">
              <a:buNone/>
            </a:pPr>
            <a:r>
              <a:rPr lang="en-US" b="1" dirty="0"/>
              <a:t>## Delete the service and cluster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kubectl</a:t>
            </a:r>
            <a:r>
              <a:rPr lang="en-US" dirty="0"/>
              <a:t> delete svc my-service</a:t>
            </a:r>
          </a:p>
          <a:p>
            <a:pPr marL="0" indent="0">
              <a:buNone/>
            </a:pPr>
            <a:r>
              <a:rPr lang="en-US" dirty="0" err="1"/>
              <a:t>eksctl</a:t>
            </a:r>
            <a:r>
              <a:rPr lang="en-US" dirty="0"/>
              <a:t> delete cluster --name my-</a:t>
            </a:r>
            <a:r>
              <a:rPr lang="en-US" dirty="0" err="1"/>
              <a:t>eks</a:t>
            </a:r>
            <a:r>
              <a:rPr lang="en-US" dirty="0"/>
              <a:t>-cluster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55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A569-91C4-477D-91CE-96784C03F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Deployment.yaml</a:t>
            </a:r>
            <a:r>
              <a:rPr lang="en-US" dirty="0"/>
              <a:t>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DB694-60A4-4E8F-BD55-F760E283A5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apiVersion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apps/v1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kind: Deployment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metadata: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name: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swiggy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labels: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app: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swiggy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spec: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replicas: 2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selector: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matchLabels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app: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swiggy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C8705-ED89-49CD-90E9-2AD23EAE77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template: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metadata: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labels: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app: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swiggy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spec: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terminationGracePeriodSeconds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30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containers: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- name: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swiggy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image: sumalatha151/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swiggy:latest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imagePullPolicy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"Always"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ports: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-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containerPort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3000</a:t>
            </a:r>
          </a:p>
        </p:txBody>
      </p:sp>
    </p:spTree>
    <p:extLst>
      <p:ext uri="{BB962C8B-B14F-4D97-AF65-F5344CB8AC3E}">
        <p14:creationId xmlns:p14="http://schemas.microsoft.com/office/powerpoint/2010/main" val="287949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E2970-B8F1-45D3-A51B-6966861A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375A-3C05-4D0C-8089-1FE740E7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Elastic Kubernetes Service. It’s a fully managed service that makes it easier to run Kubernetes on AWS without having to install and operate your own Kubernetes control plane or nodes.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EKS automates tasks like patching, scaling, and securing your Kubernetes clusters, letting you focus more on deploying and managing applications.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EKS (Amazon Elastic Kubernetes Service) architecture is designed to simplify running Kubernetes clusters in AWS by handling much of the complexity for you.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887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AE1A-F3B1-4F6D-8DAB-69FD05DB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/>
              <a:t>EKS Nodes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EEA8D8-C7C9-4FFB-B3DF-F40B8DC3C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61" y="2080591"/>
            <a:ext cx="9925877" cy="39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85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A823-60D6-4882-A6AB-6E87C8B7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15009"/>
            <a:ext cx="8761413" cy="865623"/>
          </a:xfrm>
        </p:spPr>
        <p:txBody>
          <a:bodyPr/>
          <a:lstStyle/>
          <a:p>
            <a:r>
              <a:rPr lang="en-IN" b="1" dirty="0"/>
              <a:t>Creating an EKS Cluster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DC6CBF-8B12-4DB3-B411-E71242075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266122"/>
            <a:ext cx="9830352" cy="377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36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B946-0461-4654-AE4C-AB998235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292454"/>
          </a:xfrm>
        </p:spPr>
        <p:txBody>
          <a:bodyPr/>
          <a:lstStyle/>
          <a:p>
            <a:r>
              <a:rPr lang="en-US" dirty="0"/>
              <a:t>Expose the application using a Kubernetes service to LB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46419C-0AE2-4696-9BC9-F67F44169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62" y="2557671"/>
            <a:ext cx="10429460" cy="393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82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0FF4-956B-4568-84B1-5A471445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09600"/>
            <a:ext cx="8761413" cy="1071032"/>
          </a:xfrm>
        </p:spPr>
        <p:txBody>
          <a:bodyPr/>
          <a:lstStyle/>
          <a:p>
            <a:r>
              <a:rPr lang="en-US" dirty="0"/>
              <a:t>Deploy the swiggy application to  EKS 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AEF86E-54B9-49FD-BF34-65226E940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461" y="1896676"/>
            <a:ext cx="8761412" cy="412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1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9558-36B0-4C6E-A723-B209F9A5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4285-3026-477B-8D59-7FCB0FA0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1. Control Plane</a:t>
            </a:r>
          </a:p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Managed by AWS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Kubernetes control plane, which consists of the API server,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(key-value store), and controller manager, is fully managed by AWS. You don’t have to worry about provisioning, scaling, or managing these components yourself.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Highly Available: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control plane is automatically replicated across multiple Availability Zones (AZs) for fault tolerance and high availability.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Kubernetes API Server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API server serves as the entry point for interacting with the Kubernetes cluster, where users send commands like kubectl apply to manage resources.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88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C66C9-7FE6-4D51-BABB-CD5B01548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Worker Nodes (EKS Nodes)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7B8ED-B58A-478E-87A5-8F9833F33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9130"/>
            <a:ext cx="8825659" cy="370067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the EC2 instances that run your containerized applications. You can provision them manually or use Managed Node Groups, which are automatically managed by EKS.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Node Groups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 set of EC2 instances that run the Kubernetes worker node processes (like Kubelet and Kube Proxy). These nodes can be scaled up or down based on the resource requirements.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Amazon EC2 Instances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Worker nodes are EC2 instances that run your container workloads (pods). EKS allows you to use different instance types to suit your application’s needs.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63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492A-702F-413E-A297-5755F496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EKS Managed Node Groups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6194-C616-4A71-866F-FF163BA4F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groups manage the lifecycle of EC2 instances in your cluster. When you create a node group, EKS automatically provisions and manages the EC2 instances for you.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EKS ensures that the nodes in a node group are running the proper versions of the Kubernetes software and are properly configured for optimal performance.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0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8BC6-AB1D-40F1-81C3-B34EDB76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Pod Networking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D3B3-AF2E-430C-A0F6-4CFF80DE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EKS uses Amazon VPC (Virtual Private Cloud) to manage networking for your Kubernetes pods.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VPC CNI Plugin: This allows your pods to have direct access to VPC networking, making it easy for your pods to interact with other AWS services like RDS, DynamoDB, S3, etc.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pod gets its own IP address, and traffic between pods can be managed by the CNI plugin.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3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B3DC-7DDC-4897-99FD-AB1885CE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Elastic Load Balancer (ELB)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19FA-6719-404C-B0E9-2689C28A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exposing services to the internet or internal applications, EKS integrates with ELB (Classic Load Balancer, Application Load Balancer, or Network Load Balancer). When you deploy a service with type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LoadBalancer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EKS automatically provisions and configures the appropriate ELB.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0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6F95-59C8-47FB-873C-78D152B82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IAM (Identity and Access Management) Integration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A114F-6E64-4C84-A7F0-7C9E429C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IAM for Service Accounts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EKS allows you to associate IAM roles with Kubernetes service accounts, providing fine-grained access control to AWS resources.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IAM Policies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You can define policies that specify what actions can be performed by the Kubernetes nodes, services, and users within the cluster.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27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5015-2A60-4AFF-A54D-68CDB4FE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Storage Integration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0FA6-FE17-4D80-8D85-32ADC441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EBS (Elastic Block Store): For persistent storage, you can use Amazon EBS volumes attached to your EKS worker nodes.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EFS (Elastic File System): For shared storage that multiple pods can access simultaneously, EFS can be used.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Amazon S3: You can also use S3 buckets for object storage within your Kubernetes workloads.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784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370</TotalTime>
  <Words>1540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 Boardroom</vt:lpstr>
      <vt:lpstr>AMAZON EKS </vt:lpstr>
      <vt:lpstr>Introduction</vt:lpstr>
      <vt:lpstr>Components</vt:lpstr>
      <vt:lpstr>2. Worker Nodes (EKS Nodes)</vt:lpstr>
      <vt:lpstr>3. EKS Managed Node Groups</vt:lpstr>
      <vt:lpstr>4. Pod Networking</vt:lpstr>
      <vt:lpstr>5. Elastic Load Balancer (ELB)</vt:lpstr>
      <vt:lpstr>6. IAM (Identity and Access Management) Integration</vt:lpstr>
      <vt:lpstr>7. Storage Integration</vt:lpstr>
      <vt:lpstr>8. Auto Scaling</vt:lpstr>
      <vt:lpstr>9. Logging and Monitoring</vt:lpstr>
      <vt:lpstr>10. Add-ons</vt:lpstr>
      <vt:lpstr>11. Security and Access Control</vt:lpstr>
      <vt:lpstr>Flow</vt:lpstr>
      <vt:lpstr>Deploying and Scaling an Amazon EKS Cluster </vt:lpstr>
      <vt:lpstr>PowerPoint Presentation</vt:lpstr>
      <vt:lpstr>PowerPoint Presentation</vt:lpstr>
      <vt:lpstr>PowerPoint Presentation</vt:lpstr>
      <vt:lpstr>Deployment.yaml File</vt:lpstr>
      <vt:lpstr>EKS Nodes</vt:lpstr>
      <vt:lpstr>Creating an EKS Cluster </vt:lpstr>
      <vt:lpstr>Expose the application using a Kubernetes service to LB  </vt:lpstr>
      <vt:lpstr>Deploy the swiggy application to  EKS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EKS</dc:title>
  <dc:creator>LENOVO X250</dc:creator>
  <cp:lastModifiedBy>LENOVO X250</cp:lastModifiedBy>
  <cp:revision>17</cp:revision>
  <dcterms:created xsi:type="dcterms:W3CDTF">2025-01-24T05:23:30Z</dcterms:created>
  <dcterms:modified xsi:type="dcterms:W3CDTF">2025-01-27T07:01:42Z</dcterms:modified>
</cp:coreProperties>
</file>