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aran" userId="7614ea0050d6501e" providerId="LiveId" clId="{15197A7C-5942-4118-A67F-16EEF0BD8C80}"/>
    <pc:docChg chg="undo custSel addSld modSld">
      <pc:chgData name="Sai Saran" userId="7614ea0050d6501e" providerId="LiveId" clId="{15197A7C-5942-4118-A67F-16EEF0BD8C80}" dt="2025-01-09T06:12:08.995" v="2081" actId="1076"/>
      <pc:docMkLst>
        <pc:docMk/>
      </pc:docMkLst>
      <pc:sldChg chg="modSp mod">
        <pc:chgData name="Sai Saran" userId="7614ea0050d6501e" providerId="LiveId" clId="{15197A7C-5942-4118-A67F-16EEF0BD8C80}" dt="2025-01-09T01:52:24.619" v="9" actId="113"/>
        <pc:sldMkLst>
          <pc:docMk/>
          <pc:sldMk cId="1529794286" sldId="257"/>
        </pc:sldMkLst>
        <pc:spChg chg="mod">
          <ac:chgData name="Sai Saran" userId="7614ea0050d6501e" providerId="LiveId" clId="{15197A7C-5942-4118-A67F-16EEF0BD8C80}" dt="2025-01-09T01:52:24.619" v="9" actId="113"/>
          <ac:spMkLst>
            <pc:docMk/>
            <pc:sldMk cId="1529794286" sldId="257"/>
            <ac:spMk id="2" creationId="{78308CD3-9E9F-BDF8-6577-25E78A048AA9}"/>
          </ac:spMkLst>
        </pc:spChg>
        <pc:spChg chg="mod">
          <ac:chgData name="Sai Saran" userId="7614ea0050d6501e" providerId="LiveId" clId="{15197A7C-5942-4118-A67F-16EEF0BD8C80}" dt="2025-01-09T01:51:52.985" v="1" actId="255"/>
          <ac:spMkLst>
            <pc:docMk/>
            <pc:sldMk cId="1529794286" sldId="257"/>
            <ac:spMk id="3" creationId="{0A30303F-6CD1-C01A-FAE2-7EB2374B5D5F}"/>
          </ac:spMkLst>
        </pc:spChg>
      </pc:sldChg>
      <pc:sldChg chg="addSp modSp new mod">
        <pc:chgData name="Sai Saran" userId="7614ea0050d6501e" providerId="LiveId" clId="{15197A7C-5942-4118-A67F-16EEF0BD8C80}" dt="2025-01-09T02:06:01.270" v="612" actId="113"/>
        <pc:sldMkLst>
          <pc:docMk/>
          <pc:sldMk cId="887406079" sldId="258"/>
        </pc:sldMkLst>
        <pc:spChg chg="mod">
          <ac:chgData name="Sai Saran" userId="7614ea0050d6501e" providerId="LiveId" clId="{15197A7C-5942-4118-A67F-16EEF0BD8C80}" dt="2025-01-09T01:53:16.746" v="68" actId="113"/>
          <ac:spMkLst>
            <pc:docMk/>
            <pc:sldMk cId="887406079" sldId="258"/>
            <ac:spMk id="2" creationId="{14B3A9E0-F97D-21F1-88B8-1FE5DE459AA8}"/>
          </ac:spMkLst>
        </pc:spChg>
        <pc:spChg chg="mod">
          <ac:chgData name="Sai Saran" userId="7614ea0050d6501e" providerId="LiveId" clId="{15197A7C-5942-4118-A67F-16EEF0BD8C80}" dt="2025-01-09T02:06:01.270" v="612" actId="113"/>
          <ac:spMkLst>
            <pc:docMk/>
            <pc:sldMk cId="887406079" sldId="258"/>
            <ac:spMk id="3" creationId="{99EA3B9D-9C9D-3C25-20A6-8855C517169A}"/>
          </ac:spMkLst>
        </pc:spChg>
        <pc:picChg chg="add mod">
          <ac:chgData name="Sai Saran" userId="7614ea0050d6501e" providerId="LiveId" clId="{15197A7C-5942-4118-A67F-16EEF0BD8C80}" dt="2025-01-09T01:58:50.403" v="363" actId="1076"/>
          <ac:picMkLst>
            <pc:docMk/>
            <pc:sldMk cId="887406079" sldId="258"/>
            <ac:picMk id="5" creationId="{4121E71F-ABED-44B1-C6DF-F25EE609E832}"/>
          </ac:picMkLst>
        </pc:picChg>
      </pc:sldChg>
      <pc:sldChg chg="addSp delSp modSp new mod">
        <pc:chgData name="Sai Saran" userId="7614ea0050d6501e" providerId="LiveId" clId="{15197A7C-5942-4118-A67F-16EEF0BD8C80}" dt="2025-01-09T02:02:17.497" v="389" actId="14100"/>
        <pc:sldMkLst>
          <pc:docMk/>
          <pc:sldMk cId="2548568293" sldId="259"/>
        </pc:sldMkLst>
        <pc:spChg chg="del">
          <ac:chgData name="Sai Saran" userId="7614ea0050d6501e" providerId="LiveId" clId="{15197A7C-5942-4118-A67F-16EEF0BD8C80}" dt="2025-01-09T01:56:17.171" v="191" actId="21"/>
          <ac:spMkLst>
            <pc:docMk/>
            <pc:sldMk cId="2548568293" sldId="259"/>
            <ac:spMk id="2" creationId="{56FFAFE1-ACB3-E71B-2AD1-49D00BD7123E}"/>
          </ac:spMkLst>
        </pc:spChg>
        <pc:spChg chg="mod">
          <ac:chgData name="Sai Saran" userId="7614ea0050d6501e" providerId="LiveId" clId="{15197A7C-5942-4118-A67F-16EEF0BD8C80}" dt="2025-01-09T02:01:51.529" v="385" actId="5793"/>
          <ac:spMkLst>
            <pc:docMk/>
            <pc:sldMk cId="2548568293" sldId="259"/>
            <ac:spMk id="3" creationId="{1C0F1A83-61A6-0228-43D3-9B1DE61167CC}"/>
          </ac:spMkLst>
        </pc:spChg>
        <pc:picChg chg="add del mod">
          <ac:chgData name="Sai Saran" userId="7614ea0050d6501e" providerId="LiveId" clId="{15197A7C-5942-4118-A67F-16EEF0BD8C80}" dt="2025-01-09T01:59:18.745" v="369" actId="478"/>
          <ac:picMkLst>
            <pc:docMk/>
            <pc:sldMk cId="2548568293" sldId="259"/>
            <ac:picMk id="5" creationId="{9B2B9530-BF1A-B7BF-30D4-7DA7957DCE25}"/>
          </ac:picMkLst>
        </pc:picChg>
        <pc:picChg chg="add mod">
          <ac:chgData name="Sai Saran" userId="7614ea0050d6501e" providerId="LiveId" clId="{15197A7C-5942-4118-A67F-16EEF0BD8C80}" dt="2025-01-09T02:02:17.497" v="389" actId="14100"/>
          <ac:picMkLst>
            <pc:docMk/>
            <pc:sldMk cId="2548568293" sldId="259"/>
            <ac:picMk id="7" creationId="{59A6E82D-15D2-E30D-3C77-FDD2B9E686BF}"/>
          </ac:picMkLst>
        </pc:picChg>
        <pc:picChg chg="add mod">
          <ac:chgData name="Sai Saran" userId="7614ea0050d6501e" providerId="LiveId" clId="{15197A7C-5942-4118-A67F-16EEF0BD8C80}" dt="2025-01-09T02:02:14.825" v="388" actId="14100"/>
          <ac:picMkLst>
            <pc:docMk/>
            <pc:sldMk cId="2548568293" sldId="259"/>
            <ac:picMk id="9" creationId="{E8DEC556-1155-CA09-F722-2076D80FEB71}"/>
          </ac:picMkLst>
        </pc:picChg>
      </pc:sldChg>
      <pc:sldChg chg="addSp delSp modSp new mod">
        <pc:chgData name="Sai Saran" userId="7614ea0050d6501e" providerId="LiveId" clId="{15197A7C-5942-4118-A67F-16EEF0BD8C80}" dt="2025-01-09T02:05:57.675" v="611" actId="113"/>
        <pc:sldMkLst>
          <pc:docMk/>
          <pc:sldMk cId="2532276420" sldId="260"/>
        </pc:sldMkLst>
        <pc:spChg chg="del">
          <ac:chgData name="Sai Saran" userId="7614ea0050d6501e" providerId="LiveId" clId="{15197A7C-5942-4118-A67F-16EEF0BD8C80}" dt="2025-01-09T02:02:32.042" v="391" actId="21"/>
          <ac:spMkLst>
            <pc:docMk/>
            <pc:sldMk cId="2532276420" sldId="260"/>
            <ac:spMk id="2" creationId="{2595E5E2-C13C-B6BA-2B66-E74FDBA14300}"/>
          </ac:spMkLst>
        </pc:spChg>
        <pc:spChg chg="mod">
          <ac:chgData name="Sai Saran" userId="7614ea0050d6501e" providerId="LiveId" clId="{15197A7C-5942-4118-A67F-16EEF0BD8C80}" dt="2025-01-09T02:05:57.675" v="611" actId="113"/>
          <ac:spMkLst>
            <pc:docMk/>
            <pc:sldMk cId="2532276420" sldId="260"/>
            <ac:spMk id="3" creationId="{4A203E3D-26A1-D74D-43C3-DBBAAA4DF6C3}"/>
          </ac:spMkLst>
        </pc:spChg>
        <pc:picChg chg="add mod modCrop">
          <ac:chgData name="Sai Saran" userId="7614ea0050d6501e" providerId="LiveId" clId="{15197A7C-5942-4118-A67F-16EEF0BD8C80}" dt="2025-01-09T02:05:15.222" v="573" actId="732"/>
          <ac:picMkLst>
            <pc:docMk/>
            <pc:sldMk cId="2532276420" sldId="260"/>
            <ac:picMk id="5" creationId="{EAC4223D-DB60-B69A-CFEC-E98823CD6497}"/>
          </ac:picMkLst>
        </pc:picChg>
        <pc:picChg chg="add mod modCrop">
          <ac:chgData name="Sai Saran" userId="7614ea0050d6501e" providerId="LiveId" clId="{15197A7C-5942-4118-A67F-16EEF0BD8C80}" dt="2025-01-09T02:05:37.182" v="578" actId="1076"/>
          <ac:picMkLst>
            <pc:docMk/>
            <pc:sldMk cId="2532276420" sldId="260"/>
            <ac:picMk id="7" creationId="{F95A4373-5A95-93CF-3335-1B9AA3A582AD}"/>
          </ac:picMkLst>
        </pc:picChg>
      </pc:sldChg>
      <pc:sldChg chg="addSp delSp modSp new mod">
        <pc:chgData name="Sai Saran" userId="7614ea0050d6501e" providerId="LiveId" clId="{15197A7C-5942-4118-A67F-16EEF0BD8C80}" dt="2025-01-09T02:09:38.647" v="845" actId="1076"/>
        <pc:sldMkLst>
          <pc:docMk/>
          <pc:sldMk cId="2320338834" sldId="261"/>
        </pc:sldMkLst>
        <pc:spChg chg="del">
          <ac:chgData name="Sai Saran" userId="7614ea0050d6501e" providerId="LiveId" clId="{15197A7C-5942-4118-A67F-16EEF0BD8C80}" dt="2025-01-09T02:06:10.105" v="614" actId="21"/>
          <ac:spMkLst>
            <pc:docMk/>
            <pc:sldMk cId="2320338834" sldId="261"/>
            <ac:spMk id="2" creationId="{6325B92C-D849-BC37-1209-CFF373394E54}"/>
          </ac:spMkLst>
        </pc:spChg>
        <pc:spChg chg="mod">
          <ac:chgData name="Sai Saran" userId="7614ea0050d6501e" providerId="LiveId" clId="{15197A7C-5942-4118-A67F-16EEF0BD8C80}" dt="2025-01-09T02:09:33.110" v="843" actId="21"/>
          <ac:spMkLst>
            <pc:docMk/>
            <pc:sldMk cId="2320338834" sldId="261"/>
            <ac:spMk id="3" creationId="{DD869A47-F408-2C88-B8B2-A75975CE731D}"/>
          </ac:spMkLst>
        </pc:spChg>
        <pc:picChg chg="add mod">
          <ac:chgData name="Sai Saran" userId="7614ea0050d6501e" providerId="LiveId" clId="{15197A7C-5942-4118-A67F-16EEF0BD8C80}" dt="2025-01-09T02:09:38.647" v="845" actId="1076"/>
          <ac:picMkLst>
            <pc:docMk/>
            <pc:sldMk cId="2320338834" sldId="261"/>
            <ac:picMk id="5" creationId="{5997F2B6-8F4A-EC8D-81E1-8F024DC5671F}"/>
          </ac:picMkLst>
        </pc:picChg>
      </pc:sldChg>
      <pc:sldChg chg="addSp delSp modSp new mod">
        <pc:chgData name="Sai Saran" userId="7614ea0050d6501e" providerId="LiveId" clId="{15197A7C-5942-4118-A67F-16EEF0BD8C80}" dt="2025-01-09T02:15:44.682" v="1260" actId="14100"/>
        <pc:sldMkLst>
          <pc:docMk/>
          <pc:sldMk cId="2676925967" sldId="262"/>
        </pc:sldMkLst>
        <pc:spChg chg="del">
          <ac:chgData name="Sai Saran" userId="7614ea0050d6501e" providerId="LiveId" clId="{15197A7C-5942-4118-A67F-16EEF0BD8C80}" dt="2025-01-09T02:10:32.379" v="847" actId="21"/>
          <ac:spMkLst>
            <pc:docMk/>
            <pc:sldMk cId="2676925967" sldId="262"/>
            <ac:spMk id="2" creationId="{EE1E365A-905C-B459-8D07-F1A9EB5A1657}"/>
          </ac:spMkLst>
        </pc:spChg>
        <pc:spChg chg="add del mod">
          <ac:chgData name="Sai Saran" userId="7614ea0050d6501e" providerId="LiveId" clId="{15197A7C-5942-4118-A67F-16EEF0BD8C80}" dt="2025-01-09T02:15:41.775" v="1259" actId="20577"/>
          <ac:spMkLst>
            <pc:docMk/>
            <pc:sldMk cId="2676925967" sldId="262"/>
            <ac:spMk id="3" creationId="{898D6B13-F1FF-75FE-6EC9-3B85F0AD8972}"/>
          </ac:spMkLst>
        </pc:spChg>
        <pc:spChg chg="add mod">
          <ac:chgData name="Sai Saran" userId="7614ea0050d6501e" providerId="LiveId" clId="{15197A7C-5942-4118-A67F-16EEF0BD8C80}" dt="2025-01-09T02:11:21.364" v="853"/>
          <ac:spMkLst>
            <pc:docMk/>
            <pc:sldMk cId="2676925967" sldId="262"/>
            <ac:spMk id="4" creationId="{EE1E365A-905C-B459-8D07-F1A9EB5A1657}"/>
          </ac:spMkLst>
        </pc:spChg>
        <pc:picChg chg="add mod">
          <ac:chgData name="Sai Saran" userId="7614ea0050d6501e" providerId="LiveId" clId="{15197A7C-5942-4118-A67F-16EEF0BD8C80}" dt="2025-01-09T02:14:20.569" v="1047" actId="14100"/>
          <ac:picMkLst>
            <pc:docMk/>
            <pc:sldMk cId="2676925967" sldId="262"/>
            <ac:picMk id="6" creationId="{98EDE620-33FF-DDCB-6434-5778C19BEAD9}"/>
          </ac:picMkLst>
        </pc:picChg>
        <pc:picChg chg="add mod">
          <ac:chgData name="Sai Saran" userId="7614ea0050d6501e" providerId="LiveId" clId="{15197A7C-5942-4118-A67F-16EEF0BD8C80}" dt="2025-01-09T02:15:44.682" v="1260" actId="14100"/>
          <ac:picMkLst>
            <pc:docMk/>
            <pc:sldMk cId="2676925967" sldId="262"/>
            <ac:picMk id="8" creationId="{7D41CCB5-56C5-26B5-005C-7BEEE71866B3}"/>
          </ac:picMkLst>
        </pc:picChg>
      </pc:sldChg>
      <pc:sldChg chg="addSp delSp modSp new mod">
        <pc:chgData name="Sai Saran" userId="7614ea0050d6501e" providerId="LiveId" clId="{15197A7C-5942-4118-A67F-16EEF0BD8C80}" dt="2025-01-09T06:07:44.076" v="2035" actId="113"/>
        <pc:sldMkLst>
          <pc:docMk/>
          <pc:sldMk cId="3917462733" sldId="263"/>
        </pc:sldMkLst>
        <pc:spChg chg="del">
          <ac:chgData name="Sai Saran" userId="7614ea0050d6501e" providerId="LiveId" clId="{15197A7C-5942-4118-A67F-16EEF0BD8C80}" dt="2025-01-09T02:16:06.591" v="1262" actId="21"/>
          <ac:spMkLst>
            <pc:docMk/>
            <pc:sldMk cId="3917462733" sldId="263"/>
            <ac:spMk id="2" creationId="{E875F85D-8C6D-A77B-EBCE-675AC60888EE}"/>
          </ac:spMkLst>
        </pc:spChg>
        <pc:spChg chg="mod">
          <ac:chgData name="Sai Saran" userId="7614ea0050d6501e" providerId="LiveId" clId="{15197A7C-5942-4118-A67F-16EEF0BD8C80}" dt="2025-01-09T06:07:44.076" v="2035" actId="113"/>
          <ac:spMkLst>
            <pc:docMk/>
            <pc:sldMk cId="3917462733" sldId="263"/>
            <ac:spMk id="3" creationId="{23D6FB88-AB92-E342-1818-BCE74218E427}"/>
          </ac:spMkLst>
        </pc:spChg>
        <pc:picChg chg="add mod modCrop">
          <ac:chgData name="Sai Saran" userId="7614ea0050d6501e" providerId="LiveId" clId="{15197A7C-5942-4118-A67F-16EEF0BD8C80}" dt="2025-01-09T02:19:18.813" v="1317" actId="14100"/>
          <ac:picMkLst>
            <pc:docMk/>
            <pc:sldMk cId="3917462733" sldId="263"/>
            <ac:picMk id="5" creationId="{256F485E-3DC9-A4DB-4358-D3CEFE6D673F}"/>
          </ac:picMkLst>
        </pc:picChg>
      </pc:sldChg>
      <pc:sldChg chg="addSp delSp modSp new mod">
        <pc:chgData name="Sai Saran" userId="7614ea0050d6501e" providerId="LiveId" clId="{15197A7C-5942-4118-A67F-16EEF0BD8C80}" dt="2025-01-09T02:21:56.562" v="1561" actId="14100"/>
        <pc:sldMkLst>
          <pc:docMk/>
          <pc:sldMk cId="2542514091" sldId="264"/>
        </pc:sldMkLst>
        <pc:spChg chg="del">
          <ac:chgData name="Sai Saran" userId="7614ea0050d6501e" providerId="LiveId" clId="{15197A7C-5942-4118-A67F-16EEF0BD8C80}" dt="2025-01-09T02:19:27.992" v="1319" actId="21"/>
          <ac:spMkLst>
            <pc:docMk/>
            <pc:sldMk cId="2542514091" sldId="264"/>
            <ac:spMk id="2" creationId="{A0B9DB1D-5737-252D-292F-16CC63D85A5C}"/>
          </ac:spMkLst>
        </pc:spChg>
        <pc:spChg chg="mod">
          <ac:chgData name="Sai Saran" userId="7614ea0050d6501e" providerId="LiveId" clId="{15197A7C-5942-4118-A67F-16EEF0BD8C80}" dt="2025-01-09T02:21:34.378" v="1557" actId="5793"/>
          <ac:spMkLst>
            <pc:docMk/>
            <pc:sldMk cId="2542514091" sldId="264"/>
            <ac:spMk id="3" creationId="{F69364EC-A257-CDE4-8D94-A00128B8A2A8}"/>
          </ac:spMkLst>
        </pc:spChg>
        <pc:picChg chg="add mod">
          <ac:chgData name="Sai Saran" userId="7614ea0050d6501e" providerId="LiveId" clId="{15197A7C-5942-4118-A67F-16EEF0BD8C80}" dt="2025-01-09T02:21:56.562" v="1561" actId="14100"/>
          <ac:picMkLst>
            <pc:docMk/>
            <pc:sldMk cId="2542514091" sldId="264"/>
            <ac:picMk id="5" creationId="{8536FE8B-67B4-0EDD-E8E6-1F6B30F68C45}"/>
          </ac:picMkLst>
        </pc:picChg>
      </pc:sldChg>
      <pc:sldChg chg="addSp delSp modSp new mod">
        <pc:chgData name="Sai Saran" userId="7614ea0050d6501e" providerId="LiveId" clId="{15197A7C-5942-4118-A67F-16EEF0BD8C80}" dt="2025-01-09T06:03:42.235" v="1803" actId="20577"/>
        <pc:sldMkLst>
          <pc:docMk/>
          <pc:sldMk cId="2521694635" sldId="265"/>
        </pc:sldMkLst>
        <pc:spChg chg="del">
          <ac:chgData name="Sai Saran" userId="7614ea0050d6501e" providerId="LiveId" clId="{15197A7C-5942-4118-A67F-16EEF0BD8C80}" dt="2025-01-09T02:22:43.148" v="1563" actId="21"/>
          <ac:spMkLst>
            <pc:docMk/>
            <pc:sldMk cId="2521694635" sldId="265"/>
            <ac:spMk id="2" creationId="{287FC897-A795-E95B-0563-91D7E591725B}"/>
          </ac:spMkLst>
        </pc:spChg>
        <pc:spChg chg="mod">
          <ac:chgData name="Sai Saran" userId="7614ea0050d6501e" providerId="LiveId" clId="{15197A7C-5942-4118-A67F-16EEF0BD8C80}" dt="2025-01-09T06:03:42.235" v="1803" actId="20577"/>
          <ac:spMkLst>
            <pc:docMk/>
            <pc:sldMk cId="2521694635" sldId="265"/>
            <ac:spMk id="3" creationId="{AC258AA6-8311-E6E4-6201-89A04E5402BF}"/>
          </ac:spMkLst>
        </pc:spChg>
        <pc:picChg chg="add mod">
          <ac:chgData name="Sai Saran" userId="7614ea0050d6501e" providerId="LiveId" clId="{15197A7C-5942-4118-A67F-16EEF0BD8C80}" dt="2025-01-09T02:24:44.939" v="1765" actId="14100"/>
          <ac:picMkLst>
            <pc:docMk/>
            <pc:sldMk cId="2521694635" sldId="265"/>
            <ac:picMk id="5" creationId="{7B34653A-6F8D-94AC-C4B0-ABE0A429379E}"/>
          </ac:picMkLst>
        </pc:picChg>
      </pc:sldChg>
      <pc:sldChg chg="addSp delSp modSp new mod">
        <pc:chgData name="Sai Saran" userId="7614ea0050d6501e" providerId="LiveId" clId="{15197A7C-5942-4118-A67F-16EEF0BD8C80}" dt="2025-01-09T06:06:44.492" v="1966" actId="14100"/>
        <pc:sldMkLst>
          <pc:docMk/>
          <pc:sldMk cId="4044300058" sldId="266"/>
        </pc:sldMkLst>
        <pc:spChg chg="del">
          <ac:chgData name="Sai Saran" userId="7614ea0050d6501e" providerId="LiveId" clId="{15197A7C-5942-4118-A67F-16EEF0BD8C80}" dt="2025-01-09T02:25:01.861" v="1767" actId="21"/>
          <ac:spMkLst>
            <pc:docMk/>
            <pc:sldMk cId="4044300058" sldId="266"/>
            <ac:spMk id="2" creationId="{6CBA6E76-495E-E34C-D847-B5261754EB43}"/>
          </ac:spMkLst>
        </pc:spChg>
        <pc:spChg chg="mod">
          <ac:chgData name="Sai Saran" userId="7614ea0050d6501e" providerId="LiveId" clId="{15197A7C-5942-4118-A67F-16EEF0BD8C80}" dt="2025-01-09T06:06:09.957" v="1956" actId="1076"/>
          <ac:spMkLst>
            <pc:docMk/>
            <pc:sldMk cId="4044300058" sldId="266"/>
            <ac:spMk id="3" creationId="{B1D1D0DA-4F99-3274-99E3-4AB54791C30C}"/>
          </ac:spMkLst>
        </pc:spChg>
        <pc:picChg chg="add mod">
          <ac:chgData name="Sai Saran" userId="7614ea0050d6501e" providerId="LiveId" clId="{15197A7C-5942-4118-A67F-16EEF0BD8C80}" dt="2025-01-09T06:06:42.126" v="1965" actId="14100"/>
          <ac:picMkLst>
            <pc:docMk/>
            <pc:sldMk cId="4044300058" sldId="266"/>
            <ac:picMk id="5" creationId="{722F21BD-04CB-F5F6-E2AF-766CFB77A0CE}"/>
          </ac:picMkLst>
        </pc:picChg>
        <pc:picChg chg="add mod">
          <ac:chgData name="Sai Saran" userId="7614ea0050d6501e" providerId="LiveId" clId="{15197A7C-5942-4118-A67F-16EEF0BD8C80}" dt="2025-01-09T06:06:44.492" v="1966" actId="14100"/>
          <ac:picMkLst>
            <pc:docMk/>
            <pc:sldMk cId="4044300058" sldId="266"/>
            <ac:picMk id="7" creationId="{339322CD-067F-2BDA-BDF4-02465C6D7E34}"/>
          </ac:picMkLst>
        </pc:picChg>
      </pc:sldChg>
      <pc:sldChg chg="addSp delSp modSp new mod">
        <pc:chgData name="Sai Saran" userId="7614ea0050d6501e" providerId="LiveId" clId="{15197A7C-5942-4118-A67F-16EEF0BD8C80}" dt="2025-01-09T06:12:08.995" v="2081" actId="1076"/>
        <pc:sldMkLst>
          <pc:docMk/>
          <pc:sldMk cId="2134320762" sldId="267"/>
        </pc:sldMkLst>
        <pc:spChg chg="del">
          <ac:chgData name="Sai Saran" userId="7614ea0050d6501e" providerId="LiveId" clId="{15197A7C-5942-4118-A67F-16EEF0BD8C80}" dt="2025-01-09T06:06:50.881" v="1968" actId="21"/>
          <ac:spMkLst>
            <pc:docMk/>
            <pc:sldMk cId="2134320762" sldId="267"/>
            <ac:spMk id="2" creationId="{7C00FEB0-892B-4B50-9088-8D4705D2E03F}"/>
          </ac:spMkLst>
        </pc:spChg>
        <pc:spChg chg="mod">
          <ac:chgData name="Sai Saran" userId="7614ea0050d6501e" providerId="LiveId" clId="{15197A7C-5942-4118-A67F-16EEF0BD8C80}" dt="2025-01-09T06:12:03.081" v="2080" actId="27636"/>
          <ac:spMkLst>
            <pc:docMk/>
            <pc:sldMk cId="2134320762" sldId="267"/>
            <ac:spMk id="3" creationId="{637B94B4-CCEA-2ABF-2086-2F3965A30E9A}"/>
          </ac:spMkLst>
        </pc:spChg>
        <pc:picChg chg="add del mod">
          <ac:chgData name="Sai Saran" userId="7614ea0050d6501e" providerId="LiveId" clId="{15197A7C-5942-4118-A67F-16EEF0BD8C80}" dt="2025-01-09T06:08:39.058" v="2042" actId="478"/>
          <ac:picMkLst>
            <pc:docMk/>
            <pc:sldMk cId="2134320762" sldId="267"/>
            <ac:picMk id="4" creationId="{69E7FEF3-3372-D0A5-0171-E6F5FB0FB40D}"/>
          </ac:picMkLst>
        </pc:picChg>
        <pc:picChg chg="add mod">
          <ac:chgData name="Sai Saran" userId="7614ea0050d6501e" providerId="LiveId" clId="{15197A7C-5942-4118-A67F-16EEF0BD8C80}" dt="2025-01-09T06:12:08.995" v="2081" actId="1076"/>
          <ac:picMkLst>
            <pc:docMk/>
            <pc:sldMk cId="2134320762" sldId="267"/>
            <ac:picMk id="1026" creationId="{213B098C-4E9A-DE0E-82FC-C99B83FCFF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70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20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155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86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333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362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116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304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6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43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4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7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74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13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0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973230-05D4-4648-B7D8-44D259C2DB00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6724-B7F7-4A5E-BF38-335CDA80A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F19F-6569-640A-5909-0B2C3F48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327988" cy="3329581"/>
          </a:xfrm>
        </p:spPr>
        <p:txBody>
          <a:bodyPr/>
          <a:lstStyle/>
          <a:p>
            <a:r>
              <a:rPr lang="en-IN" sz="5600" b="1" dirty="0"/>
              <a:t>Task 5 </a:t>
            </a:r>
            <a:br>
              <a:rPr lang="en-IN" sz="5600" b="1" dirty="0"/>
            </a:br>
            <a:r>
              <a:rPr lang="en-IN" sz="5600" b="1" dirty="0"/>
              <a:t>Implement Deployment Automation (CodeDeploy/Spinnaker)</a:t>
            </a:r>
          </a:p>
        </p:txBody>
      </p:sp>
    </p:spTree>
    <p:extLst>
      <p:ext uri="{BB962C8B-B14F-4D97-AF65-F5344CB8AC3E}">
        <p14:creationId xmlns:p14="http://schemas.microsoft.com/office/powerpoint/2010/main" val="116762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8AA6-8311-E6E4-6201-89A04E54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95944"/>
            <a:ext cx="9906000" cy="63463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Coming to Step5 Add deploy stage in that we need to add Application and Application Deployment Group that we have created from drop down and then click on create pipeline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4653A-6F8D-94AC-C4B0-ABE0A4293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1249944"/>
            <a:ext cx="9720943" cy="503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1D0DA-4F99-3274-99E3-4AB54791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39486"/>
            <a:ext cx="10069286" cy="64443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Step5: </a:t>
            </a:r>
            <a:r>
              <a:rPr lang="en-IN" dirty="0"/>
              <a:t>After creating the pipeline It will checks the Git repository and Deploy the Application in to the server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F21BD-04CB-F5F6-E2AF-766CFB77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09534"/>
            <a:ext cx="9398483" cy="2667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9322CD-067F-2BDA-BDF4-02465C6D7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07972"/>
            <a:ext cx="9398483" cy="28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0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94B4-CCEA-2ABF-2086-2F3965A30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95943"/>
            <a:ext cx="10080171" cy="66620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Step6: </a:t>
            </a:r>
            <a:r>
              <a:rPr lang="en-IN" dirty="0"/>
              <a:t>We can see the Output by using EC2 Instance DNS link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400" b="1" dirty="0"/>
              <a:t>Conclusion: </a:t>
            </a:r>
          </a:p>
          <a:p>
            <a:pPr marL="0" indent="0">
              <a:buNone/>
            </a:pPr>
            <a:r>
              <a:rPr lang="en-US" dirty="0"/>
              <a:t>AWS </a:t>
            </a:r>
            <a:r>
              <a:rPr lang="en-US" dirty="0" err="1"/>
              <a:t>CodeDeploy</a:t>
            </a:r>
            <a:r>
              <a:rPr lang="en-US" dirty="0"/>
              <a:t> simplifies and automates deployments, reducing human errors and ensuring consistency across environments. By integrating </a:t>
            </a:r>
            <a:r>
              <a:rPr lang="en-US" dirty="0" err="1"/>
              <a:t>CodeDeploy</a:t>
            </a:r>
            <a:r>
              <a:rPr lang="en-US" dirty="0"/>
              <a:t> into your CI/CD pipeline, you can achieve fast, reliable, and scalable application delivery. 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3B098C-4E9A-DE0E-82FC-C99B83FCF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0"/>
          <a:stretch/>
        </p:blipFill>
        <p:spPr bwMode="auto">
          <a:xfrm>
            <a:off x="255544" y="838199"/>
            <a:ext cx="9998798" cy="37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2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8CD3-9E9F-BDF8-6577-25E78A04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445" y="975233"/>
            <a:ext cx="9404723" cy="940653"/>
          </a:xfrm>
        </p:spPr>
        <p:txBody>
          <a:bodyPr/>
          <a:lstStyle/>
          <a:p>
            <a:r>
              <a:rPr lang="en-IN" b="1" dirty="0"/>
              <a:t>AWS CodeDeploy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303F-6CD1-C01A-FAE2-7EB2374B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AWS </a:t>
            </a:r>
            <a:r>
              <a:rPr lang="en-US" sz="2400" dirty="0" err="1"/>
              <a:t>CodeDeploy</a:t>
            </a:r>
            <a:r>
              <a:rPr lang="en-US" sz="2400" dirty="0"/>
              <a:t> is a fully managed deployment service provided by Amazon Web Services (AWS). It automates the deployment of applications to various compute services, such as EC2 instances, Lambda functions, and on-premises servers. </a:t>
            </a:r>
            <a:r>
              <a:rPr lang="en-US" sz="2400" dirty="0" err="1"/>
              <a:t>CodeDeploy</a:t>
            </a:r>
            <a:r>
              <a:rPr lang="en-US" sz="2400" dirty="0"/>
              <a:t> makes it easier to release updates, ensuring minimal downtime and reducing the risk of deployment errors.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979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A9E0-F97D-21F1-88B8-1FE5DE45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 to Implement Deployment Automation using CodeDeploy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3B9D-9C9D-3C25-20A6-8855C517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Step1: </a:t>
            </a:r>
            <a:r>
              <a:rPr lang="en-IN" dirty="0"/>
              <a:t>Creating IAM Roles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First create IAM Role by selecting use case as EC2 and set user permissions by selecting as AmazonEC2RoleforCodeDeploy and click on Create IAM Role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1E71F-ABED-44B1-C6DF-F25EE609E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32" y="3614055"/>
            <a:ext cx="10440604" cy="30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0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1A83-61A6-0228-43D3-9B1DE6116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293914"/>
            <a:ext cx="9982199" cy="61068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Next create IAM Role by selecting use case as CodeDeploy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6E82D-15D2-E30D-3C77-FDD2B9E6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775485"/>
            <a:ext cx="9982199" cy="2740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EC556-1155-CA09-F722-2076D80FE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3728145"/>
            <a:ext cx="10145486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6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3E3D-26A1-D74D-43C3-DBBAAA4D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239486"/>
            <a:ext cx="9993085" cy="648788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Step2: </a:t>
            </a:r>
            <a:r>
              <a:rPr lang="en-IN" dirty="0"/>
              <a:t>Create an EC2 Instance and add Created IAM Role from the drop down </a:t>
            </a:r>
          </a:p>
          <a:p>
            <a:pPr marL="0" indent="0">
              <a:buNone/>
            </a:pPr>
            <a:r>
              <a:rPr lang="en-IN" dirty="0"/>
              <a:t>also add user data in advanced details then click on Create Instance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4223D-DB60-B69A-CFEC-E98823CD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44"/>
          <a:stretch/>
        </p:blipFill>
        <p:spPr>
          <a:xfrm>
            <a:off x="261257" y="1229561"/>
            <a:ext cx="9993085" cy="1720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A4373-5A95-93CF-3335-1B9AA3A58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50"/>
          <a:stretch/>
        </p:blipFill>
        <p:spPr>
          <a:xfrm>
            <a:off x="261258" y="3254829"/>
            <a:ext cx="9993084" cy="33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7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9A47-F408-2C88-B8B2-A75975CE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6" y="163286"/>
            <a:ext cx="10036628" cy="65096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Step3: Navigate to Code pipeline AWS Service. In that first we need to Create Application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7F2B6-8F4A-EC8D-81E1-8F024DC56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6" y="1303957"/>
            <a:ext cx="9764485" cy="42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3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6B13-F1FF-75FE-6EC9-3B85F0AD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74171"/>
            <a:ext cx="10047515" cy="64987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After Creating Application we need to create Application Deployment Group and then select service role from the drop down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As shown in the below Image tick the Amazon EC2 Instance check box and give the Key and value from the drop down and click on create deployment group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DE620-33FF-DDCB-6434-5778C19BE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838080"/>
            <a:ext cx="9231086" cy="226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41CCB5-56C5-26B5-005C-7BEEE7186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4169229"/>
            <a:ext cx="9231086" cy="259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6FB88-AB92-E342-1818-BCE74218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8" y="130629"/>
            <a:ext cx="10091056" cy="652054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Step4: </a:t>
            </a:r>
            <a:r>
              <a:rPr lang="en-IN" dirty="0"/>
              <a:t>Create Code Pipeline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F485E-3DC9-A4DB-4358-D3CEFE6D6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86"/>
          <a:stretch/>
        </p:blipFill>
        <p:spPr>
          <a:xfrm>
            <a:off x="261258" y="983238"/>
            <a:ext cx="9753599" cy="52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6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64EC-A257-CDE4-8D94-A00128B8A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206829"/>
            <a:ext cx="9982200" cy="64007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Step3 add source provider as </a:t>
            </a:r>
            <a:r>
              <a:rPr lang="en-IN" dirty="0" err="1"/>
              <a:t>Github</a:t>
            </a:r>
            <a:r>
              <a:rPr lang="en-IN" dirty="0"/>
              <a:t> and establish a connection with </a:t>
            </a:r>
            <a:r>
              <a:rPr lang="en-IN" dirty="0" err="1"/>
              <a:t>Github</a:t>
            </a:r>
            <a:r>
              <a:rPr lang="en-IN" dirty="0"/>
              <a:t> then select Repository which we need to deploy also specify the branch name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6FE8B-67B4-0EDD-E8E6-1F6B30F68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5" y="1461293"/>
            <a:ext cx="9503229" cy="492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4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</TotalTime>
  <Words>348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</vt:lpstr>
      <vt:lpstr>Task 5  Implement Deployment Automation (CodeDeploy/Spinnaker)</vt:lpstr>
      <vt:lpstr>AWS CodeDeploy </vt:lpstr>
      <vt:lpstr>Steps to Implement Deployment Automation using CodeDeploy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Saran</dc:creator>
  <cp:lastModifiedBy>Sai Saran</cp:lastModifiedBy>
  <cp:revision>1</cp:revision>
  <dcterms:created xsi:type="dcterms:W3CDTF">2025-01-09T01:45:53Z</dcterms:created>
  <dcterms:modified xsi:type="dcterms:W3CDTF">2025-01-09T06:12:10Z</dcterms:modified>
</cp:coreProperties>
</file>