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sldIdLst>
    <p:sldId id="256" r:id="rId2"/>
    <p:sldId id="257" r:id="rId3"/>
    <p:sldId id="269" r:id="rId4"/>
    <p:sldId id="259" r:id="rId5"/>
    <p:sldId id="271" r:id="rId6"/>
    <p:sldId id="260" r:id="rId7"/>
    <p:sldId id="267" r:id="rId8"/>
    <p:sldId id="262" r:id="rId9"/>
    <p:sldId id="263" r:id="rId10"/>
    <p:sldId id="264" r:id="rId11"/>
    <p:sldId id="261" r:id="rId12"/>
    <p:sldId id="266" r:id="rId13"/>
    <p:sldId id="272" r:id="rId14"/>
    <p:sldId id="273" r:id="rId15"/>
    <p:sldId id="274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694-D13D-4B22-8557-786546EDCA28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694-D13D-4B22-8557-786546EDCA28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25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694-D13D-4B22-8557-786546EDCA28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307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694-D13D-4B22-8557-786546EDCA28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185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694-D13D-4B22-8557-786546EDCA28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5191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694-D13D-4B22-8557-786546EDCA28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883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694-D13D-4B22-8557-786546EDCA28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065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694-D13D-4B22-8557-786546EDCA28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73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694-D13D-4B22-8557-786546EDCA28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18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694-D13D-4B22-8557-786546EDCA28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76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694-D13D-4B22-8557-786546EDCA28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30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694-D13D-4B22-8557-786546EDCA28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07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694-D13D-4B22-8557-786546EDCA28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29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694-D13D-4B22-8557-786546EDCA28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57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694-D13D-4B22-8557-786546EDCA28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94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5694-D13D-4B22-8557-786546EDCA28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14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65694-D13D-4B22-8557-786546EDCA28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93B1AB-C8B8-4969-9949-809A62902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36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6504" y="3812666"/>
            <a:ext cx="9091736" cy="23876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l"/>
            <a:r>
              <a:rPr lang="en-US" sz="5600" b="1" dirty="0"/>
              <a:t>TASK-3</a:t>
            </a:r>
            <a:br>
              <a:rPr lang="en-US" sz="5600" b="1" dirty="0"/>
            </a:br>
            <a:r>
              <a:rPr lang="en-US" sz="5600" b="1" dirty="0"/>
              <a:t>Deploy Networking Infrastructure (VPC, Subnets)</a:t>
            </a:r>
            <a:r>
              <a:rPr lang="en-IN" sz="5600" b="1" dirty="0">
                <a:effectLst/>
              </a:rPr>
              <a:t>WITH</a:t>
            </a:r>
            <a:br>
              <a:rPr lang="en-IN" sz="5600" b="1" dirty="0"/>
            </a:br>
            <a:r>
              <a:rPr lang="en-IN" sz="5600" b="1" dirty="0">
                <a:effectLst/>
              </a:rPr>
              <a:t>TERRAFORM</a:t>
            </a:r>
            <a:endParaRPr lang="en-IN" sz="5600" b="1" dirty="0"/>
          </a:p>
        </p:txBody>
      </p:sp>
    </p:spTree>
    <p:extLst>
      <p:ext uri="{BB962C8B-B14F-4D97-AF65-F5344CB8AC3E}">
        <p14:creationId xmlns:p14="http://schemas.microsoft.com/office/powerpoint/2010/main" val="334041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332" y="132207"/>
            <a:ext cx="10986565" cy="1093277"/>
          </a:xfrm>
        </p:spPr>
        <p:txBody>
          <a:bodyPr/>
          <a:lstStyle/>
          <a:p>
            <a:r>
              <a:rPr lang="en-IN" b="1" dirty="0"/>
              <a:t>Route Table Association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332" y="1225484"/>
            <a:ext cx="11825550" cy="546754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301166-7948-161D-F758-B6D2F9EDA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53" y="1206339"/>
            <a:ext cx="10722921" cy="44261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81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53" y="0"/>
            <a:ext cx="11354211" cy="1400530"/>
          </a:xfrm>
        </p:spPr>
        <p:txBody>
          <a:bodyPr/>
          <a:lstStyle/>
          <a:p>
            <a:r>
              <a:rPr lang="en-IN" b="1" dirty="0"/>
              <a:t>Creating </a:t>
            </a:r>
            <a:r>
              <a:rPr lang="en-US" b="1" dirty="0"/>
              <a:t>INTERNET GATEWAY</a:t>
            </a:r>
            <a:r>
              <a:rPr lang="en-IN" dirty="0"/>
              <a:t> </a:t>
            </a:r>
            <a:r>
              <a:rPr lang="en-IN" b="1" dirty="0"/>
              <a:t>Using Terraform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53" y="660400"/>
            <a:ext cx="11608734" cy="60662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STEP10: Again, Create a new file in VPC Peering. </a:t>
            </a:r>
          </a:p>
          <a:p>
            <a:pPr marL="0" indent="0">
              <a:buNone/>
            </a:pPr>
            <a:r>
              <a:rPr lang="en-US" dirty="0"/>
              <a:t>Here I have created a new file and named it as IGW.tf</a:t>
            </a:r>
          </a:p>
          <a:p>
            <a:pPr marL="0" indent="0">
              <a:buNone/>
            </a:pPr>
            <a:r>
              <a:rPr lang="en-US" dirty="0"/>
              <a:t>STEP11: Paste the following code in the file and open </a:t>
            </a:r>
          </a:p>
          <a:p>
            <a:pPr marL="0" indent="0">
              <a:buNone/>
            </a:pPr>
            <a:r>
              <a:rPr lang="en-US" dirty="0"/>
              <a:t>The New Terminal</a:t>
            </a:r>
          </a:p>
          <a:p>
            <a:pPr marL="0" indent="0">
              <a:buNone/>
            </a:pPr>
            <a:r>
              <a:rPr lang="en-IN" dirty="0"/>
              <a:t>STEP12: Then do the terraform </a:t>
            </a:r>
            <a:r>
              <a:rPr lang="en-IN" dirty="0" err="1"/>
              <a:t>init</a:t>
            </a:r>
            <a:r>
              <a:rPr lang="en-IN" dirty="0"/>
              <a:t>, terraform plan and </a:t>
            </a:r>
          </a:p>
          <a:p>
            <a:pPr marL="0" indent="0">
              <a:buNone/>
            </a:pPr>
            <a:r>
              <a:rPr lang="en-IN" dirty="0"/>
              <a:t>terraform apply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711126" y="731520"/>
            <a:ext cx="4072379" cy="5995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250" dirty="0"/>
          </a:p>
          <a:p>
            <a:r>
              <a:rPr lang="en-IN" sz="1250" dirty="0"/>
              <a:t>resource "</a:t>
            </a:r>
            <a:r>
              <a:rPr lang="en-IN" sz="1250" dirty="0" err="1"/>
              <a:t>aws_internet_gateway</a:t>
            </a:r>
            <a:r>
              <a:rPr lang="en-IN" sz="1250" dirty="0"/>
              <a:t>" "vpc1_igw" {</a:t>
            </a:r>
          </a:p>
          <a:p>
            <a:r>
              <a:rPr lang="en-IN" sz="1250" dirty="0"/>
              <a:t>  </a:t>
            </a:r>
            <a:r>
              <a:rPr lang="en-IN" sz="1250" dirty="0" err="1"/>
              <a:t>vpc_id</a:t>
            </a:r>
            <a:r>
              <a:rPr lang="en-IN" sz="1250" dirty="0"/>
              <a:t> = aws_vpc.vpc1.id</a:t>
            </a:r>
          </a:p>
          <a:p>
            <a:endParaRPr lang="en-IN" sz="1250" dirty="0"/>
          </a:p>
          <a:p>
            <a:r>
              <a:rPr lang="en-IN" sz="1250" dirty="0"/>
              <a:t>  tags = {</a:t>
            </a:r>
          </a:p>
          <a:p>
            <a:r>
              <a:rPr lang="en-IN" sz="1250" dirty="0"/>
              <a:t>    Name = "VPC 1 IGW"</a:t>
            </a:r>
          </a:p>
          <a:p>
            <a:r>
              <a:rPr lang="en-IN" sz="1250" dirty="0"/>
              <a:t>  }</a:t>
            </a:r>
          </a:p>
          <a:p>
            <a:r>
              <a:rPr lang="en-IN" sz="1250" dirty="0"/>
              <a:t>}</a:t>
            </a:r>
          </a:p>
          <a:p>
            <a:endParaRPr lang="en-IN" sz="1250" dirty="0"/>
          </a:p>
          <a:p>
            <a:r>
              <a:rPr lang="en-IN" sz="1250" dirty="0"/>
              <a:t>resource "</a:t>
            </a:r>
            <a:r>
              <a:rPr lang="en-IN" sz="1250" dirty="0" err="1"/>
              <a:t>aws_internet_gateway</a:t>
            </a:r>
            <a:r>
              <a:rPr lang="en-IN" sz="1250" dirty="0"/>
              <a:t>" "vpc2_igw" {</a:t>
            </a:r>
          </a:p>
          <a:p>
            <a:r>
              <a:rPr lang="en-IN" sz="1250" dirty="0"/>
              <a:t>  </a:t>
            </a:r>
            <a:r>
              <a:rPr lang="en-IN" sz="1250" dirty="0" err="1"/>
              <a:t>vpc_id</a:t>
            </a:r>
            <a:r>
              <a:rPr lang="en-IN" sz="1250" dirty="0"/>
              <a:t> = aws_vpc.vpc2.id</a:t>
            </a:r>
          </a:p>
          <a:p>
            <a:endParaRPr lang="en-IN" sz="1250" dirty="0"/>
          </a:p>
          <a:p>
            <a:r>
              <a:rPr lang="en-IN" sz="1250" dirty="0"/>
              <a:t>  tags = {</a:t>
            </a:r>
          </a:p>
          <a:p>
            <a:r>
              <a:rPr lang="en-IN" sz="1250" dirty="0"/>
              <a:t>    Name = "VPC 2 IGW"</a:t>
            </a:r>
          </a:p>
          <a:p>
            <a:r>
              <a:rPr lang="en-IN" sz="1250" dirty="0"/>
              <a:t>  }</a:t>
            </a:r>
          </a:p>
          <a:p>
            <a:r>
              <a:rPr lang="en-IN" sz="1250" dirty="0"/>
              <a:t>}</a:t>
            </a:r>
          </a:p>
          <a:p>
            <a:endParaRPr lang="en-IN" sz="1250" dirty="0"/>
          </a:p>
          <a:p>
            <a:r>
              <a:rPr lang="en-IN" sz="1250" dirty="0"/>
              <a:t>resource "</a:t>
            </a:r>
            <a:r>
              <a:rPr lang="en-IN" sz="1250" dirty="0" err="1"/>
              <a:t>aws_route</a:t>
            </a:r>
            <a:r>
              <a:rPr lang="en-IN" sz="1250" dirty="0"/>
              <a:t>" "route_to_vpc1_igw" {</a:t>
            </a:r>
          </a:p>
          <a:p>
            <a:r>
              <a:rPr lang="en-IN" sz="1250" dirty="0"/>
              <a:t>  </a:t>
            </a:r>
            <a:r>
              <a:rPr lang="en-IN" sz="1250" dirty="0" err="1"/>
              <a:t>route_table_id</a:t>
            </a:r>
            <a:r>
              <a:rPr lang="en-IN" sz="1250" dirty="0"/>
              <a:t>         = aws_route_table.route_table_vpc1.id</a:t>
            </a:r>
          </a:p>
          <a:p>
            <a:r>
              <a:rPr lang="en-IN" sz="1250" dirty="0"/>
              <a:t>  </a:t>
            </a:r>
            <a:r>
              <a:rPr lang="en-IN" sz="1250" dirty="0" err="1"/>
              <a:t>destination_cidr_block</a:t>
            </a:r>
            <a:r>
              <a:rPr lang="en-IN" sz="1250" dirty="0"/>
              <a:t> = "0.0.0.0/0"</a:t>
            </a:r>
          </a:p>
          <a:p>
            <a:r>
              <a:rPr lang="en-IN" sz="1250" dirty="0"/>
              <a:t>  </a:t>
            </a:r>
            <a:r>
              <a:rPr lang="en-IN" sz="1250" dirty="0" err="1"/>
              <a:t>gateway_id</a:t>
            </a:r>
            <a:r>
              <a:rPr lang="en-IN" sz="1250" dirty="0"/>
              <a:t>             = aws_internet_gateway.vpc1_igw.id</a:t>
            </a:r>
          </a:p>
          <a:p>
            <a:r>
              <a:rPr lang="en-IN" sz="1250" dirty="0"/>
              <a:t>}</a:t>
            </a:r>
          </a:p>
          <a:p>
            <a:endParaRPr lang="en-IN" sz="1250" dirty="0"/>
          </a:p>
          <a:p>
            <a:r>
              <a:rPr lang="en-IN" sz="1250" dirty="0"/>
              <a:t>resource "</a:t>
            </a:r>
            <a:r>
              <a:rPr lang="en-IN" sz="1250" dirty="0" err="1"/>
              <a:t>aws_route</a:t>
            </a:r>
            <a:r>
              <a:rPr lang="en-IN" sz="1250" dirty="0"/>
              <a:t>" "route_to_vpc2_igw" {</a:t>
            </a:r>
          </a:p>
          <a:p>
            <a:r>
              <a:rPr lang="en-IN" sz="1250" dirty="0"/>
              <a:t>  </a:t>
            </a:r>
            <a:r>
              <a:rPr lang="en-IN" sz="1250" dirty="0" err="1"/>
              <a:t>route_table_id</a:t>
            </a:r>
            <a:r>
              <a:rPr lang="en-IN" sz="1250" dirty="0"/>
              <a:t>         = aws_route_table.route_table_vpc2.id</a:t>
            </a:r>
          </a:p>
          <a:p>
            <a:r>
              <a:rPr lang="en-IN" sz="1250" dirty="0"/>
              <a:t>  </a:t>
            </a:r>
            <a:r>
              <a:rPr lang="en-IN" sz="1250" dirty="0" err="1"/>
              <a:t>destination_cidr_block</a:t>
            </a:r>
            <a:r>
              <a:rPr lang="en-IN" sz="1250" dirty="0"/>
              <a:t> = "0.0.0.0/0"</a:t>
            </a:r>
          </a:p>
          <a:p>
            <a:r>
              <a:rPr lang="en-IN" sz="1250" dirty="0"/>
              <a:t>  </a:t>
            </a:r>
            <a:r>
              <a:rPr lang="en-IN" sz="1250" dirty="0" err="1"/>
              <a:t>gateway_id</a:t>
            </a:r>
            <a:r>
              <a:rPr lang="en-IN" sz="1250" dirty="0"/>
              <a:t>             = aws_internet_gateway.vpc2_igw.id</a:t>
            </a:r>
          </a:p>
          <a:p>
            <a:r>
              <a:rPr lang="en-IN" sz="1250" dirty="0"/>
              <a:t>}</a:t>
            </a:r>
          </a:p>
          <a:p>
            <a:endParaRPr lang="en-IN" sz="12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94A4C7-2A28-6265-AE64-B07ED8EEF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53" y="3429000"/>
            <a:ext cx="7072347" cy="2362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8661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9" y="73529"/>
            <a:ext cx="8596668" cy="889262"/>
          </a:xfrm>
        </p:spPr>
        <p:txBody>
          <a:bodyPr/>
          <a:lstStyle/>
          <a:p>
            <a:r>
              <a:rPr lang="en-IN" b="1" dirty="0"/>
              <a:t>VPC Peering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152398-E2DA-6950-5667-926B7D388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812801"/>
            <a:ext cx="11480800" cy="5880230"/>
          </a:xfrm>
        </p:spPr>
        <p:txBody>
          <a:bodyPr/>
          <a:lstStyle/>
          <a:p>
            <a:r>
              <a:rPr lang="en-US" b="1" dirty="0"/>
              <a:t>VPC Peering</a:t>
            </a:r>
            <a:r>
              <a:rPr lang="en-US" dirty="0"/>
              <a:t> is a way to connect two different Virtual Private Clouds </a:t>
            </a:r>
          </a:p>
          <a:p>
            <a:pPr marL="0" indent="0">
              <a:buNone/>
            </a:pPr>
            <a:r>
              <a:rPr lang="en-US" dirty="0"/>
              <a:t>(VPCs) in AWS, allowing them to communicate with each other as if they </a:t>
            </a:r>
          </a:p>
          <a:p>
            <a:pPr marL="0" indent="0">
              <a:buNone/>
            </a:pPr>
            <a:r>
              <a:rPr lang="en-US" dirty="0"/>
              <a:t>were in the same network.</a:t>
            </a:r>
          </a:p>
          <a:p>
            <a:pPr marL="0" indent="0">
              <a:buNone/>
            </a:pPr>
            <a:r>
              <a:rPr lang="en-US" dirty="0"/>
              <a:t>STEP13: Again, Create a new file in VPC </a:t>
            </a:r>
            <a:r>
              <a:rPr lang="en-US" dirty="0" err="1"/>
              <a:t>Peering.Here</a:t>
            </a:r>
            <a:r>
              <a:rPr lang="en-US" dirty="0"/>
              <a:t> I have created a </a:t>
            </a:r>
          </a:p>
          <a:p>
            <a:pPr marL="0" indent="0">
              <a:buNone/>
            </a:pPr>
            <a:r>
              <a:rPr lang="en-US" dirty="0"/>
              <a:t>new file and named it as Peering.tf</a:t>
            </a:r>
          </a:p>
          <a:p>
            <a:pPr marL="0" indent="0">
              <a:buNone/>
            </a:pPr>
            <a:r>
              <a:rPr lang="en-US" dirty="0"/>
              <a:t>STEP14: Paste the following code in the file and open The New Terminal</a:t>
            </a:r>
          </a:p>
          <a:p>
            <a:pPr marL="0" indent="0">
              <a:buNone/>
            </a:pPr>
            <a:r>
              <a:rPr lang="en-IN" dirty="0"/>
              <a:t>STEP15: Then do the terraform </a:t>
            </a:r>
            <a:r>
              <a:rPr lang="en-IN" dirty="0" err="1"/>
              <a:t>init</a:t>
            </a:r>
            <a:r>
              <a:rPr lang="en-IN" dirty="0"/>
              <a:t>, terraform plan and terraform apply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83220B-4608-797D-FB78-2FEDD9EED67A}"/>
              </a:ext>
            </a:extLst>
          </p:cNvPr>
          <p:cNvSpPr/>
          <p:nvPr/>
        </p:nvSpPr>
        <p:spPr>
          <a:xfrm>
            <a:off x="8300720" y="1517715"/>
            <a:ext cx="3779520" cy="44704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resource "</a:t>
            </a:r>
            <a:r>
              <a:rPr lang="en-IN" sz="1400" dirty="0" err="1"/>
              <a:t>aws_vpc_peering_connection</a:t>
            </a:r>
            <a:r>
              <a:rPr lang="en-IN" sz="1400" dirty="0"/>
              <a:t>" "peering" {</a:t>
            </a:r>
          </a:p>
          <a:p>
            <a:pPr algn="ctr"/>
            <a:r>
              <a:rPr lang="en-IN" sz="1400" dirty="0"/>
              <a:t>  </a:t>
            </a:r>
            <a:r>
              <a:rPr lang="en-IN" sz="1400" dirty="0" err="1"/>
              <a:t>vpc_id</a:t>
            </a:r>
            <a:r>
              <a:rPr lang="en-IN" sz="1400" dirty="0"/>
              <a:t> = aws_vpc.vpc1.id </a:t>
            </a:r>
          </a:p>
          <a:p>
            <a:pPr algn="ctr"/>
            <a:r>
              <a:rPr lang="en-IN" sz="1400" dirty="0"/>
              <a:t>  </a:t>
            </a:r>
            <a:r>
              <a:rPr lang="en-IN" sz="1400" dirty="0" err="1"/>
              <a:t>peer_vpc_id</a:t>
            </a:r>
            <a:r>
              <a:rPr lang="en-IN" sz="1400" dirty="0"/>
              <a:t> = aws_vpc.vpc2.id </a:t>
            </a:r>
          </a:p>
          <a:p>
            <a:pPr algn="ctr"/>
            <a:r>
              <a:rPr lang="en-IN" sz="1400" dirty="0"/>
              <a:t>  </a:t>
            </a:r>
            <a:r>
              <a:rPr lang="en-IN" sz="1400" dirty="0" err="1"/>
              <a:t>auto_accept</a:t>
            </a:r>
            <a:r>
              <a:rPr lang="en-IN" sz="1400" dirty="0"/>
              <a:t> = true </a:t>
            </a:r>
          </a:p>
          <a:p>
            <a:pPr algn="ctr"/>
            <a:r>
              <a:rPr lang="en-IN" sz="1400" dirty="0"/>
              <a:t>  tags = {</a:t>
            </a:r>
          </a:p>
          <a:p>
            <a:pPr algn="ctr"/>
            <a:r>
              <a:rPr lang="en-IN" sz="1400" dirty="0"/>
              <a:t>    Name = "Peering connection 1"</a:t>
            </a:r>
          </a:p>
          <a:p>
            <a:pPr algn="ctr"/>
            <a:r>
              <a:rPr lang="en-IN" sz="1400" dirty="0"/>
              <a:t>  }</a:t>
            </a:r>
          </a:p>
          <a:p>
            <a:pPr algn="ctr"/>
            <a:r>
              <a:rPr lang="en-IN" sz="1400" dirty="0"/>
              <a:t>}</a:t>
            </a:r>
          </a:p>
          <a:p>
            <a:pPr algn="ctr"/>
            <a:r>
              <a:rPr lang="en-IN" sz="1400" dirty="0"/>
              <a:t>provider "</a:t>
            </a:r>
            <a:r>
              <a:rPr lang="en-IN" sz="1400" dirty="0" err="1"/>
              <a:t>aws</a:t>
            </a:r>
            <a:r>
              <a:rPr lang="en-IN" sz="1400" dirty="0"/>
              <a:t>" {</a:t>
            </a:r>
          </a:p>
          <a:p>
            <a:pPr algn="ctr"/>
            <a:r>
              <a:rPr lang="en-IN" sz="1400" dirty="0"/>
              <a:t>  alias  = "accepter"</a:t>
            </a:r>
          </a:p>
          <a:p>
            <a:pPr algn="ctr"/>
            <a:r>
              <a:rPr lang="en-IN" sz="1400" dirty="0"/>
              <a:t>  region = "eu-west-1" </a:t>
            </a:r>
          </a:p>
          <a:p>
            <a:pPr algn="ctr"/>
            <a:r>
              <a:rPr lang="en-IN" sz="1400" dirty="0"/>
              <a:t>}</a:t>
            </a:r>
          </a:p>
          <a:p>
            <a:pPr algn="ctr"/>
            <a:r>
              <a:rPr lang="en-IN" sz="1400" dirty="0"/>
              <a:t>resource "</a:t>
            </a:r>
            <a:r>
              <a:rPr lang="en-IN" sz="1400" dirty="0" err="1"/>
              <a:t>aws_vpc_peering_connection_accepter</a:t>
            </a:r>
            <a:r>
              <a:rPr lang="en-IN" sz="1400" dirty="0"/>
              <a:t>" "accepter" {</a:t>
            </a:r>
          </a:p>
          <a:p>
            <a:pPr algn="ctr"/>
            <a:r>
              <a:rPr lang="en-IN" sz="1400" dirty="0"/>
              <a:t>  provider = </a:t>
            </a:r>
            <a:r>
              <a:rPr lang="en-IN" sz="1400" dirty="0" err="1"/>
              <a:t>aws.accepter</a:t>
            </a:r>
            <a:endParaRPr lang="en-IN" sz="1400" dirty="0"/>
          </a:p>
          <a:p>
            <a:pPr algn="ctr"/>
            <a:r>
              <a:rPr lang="en-IN" sz="1400" dirty="0"/>
              <a:t>  </a:t>
            </a:r>
            <a:r>
              <a:rPr lang="en-IN" sz="1400" dirty="0" err="1"/>
              <a:t>vpc_peering_connection_id</a:t>
            </a:r>
            <a:r>
              <a:rPr lang="en-IN" sz="1400" dirty="0"/>
              <a:t> = aws_vpc_peering_connection.peering.id</a:t>
            </a:r>
          </a:p>
          <a:p>
            <a:pPr algn="ctr"/>
            <a:r>
              <a:rPr lang="en-IN" sz="1400" dirty="0"/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C1B6F4-6A7A-0C2A-81B0-B441CFF26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627120"/>
            <a:ext cx="7782559" cy="29260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9992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Terraform Tree Structure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5AE05C-420A-D8E5-E1C0-B63C9B370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93520"/>
            <a:ext cx="8791404" cy="4477320"/>
          </a:xfr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578976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1C79-6A7D-7E52-B977-25AFB32C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1759"/>
            <a:ext cx="8596668" cy="1320800"/>
          </a:xfrm>
        </p:spPr>
        <p:txBody>
          <a:bodyPr/>
          <a:lstStyle/>
          <a:p>
            <a:r>
              <a:rPr lang="en-IN" dirty="0"/>
              <a:t>EC2 Creation using VPC’s that we have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DB6F-E033-B076-63E9-7D7071E25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0960"/>
            <a:ext cx="11331786" cy="5415281"/>
          </a:xfrm>
        </p:spPr>
        <p:txBody>
          <a:bodyPr/>
          <a:lstStyle/>
          <a:p>
            <a:r>
              <a:rPr lang="en-IN" dirty="0"/>
              <a:t>While creating EC2 instance IN network settings we need to modify the VPC and </a:t>
            </a:r>
          </a:p>
          <a:p>
            <a:pPr marL="0" indent="0">
              <a:buNone/>
            </a:pPr>
            <a:r>
              <a:rPr lang="en-IN" dirty="0"/>
              <a:t>Subnets and Created EC2 Instance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Checked whether it is working or not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DC285-C80C-9AA3-BA08-B5148C500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43983"/>
            <a:ext cx="7938346" cy="18882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81F87E-2A6C-466E-755D-E36D11CA2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621959"/>
            <a:ext cx="7938345" cy="212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96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7B3FC-EC2F-F823-4C96-1103653FC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014" y="1747521"/>
            <a:ext cx="8596668" cy="4364962"/>
          </a:xfrm>
        </p:spPr>
        <p:txBody>
          <a:bodyPr/>
          <a:lstStyle/>
          <a:p>
            <a:r>
              <a:rPr lang="en-IN" sz="2400" b="1" dirty="0"/>
              <a:t>Conclusion: </a:t>
            </a:r>
            <a:r>
              <a:rPr lang="en-IN" sz="2400" dirty="0"/>
              <a:t>By using VPC Peering we have </a:t>
            </a:r>
            <a:r>
              <a:rPr lang="en-US" sz="2400" dirty="0"/>
              <a:t>connected two different Virtual Private Clouds (VPCs) in AWS, allowing them to communicate with each other as if they were in the same network.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772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43152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Terraform and IAC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34912"/>
            <a:ext cx="9403742" cy="5013488"/>
          </a:xfrm>
        </p:spPr>
        <p:txBody>
          <a:bodyPr/>
          <a:lstStyle/>
          <a:p>
            <a:r>
              <a:rPr lang="en-IN" sz="2400" b="1" dirty="0"/>
              <a:t>Terraform: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Terraform is an open-source tool developed by </a:t>
            </a:r>
            <a:r>
              <a:rPr lang="en-US" dirty="0" err="1"/>
              <a:t>HashiCorp</a:t>
            </a:r>
            <a:r>
              <a:rPr lang="en-US" dirty="0"/>
              <a:t> that enables Infrastructure as Code (</a:t>
            </a:r>
            <a:r>
              <a:rPr lang="en-US" dirty="0" err="1"/>
              <a:t>IaC</a:t>
            </a:r>
            <a:r>
              <a:rPr lang="en-US" dirty="0"/>
              <a:t>).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allows you to define, provision, and manage infrastructure across a wide range of service providers, such as AWS, Azure, Google Cloud, and more, through simple configuration files.</a:t>
            </a:r>
          </a:p>
          <a:p>
            <a:r>
              <a:rPr lang="en-IN" sz="2400" b="1" dirty="0"/>
              <a:t>Infrastructure as Code (IaC):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Infrastructure as Code (</a:t>
            </a:r>
            <a:r>
              <a:rPr lang="en-US" dirty="0" err="1"/>
              <a:t>IaC</a:t>
            </a:r>
            <a:r>
              <a:rPr lang="en-US" dirty="0"/>
              <a:t>) is the practice of managing and provisioning computing infrastructure through machine-readable configuration files rather than physical hardware or interactive configuration tools.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IaC</a:t>
            </a:r>
            <a:r>
              <a:rPr lang="en-US" dirty="0"/>
              <a:t> allows developers and system administrators to define and manage infrastructure in a consistent, repeatable, and automated way.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9455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Terraform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10326"/>
            <a:ext cx="9403742" cy="4938073"/>
          </a:xfrm>
        </p:spPr>
        <p:txBody>
          <a:bodyPr/>
          <a:lstStyle/>
          <a:p>
            <a:r>
              <a:rPr lang="en-US" b="1" dirty="0"/>
              <a:t>Terraform tree</a:t>
            </a:r>
            <a:r>
              <a:rPr lang="en-US" dirty="0"/>
              <a:t> refers to the visualization or structure of the resources, modules, and dependencies within a Terraform configuration.</a:t>
            </a:r>
          </a:p>
          <a:p>
            <a:pPr marL="0" indent="0">
              <a:buNone/>
            </a:pPr>
            <a:r>
              <a:rPr lang="en-US" sz="2400" b="1" dirty="0"/>
              <a:t>How Terraform Tree Looks (Conceptually):</a:t>
            </a:r>
          </a:p>
          <a:p>
            <a:r>
              <a:rPr lang="en-US" dirty="0"/>
              <a:t>Imagine you are building a project where you define multiple resources (e.g., EC2 instances, S3 buckets) and organize them into modules. Here's an example of how this structure could look as a "tree“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31" y="3779362"/>
            <a:ext cx="5054390" cy="28580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2751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Terraform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32874"/>
            <a:ext cx="9404722" cy="5425126"/>
          </a:xfrm>
        </p:spPr>
        <p:txBody>
          <a:bodyPr>
            <a:normAutofit/>
          </a:bodyPr>
          <a:lstStyle/>
          <a:p>
            <a:r>
              <a:rPr lang="en-IN" b="1" dirty="0"/>
              <a:t>terraform </a:t>
            </a:r>
            <a:r>
              <a:rPr lang="en-IN" b="1" dirty="0" err="1"/>
              <a:t>init</a:t>
            </a:r>
            <a:r>
              <a:rPr lang="en-IN" b="1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To Initializes a Terraform configuration directory, downloading necessary provider plugins and setting up the working environment.</a:t>
            </a:r>
          </a:p>
          <a:p>
            <a:r>
              <a:rPr lang="en-IN" b="1" dirty="0"/>
              <a:t>terraform plan: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Generates an execution plan. It shows what changes Terraform will make to your infrastructure, based on your current configuration files and state.</a:t>
            </a:r>
          </a:p>
          <a:p>
            <a:r>
              <a:rPr lang="en-US" b="1" dirty="0"/>
              <a:t>terraform apply: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Applies the changes to your infrastructure as defined in your configuration files. After you review the plan, this command will make the actual changes (create, update, or delete resources).</a:t>
            </a:r>
          </a:p>
          <a:p>
            <a:r>
              <a:rPr lang="en-IN" b="1" dirty="0"/>
              <a:t>terraform destroy: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Destroys the infrastructure managed by Terraform.</a:t>
            </a:r>
          </a:p>
        </p:txBody>
      </p:sp>
    </p:spTree>
    <p:extLst>
      <p:ext uri="{BB962C8B-B14F-4D97-AF65-F5344CB8AC3E}">
        <p14:creationId xmlns:p14="http://schemas.microsoft.com/office/powerpoint/2010/main" val="346339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Creating Terraform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40264"/>
            <a:ext cx="9403742" cy="46081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1: Open Visual studio code and create new folder or select an existing folder.</a:t>
            </a:r>
          </a:p>
          <a:p>
            <a:pPr marL="0" indent="0">
              <a:buNone/>
            </a:pPr>
            <a:r>
              <a:rPr lang="en-US" dirty="0"/>
              <a:t>STEP 2: In that folder again create a new folder and provide one name for the folder.</a:t>
            </a:r>
          </a:p>
          <a:p>
            <a:pPr marL="0" indent="0">
              <a:buNone/>
            </a:pPr>
            <a:r>
              <a:rPr lang="en-US" dirty="0"/>
              <a:t>STEP 3: After creating a new folder again create a new folder in that folder create a new file for VPC, Subnets, Security groups, Internet gateway and NAT gateway.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69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4" y="117836"/>
            <a:ext cx="8596668" cy="1320800"/>
          </a:xfrm>
        </p:spPr>
        <p:txBody>
          <a:bodyPr/>
          <a:lstStyle/>
          <a:p>
            <a:r>
              <a:rPr lang="en-IN" b="1" dirty="0"/>
              <a:t>Creating VPC and Subnets Using Terraform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70581"/>
            <a:ext cx="11307077" cy="5269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STEP4: Create a new file in VPC Peering folder.</a:t>
            </a:r>
          </a:p>
          <a:p>
            <a:pPr marL="0" indent="0">
              <a:buNone/>
            </a:pPr>
            <a:r>
              <a:rPr lang="en-US" dirty="0"/>
              <a:t>Here I have created a new file and named it as main.tf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STEP5: Paste the following code in the file and open 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The New Terminal</a:t>
            </a:r>
          </a:p>
          <a:p>
            <a:pPr marL="0" indent="0">
              <a:buFont typeface="Wingdings 3" charset="2"/>
              <a:buNone/>
            </a:pPr>
            <a:r>
              <a:rPr lang="en-IN" dirty="0"/>
              <a:t>STEP6: Then do the </a:t>
            </a:r>
            <a:r>
              <a:rPr lang="en-IN" dirty="0" err="1"/>
              <a:t>aws</a:t>
            </a:r>
            <a:r>
              <a:rPr lang="en-IN" dirty="0"/>
              <a:t> Configure and do the </a:t>
            </a:r>
          </a:p>
          <a:p>
            <a:pPr marL="0" indent="0">
              <a:buFont typeface="Wingdings 3" charset="2"/>
              <a:buNone/>
            </a:pPr>
            <a:endParaRPr lang="en-IN" dirty="0"/>
          </a:p>
          <a:p>
            <a:r>
              <a:rPr lang="en-IN" dirty="0"/>
              <a:t>terraform </a:t>
            </a:r>
            <a:r>
              <a:rPr lang="en-IN" dirty="0" err="1"/>
              <a:t>init</a:t>
            </a:r>
            <a:endParaRPr lang="en-IN" dirty="0"/>
          </a:p>
          <a:p>
            <a:pPr marL="0" indent="0">
              <a:buFont typeface="Wingdings 3" charset="2"/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494309" y="117836"/>
            <a:ext cx="4192077" cy="674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/>
              <a:t>provider "</a:t>
            </a:r>
            <a:r>
              <a:rPr lang="en-IN" sz="1400" dirty="0" err="1"/>
              <a:t>aws</a:t>
            </a:r>
            <a:r>
              <a:rPr lang="en-IN" sz="1400" dirty="0"/>
              <a:t>" {</a:t>
            </a:r>
          </a:p>
          <a:p>
            <a:r>
              <a:rPr lang="en-IN" sz="1400" dirty="0"/>
              <a:t>  region = "eu-west-1"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resource "</a:t>
            </a:r>
            <a:r>
              <a:rPr lang="en-IN" sz="1400" dirty="0" err="1"/>
              <a:t>aws_vpc</a:t>
            </a:r>
            <a:r>
              <a:rPr lang="en-IN" sz="1400" dirty="0"/>
              <a:t>" "vpc1" {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cidr_block</a:t>
            </a:r>
            <a:r>
              <a:rPr lang="en-IN" sz="1400" dirty="0"/>
              <a:t> = "10.0.0.0/16"</a:t>
            </a:r>
          </a:p>
          <a:p>
            <a:r>
              <a:rPr lang="en-IN" sz="1400" dirty="0"/>
              <a:t>  tags = {</a:t>
            </a:r>
          </a:p>
          <a:p>
            <a:r>
              <a:rPr lang="en-IN" sz="1400" dirty="0"/>
              <a:t>    Name = "VPC1"</a:t>
            </a:r>
          </a:p>
          <a:p>
            <a:r>
              <a:rPr lang="en-IN" sz="1400" dirty="0"/>
              <a:t>  }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resource "</a:t>
            </a:r>
            <a:r>
              <a:rPr lang="en-IN" sz="1400" dirty="0" err="1"/>
              <a:t>aws_subnet</a:t>
            </a:r>
            <a:r>
              <a:rPr lang="en-IN" sz="1400" dirty="0"/>
              <a:t>" "subnet1" {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vpc_id</a:t>
            </a:r>
            <a:r>
              <a:rPr lang="en-IN" sz="1400" dirty="0"/>
              <a:t>     = aws_vpc.vpc1.id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cidr_block</a:t>
            </a:r>
            <a:r>
              <a:rPr lang="en-IN" sz="1400" dirty="0"/>
              <a:t> = "10.0.1.0/24" 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availability_zone</a:t>
            </a:r>
            <a:r>
              <a:rPr lang="en-IN" sz="1400" dirty="0"/>
              <a:t> = "eu-west-1a"</a:t>
            </a:r>
          </a:p>
          <a:p>
            <a:r>
              <a:rPr lang="en-IN" sz="1400" dirty="0"/>
              <a:t>  tags = {</a:t>
            </a:r>
          </a:p>
          <a:p>
            <a:r>
              <a:rPr lang="en-IN" sz="1400" dirty="0"/>
              <a:t>    Name = "Subnet-VPC1"</a:t>
            </a:r>
          </a:p>
          <a:p>
            <a:r>
              <a:rPr lang="en-IN" sz="1400" dirty="0"/>
              <a:t>  }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resource "</a:t>
            </a:r>
            <a:r>
              <a:rPr lang="en-IN" sz="1400" dirty="0" err="1"/>
              <a:t>aws_vpc</a:t>
            </a:r>
            <a:r>
              <a:rPr lang="en-IN" sz="1400" dirty="0"/>
              <a:t>" "vpc2" {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cidr_block</a:t>
            </a:r>
            <a:r>
              <a:rPr lang="en-IN" sz="1400" dirty="0"/>
              <a:t> = "12.0.0.0/16" </a:t>
            </a:r>
          </a:p>
          <a:p>
            <a:r>
              <a:rPr lang="en-IN" sz="1400" dirty="0"/>
              <a:t>  tags = {</a:t>
            </a:r>
          </a:p>
          <a:p>
            <a:r>
              <a:rPr lang="en-IN" sz="1400" dirty="0"/>
              <a:t>    Name = "VPC2"</a:t>
            </a:r>
          </a:p>
          <a:p>
            <a:r>
              <a:rPr lang="en-IN" sz="1400" dirty="0"/>
              <a:t>  }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resource "</a:t>
            </a:r>
            <a:r>
              <a:rPr lang="en-IN" sz="1400" dirty="0" err="1"/>
              <a:t>aws_subnet</a:t>
            </a:r>
            <a:r>
              <a:rPr lang="en-IN" sz="1400" dirty="0"/>
              <a:t>" "subnet2" {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vpc_id</a:t>
            </a:r>
            <a:r>
              <a:rPr lang="en-IN" sz="1400" dirty="0"/>
              <a:t>     = aws_vpc.vpc2.id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cidr_block</a:t>
            </a:r>
            <a:r>
              <a:rPr lang="en-IN" sz="1400" dirty="0"/>
              <a:t> = "12.0.1.0/24"  </a:t>
            </a:r>
          </a:p>
          <a:p>
            <a:r>
              <a:rPr lang="en-IN" sz="1400" dirty="0"/>
              <a:t>  </a:t>
            </a:r>
            <a:r>
              <a:rPr lang="en-IN" sz="1400" dirty="0" err="1"/>
              <a:t>availability_zone</a:t>
            </a:r>
            <a:r>
              <a:rPr lang="en-IN" sz="1400" dirty="0"/>
              <a:t> = "eu-west-1b" </a:t>
            </a:r>
          </a:p>
          <a:p>
            <a:r>
              <a:rPr lang="en-IN" sz="1400" dirty="0"/>
              <a:t>   tags = {</a:t>
            </a:r>
          </a:p>
          <a:p>
            <a:r>
              <a:rPr lang="en-IN" sz="1400" dirty="0"/>
              <a:t>    Name = "Subnet-VPC2"</a:t>
            </a:r>
          </a:p>
          <a:p>
            <a:r>
              <a:rPr lang="en-IN" sz="1400" dirty="0"/>
              <a:t>  }</a:t>
            </a:r>
          </a:p>
          <a:p>
            <a:r>
              <a:rPr lang="en-IN" sz="1400" dirty="0"/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6553"/>
            <a:ext cx="6934556" cy="2341447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42850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952" y="179110"/>
            <a:ext cx="11623248" cy="6551628"/>
          </a:xfrm>
        </p:spPr>
        <p:txBody>
          <a:bodyPr/>
          <a:lstStyle/>
          <a:p>
            <a:r>
              <a:rPr lang="en-IN" dirty="0"/>
              <a:t>terraform plan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terraform apply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VPC Console Output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0DBB7-1E71-4021-826F-483ADF5FC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1" y="568960"/>
            <a:ext cx="9004763" cy="1990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FA5A72-46DF-8E32-93E9-E7D960420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49190"/>
            <a:ext cx="8963914" cy="1754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B1E29B-1DC8-9D7A-16E9-2C209A809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1" y="5425439"/>
            <a:ext cx="9014923" cy="13052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192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91440"/>
            <a:ext cx="11383329" cy="67665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Subnet-1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Subnet-2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BC616A-1890-9A51-0556-AF555A3E4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76145"/>
            <a:ext cx="8457249" cy="2952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304B86-1174-24E7-334B-D61F56F8B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114800"/>
            <a:ext cx="8457249" cy="26517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260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944" y="396157"/>
            <a:ext cx="10251275" cy="1400530"/>
          </a:xfrm>
        </p:spPr>
        <p:txBody>
          <a:bodyPr/>
          <a:lstStyle/>
          <a:p>
            <a:r>
              <a:rPr lang="en-IN" b="1" dirty="0"/>
              <a:t>Creating </a:t>
            </a:r>
            <a:r>
              <a:rPr lang="en-US" b="1" dirty="0"/>
              <a:t>Route Tables </a:t>
            </a:r>
            <a:r>
              <a:rPr lang="en-IN" b="1" dirty="0"/>
              <a:t>Using Terraform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944" y="1253766"/>
            <a:ext cx="11577658" cy="56042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STEP7: Again, Create a new file in VPC Peering. </a:t>
            </a:r>
          </a:p>
          <a:p>
            <a:pPr marL="0" indent="0">
              <a:buNone/>
            </a:pPr>
            <a:r>
              <a:rPr lang="en-US" dirty="0"/>
              <a:t>Here I have created a new file and named it as </a:t>
            </a:r>
          </a:p>
          <a:p>
            <a:pPr marL="0" indent="0">
              <a:buNone/>
            </a:pPr>
            <a:r>
              <a:rPr lang="en-US" dirty="0"/>
              <a:t>Routtable.tf</a:t>
            </a:r>
          </a:p>
          <a:p>
            <a:pPr marL="0" indent="0">
              <a:buNone/>
            </a:pPr>
            <a:r>
              <a:rPr lang="en-US" dirty="0"/>
              <a:t>STEP8: Paste the following code in the file and open </a:t>
            </a:r>
          </a:p>
          <a:p>
            <a:pPr marL="0" indent="0">
              <a:buNone/>
            </a:pPr>
            <a:r>
              <a:rPr lang="en-US" dirty="0"/>
              <a:t>The New Terminal</a:t>
            </a:r>
          </a:p>
          <a:p>
            <a:pPr marL="0" indent="0">
              <a:buNone/>
            </a:pPr>
            <a:r>
              <a:rPr lang="en-IN" dirty="0"/>
              <a:t>STEP9: Then do the terraform </a:t>
            </a:r>
            <a:r>
              <a:rPr lang="en-IN" dirty="0" err="1"/>
              <a:t>init</a:t>
            </a:r>
            <a:r>
              <a:rPr lang="en-IN" dirty="0"/>
              <a:t>, terraform plan and </a:t>
            </a:r>
          </a:p>
          <a:p>
            <a:pPr marL="0" indent="0">
              <a:buNone/>
            </a:pPr>
            <a:r>
              <a:rPr lang="en-IN" dirty="0"/>
              <a:t>terraform apply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965649" y="955040"/>
            <a:ext cx="4062953" cy="5737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000" dirty="0"/>
          </a:p>
          <a:p>
            <a:endParaRPr lang="en-IN" sz="1000" dirty="0"/>
          </a:p>
          <a:p>
            <a:endParaRPr lang="en-IN" sz="1000" dirty="0"/>
          </a:p>
          <a:p>
            <a:r>
              <a:rPr lang="en-IN" sz="1050" dirty="0"/>
              <a:t>resource "</a:t>
            </a:r>
            <a:r>
              <a:rPr lang="en-IN" sz="1050" dirty="0" err="1"/>
              <a:t>aws_route_table</a:t>
            </a:r>
            <a:r>
              <a:rPr lang="en-IN" sz="1050" dirty="0"/>
              <a:t>" "route_table_vpc1" {</a:t>
            </a:r>
          </a:p>
          <a:p>
            <a:r>
              <a:rPr lang="en-IN" sz="1050" dirty="0"/>
              <a:t>  </a:t>
            </a:r>
            <a:r>
              <a:rPr lang="en-IN" sz="1050" dirty="0" err="1"/>
              <a:t>vpc_id</a:t>
            </a:r>
            <a:r>
              <a:rPr lang="en-IN" sz="1050" dirty="0"/>
              <a:t> = aws_vpc.vpc1.id</a:t>
            </a:r>
          </a:p>
          <a:p>
            <a:r>
              <a:rPr lang="en-IN" sz="1050" dirty="0"/>
              <a:t>  tags = {</a:t>
            </a:r>
          </a:p>
          <a:p>
            <a:r>
              <a:rPr lang="en-IN" sz="1050" dirty="0"/>
              <a:t>    Name = "routtable-VPC1"</a:t>
            </a:r>
          </a:p>
          <a:p>
            <a:r>
              <a:rPr lang="en-IN" sz="1050" dirty="0"/>
              <a:t>  }</a:t>
            </a:r>
          </a:p>
          <a:p>
            <a:r>
              <a:rPr lang="en-IN" sz="1050" dirty="0"/>
              <a:t>}</a:t>
            </a:r>
          </a:p>
          <a:p>
            <a:r>
              <a:rPr lang="en-IN" sz="1050" dirty="0"/>
              <a:t>resource "</a:t>
            </a:r>
            <a:r>
              <a:rPr lang="en-IN" sz="1050" dirty="0" err="1"/>
              <a:t>aws_route_table</a:t>
            </a:r>
            <a:r>
              <a:rPr lang="en-IN" sz="1050" dirty="0"/>
              <a:t>" "route_table_vpc2" {</a:t>
            </a:r>
          </a:p>
          <a:p>
            <a:r>
              <a:rPr lang="en-IN" sz="1050" dirty="0"/>
              <a:t>  </a:t>
            </a:r>
            <a:r>
              <a:rPr lang="en-IN" sz="1050" dirty="0" err="1"/>
              <a:t>vpc_id</a:t>
            </a:r>
            <a:r>
              <a:rPr lang="en-IN" sz="1050" dirty="0"/>
              <a:t> = aws_vpc.vpc2.id</a:t>
            </a:r>
          </a:p>
          <a:p>
            <a:r>
              <a:rPr lang="en-IN" sz="1050" dirty="0"/>
              <a:t>  tags = {</a:t>
            </a:r>
          </a:p>
          <a:p>
            <a:r>
              <a:rPr lang="en-IN" sz="1050" dirty="0"/>
              <a:t>    Name = "routtable-VPC2"</a:t>
            </a:r>
          </a:p>
          <a:p>
            <a:r>
              <a:rPr lang="en-IN" sz="1050" dirty="0"/>
              <a:t>  }</a:t>
            </a:r>
          </a:p>
          <a:p>
            <a:r>
              <a:rPr lang="en-IN" sz="1050" dirty="0"/>
              <a:t>}</a:t>
            </a:r>
          </a:p>
          <a:p>
            <a:r>
              <a:rPr lang="en-IN" sz="1050" dirty="0"/>
              <a:t>resource "</a:t>
            </a:r>
            <a:r>
              <a:rPr lang="en-IN" sz="1050" dirty="0" err="1"/>
              <a:t>aws_route</a:t>
            </a:r>
            <a:r>
              <a:rPr lang="en-IN" sz="1050" dirty="0"/>
              <a:t>" "route_to_vpc2" {</a:t>
            </a:r>
          </a:p>
          <a:p>
            <a:r>
              <a:rPr lang="en-IN" sz="1050" dirty="0"/>
              <a:t>  </a:t>
            </a:r>
            <a:r>
              <a:rPr lang="en-IN" sz="1050" dirty="0" err="1"/>
              <a:t>route_table_id</a:t>
            </a:r>
            <a:r>
              <a:rPr lang="en-IN" sz="1050" dirty="0"/>
              <a:t>            = aws_route_table.route_table_vpc1.id </a:t>
            </a:r>
          </a:p>
          <a:p>
            <a:r>
              <a:rPr lang="en-IN" sz="1050" dirty="0"/>
              <a:t>  </a:t>
            </a:r>
            <a:r>
              <a:rPr lang="en-IN" sz="1050" dirty="0" err="1"/>
              <a:t>destination_cidr_block</a:t>
            </a:r>
            <a:r>
              <a:rPr lang="en-IN" sz="1050" dirty="0"/>
              <a:t>    = aws_vpc.vpc2.cidr_block </a:t>
            </a:r>
          </a:p>
          <a:p>
            <a:r>
              <a:rPr lang="en-IN" sz="1050" dirty="0"/>
              <a:t>  </a:t>
            </a:r>
            <a:r>
              <a:rPr lang="en-IN" sz="1050" dirty="0" err="1"/>
              <a:t>vpc_peering_connection_id</a:t>
            </a:r>
            <a:r>
              <a:rPr lang="en-IN" sz="1050" dirty="0"/>
              <a:t> = aws_vpc_peering_connection.peering.id </a:t>
            </a:r>
          </a:p>
          <a:p>
            <a:r>
              <a:rPr lang="en-IN" sz="1050" dirty="0"/>
              <a:t>}</a:t>
            </a:r>
          </a:p>
          <a:p>
            <a:r>
              <a:rPr lang="en-IN" sz="1050" dirty="0"/>
              <a:t>resource "</a:t>
            </a:r>
            <a:r>
              <a:rPr lang="en-IN" sz="1050" dirty="0" err="1"/>
              <a:t>aws_route</a:t>
            </a:r>
            <a:r>
              <a:rPr lang="en-IN" sz="1050" dirty="0"/>
              <a:t>" "route_to_vpc1" {</a:t>
            </a:r>
          </a:p>
          <a:p>
            <a:r>
              <a:rPr lang="en-IN" sz="1050" dirty="0"/>
              <a:t>  </a:t>
            </a:r>
            <a:r>
              <a:rPr lang="en-IN" sz="1050" dirty="0" err="1"/>
              <a:t>route_table_id</a:t>
            </a:r>
            <a:r>
              <a:rPr lang="en-IN" sz="1050" dirty="0"/>
              <a:t>            = aws_route_table.route_table_vpc2.id </a:t>
            </a:r>
          </a:p>
          <a:p>
            <a:r>
              <a:rPr lang="en-IN" sz="1050" dirty="0"/>
              <a:t>  </a:t>
            </a:r>
            <a:r>
              <a:rPr lang="en-IN" sz="1050" dirty="0" err="1"/>
              <a:t>destination_cidr_block</a:t>
            </a:r>
            <a:r>
              <a:rPr lang="en-IN" sz="1050" dirty="0"/>
              <a:t>    = aws_vpc.vpc1.cidr_block  </a:t>
            </a:r>
          </a:p>
          <a:p>
            <a:r>
              <a:rPr lang="en-IN" sz="1050" dirty="0"/>
              <a:t>  </a:t>
            </a:r>
            <a:r>
              <a:rPr lang="en-IN" sz="1050" dirty="0" err="1"/>
              <a:t>vpc_peering_connection_id</a:t>
            </a:r>
            <a:r>
              <a:rPr lang="en-IN" sz="1050" dirty="0"/>
              <a:t> = aws_vpc_peering_connection.peering.id </a:t>
            </a:r>
          </a:p>
          <a:p>
            <a:r>
              <a:rPr lang="en-IN" sz="1050" dirty="0"/>
              <a:t>}</a:t>
            </a:r>
          </a:p>
          <a:p>
            <a:endParaRPr lang="en-IN" sz="1050" dirty="0"/>
          </a:p>
          <a:p>
            <a:r>
              <a:rPr lang="en-IN" sz="1050" dirty="0"/>
              <a:t>resource "</a:t>
            </a:r>
            <a:r>
              <a:rPr lang="en-IN" sz="1050" dirty="0" err="1"/>
              <a:t>aws_route_table_association</a:t>
            </a:r>
            <a:r>
              <a:rPr lang="en-IN" sz="1050" dirty="0"/>
              <a:t>" "subnet1_association" {</a:t>
            </a:r>
          </a:p>
          <a:p>
            <a:r>
              <a:rPr lang="en-IN" sz="1050" dirty="0"/>
              <a:t>  </a:t>
            </a:r>
            <a:r>
              <a:rPr lang="en-IN" sz="1050" dirty="0" err="1"/>
              <a:t>subnet_id</a:t>
            </a:r>
            <a:r>
              <a:rPr lang="en-IN" sz="1050" dirty="0"/>
              <a:t>      = aws_subnet.subnet1.id</a:t>
            </a:r>
          </a:p>
          <a:p>
            <a:r>
              <a:rPr lang="en-IN" sz="1050" dirty="0"/>
              <a:t>  </a:t>
            </a:r>
            <a:r>
              <a:rPr lang="en-IN" sz="1050" dirty="0" err="1"/>
              <a:t>route_table_id</a:t>
            </a:r>
            <a:r>
              <a:rPr lang="en-IN" sz="1050" dirty="0"/>
              <a:t> = aws_route_table.route_table_vpc1.id</a:t>
            </a:r>
          </a:p>
          <a:p>
            <a:r>
              <a:rPr lang="en-IN" sz="1050" dirty="0"/>
              <a:t>}</a:t>
            </a:r>
          </a:p>
          <a:p>
            <a:endParaRPr lang="en-IN" sz="1050" dirty="0"/>
          </a:p>
          <a:p>
            <a:r>
              <a:rPr lang="en-IN" sz="1050" dirty="0"/>
              <a:t>resource "</a:t>
            </a:r>
            <a:r>
              <a:rPr lang="en-IN" sz="1050" dirty="0" err="1"/>
              <a:t>aws_route_table_association</a:t>
            </a:r>
            <a:r>
              <a:rPr lang="en-IN" sz="1050" dirty="0"/>
              <a:t>" "subnet2_association" {</a:t>
            </a:r>
          </a:p>
          <a:p>
            <a:r>
              <a:rPr lang="en-IN" sz="1050" dirty="0"/>
              <a:t>  </a:t>
            </a:r>
            <a:r>
              <a:rPr lang="en-IN" sz="1050" dirty="0" err="1"/>
              <a:t>subnet_id</a:t>
            </a:r>
            <a:r>
              <a:rPr lang="en-IN" sz="1050" dirty="0"/>
              <a:t>      = aws_subnet.subnet2.id</a:t>
            </a:r>
          </a:p>
          <a:p>
            <a:r>
              <a:rPr lang="en-IN" sz="1050" dirty="0"/>
              <a:t>  </a:t>
            </a:r>
            <a:r>
              <a:rPr lang="en-IN" sz="1050" dirty="0" err="1"/>
              <a:t>route_table_id</a:t>
            </a:r>
            <a:r>
              <a:rPr lang="en-IN" sz="1050" dirty="0"/>
              <a:t> = aws_route_table.route_table_vpc2.id</a:t>
            </a:r>
          </a:p>
          <a:p>
            <a:r>
              <a:rPr lang="en-IN" sz="1050" dirty="0"/>
              <a:t>}</a:t>
            </a:r>
          </a:p>
          <a:p>
            <a:br>
              <a:rPr lang="en-IN" sz="1000" dirty="0"/>
            </a:br>
            <a:endParaRPr lang="en-IN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50528C-8347-A16E-1FC3-6F6596D00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44" y="4222717"/>
            <a:ext cx="7118256" cy="22543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09943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503</TotalTime>
  <Words>1548</Words>
  <Application>Microsoft Office PowerPoint</Application>
  <PresentationFormat>Widescreen</PresentationFormat>
  <Paragraphs>209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Trebuchet MS</vt:lpstr>
      <vt:lpstr>Wingdings</vt:lpstr>
      <vt:lpstr>Wingdings 3</vt:lpstr>
      <vt:lpstr>Facet</vt:lpstr>
      <vt:lpstr>TASK-3 Deploy Networking Infrastructure (VPC, Subnets)WITH TERRAFORM</vt:lpstr>
      <vt:lpstr>Introduction to Terraform and IAC</vt:lpstr>
      <vt:lpstr>Terraform Tree</vt:lpstr>
      <vt:lpstr>Terraform commands</vt:lpstr>
      <vt:lpstr>Creating Terraform Tree</vt:lpstr>
      <vt:lpstr>Creating VPC and Subnets Using Terraform</vt:lpstr>
      <vt:lpstr>PowerPoint Presentation</vt:lpstr>
      <vt:lpstr>PowerPoint Presentation</vt:lpstr>
      <vt:lpstr>Creating Route Tables Using Terraform</vt:lpstr>
      <vt:lpstr>Route Table Association </vt:lpstr>
      <vt:lpstr>Creating INTERNET GATEWAY Using Terraform</vt:lpstr>
      <vt:lpstr>VPC Peering </vt:lpstr>
      <vt:lpstr>Terraform Tree Structure </vt:lpstr>
      <vt:lpstr>EC2 Creation using VPC’s that we have created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as Code (IAC) Design with Terraform</dc:title>
  <dc:creator>Admin</dc:creator>
  <cp:lastModifiedBy>Vasavi Pabba</cp:lastModifiedBy>
  <cp:revision>75</cp:revision>
  <dcterms:created xsi:type="dcterms:W3CDTF">2024-12-09T04:23:02Z</dcterms:created>
  <dcterms:modified xsi:type="dcterms:W3CDTF">2024-12-24T07:36:27Z</dcterms:modified>
</cp:coreProperties>
</file>