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75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9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4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58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1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64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3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5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9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3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B55E-69B5-4B80-A25E-E5B10E242DF0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895D6F-3727-4217-8B3A-57926DD3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5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mahesh.r0608?source=post_page---byline--6bd4ecdb183f--------------------------------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saran63/E-commerce-Website.git" TargetMode="External"/><Relationship Id="rId2" Type="http://schemas.openxmlformats.org/officeDocument/2006/relationships/hyperlink" Target="https://medium.com/@mahesh.r0608?source=post_page---byline--6bd4ecdb183f------------------------------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saran63/Microservice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426" y="5012703"/>
            <a:ext cx="8915399" cy="2262781"/>
          </a:xfr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Deploying an E-commerce Apparel App on EKS</a:t>
            </a:r>
            <a:br>
              <a:rPr lang="en-US" b="1" dirty="0"/>
            </a:b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IN" sz="8600" b="1" dirty="0"/>
          </a:p>
        </p:txBody>
      </p:sp>
    </p:spTree>
    <p:extLst>
      <p:ext uri="{BB962C8B-B14F-4D97-AF65-F5344CB8AC3E}">
        <p14:creationId xmlns:p14="http://schemas.microsoft.com/office/powerpoint/2010/main" val="20543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91" y="191678"/>
            <a:ext cx="9910730" cy="634109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Jenkins: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Jenkins in your browser using &lt;your-ec2-ip&gt;: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8080.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IN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Configure </a:t>
            </a:r>
            <a:r>
              <a:rPr lang="en-IN" b="1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Plugins:</a:t>
            </a: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Jenkins -&gt; Plugins -&gt; Available Plugins: Install Docker, Docker Pipeline, Kubernetes, Kubernetes CLI, 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Multibranch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Scan 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Webhook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Jenkins -&gt; Tools -&gt; Docker Installations: Add Docker, Name: 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enable automatic installation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32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0914 Thank You Note With Blue Pen On White Background Stock Photo |  PowerPoint Templates Download | PPT Background Template | Graphics 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88" y="181050"/>
            <a:ext cx="8911687" cy="1280890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EKS(ELASTIC KUBERNETES SERVICE)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75" y="1058944"/>
            <a:ext cx="8915400" cy="5360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EKS (Elastic Kubernetes Service)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a service provided by Amazon Web Services (AWS) that makes it easier to run and manage </a:t>
            </a:r>
            <a:r>
              <a:rPr lang="en-US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on AWS</a:t>
            </a: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helps by handling the </a:t>
            </a:r>
            <a:r>
              <a:rPr lang="en-US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setup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management of Kubernetes clusters (groups of computers that run Kubernetes</a:t>
            </a: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a system that helps you manage and run applications in containers across many </a:t>
            </a: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 containers together into "pods" (a pod is a small unit where one or more containers run together).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automatically increase or decrease the number of containers (or pods) depending on the demand, so your app runs smoothly without manual intervention</a:t>
            </a: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you're running a website. The website needs different parts like a front-end, back-end, and database. Instead of running all these parts on a single server, Kubernetes can spread them across multiple machines, keep them running, and ensure the website stays up even if something fails</a:t>
            </a:r>
            <a:r>
              <a:rPr lang="en-US" dirty="0" smtClean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short, Kubernetes is a tool that makes it easier to run and manage apps that are split into small parts (containers) across many computers.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3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</a:t>
            </a:r>
            <a:r>
              <a:rPr lang="en-US" b="1" u="sng" dirty="0"/>
              <a:t>is </a:t>
            </a:r>
            <a:r>
              <a:rPr lang="en-IN" b="1" u="sng" dirty="0" err="1"/>
              <a:t>Microservice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02" y="1511431"/>
            <a:ext cx="9624384" cy="483280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small, independent part of a larger application, each responsible for a specific task. Instead of building one big app, you break it down into smaller services that work together. Each service can be updated, deployed, and scaled on its own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you're building an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shopping app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everything related to user accounts, like signing up, logging in, and managing profiles.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manages all product details, like adding products, updating prices, and displaying them on the website.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creating, processing, and tracking orders when customers buy products.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2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5" y="0"/>
            <a:ext cx="9968043" cy="1280890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Deploying an E-commerce Apparel App on </a:t>
            </a:r>
            <a:r>
              <a:rPr lang="en-US" sz="4000" b="1" u="sng" dirty="0" smtClean="0"/>
              <a:t>     EKS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66" y="1527927"/>
            <a:ext cx="9902055" cy="47786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Cloning the Repository: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github.com/saisaran63/E-commerce-Website.git</a:t>
            </a:r>
            <a:endParaRPr lang="en-IN" dirty="0" smtClean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Original Repository as a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eCommerce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-Apparel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add 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github.com/saisaran63/Microservice.git</a:t>
            </a:r>
            <a:endParaRPr lang="en-IN" dirty="0" smtClean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 All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fetch </a:t>
            </a:r>
            <a:r>
              <a:rPr lang="en-IN" dirty="0" err="1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endParaRPr lang="en-IN" dirty="0" smtClean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Remote Branches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branch 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–a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and Push Local Branches to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b="1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checkout -b Infra-Steps </a:t>
            </a:r>
            <a:r>
              <a:rPr lang="en-IN" dirty="0" err="1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/Infra-Steps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&lt;our-remote-repo-link&gt;</a:t>
            </a:r>
            <a:endParaRPr lang="en-US" b="1" dirty="0" smtClean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8" y="141402"/>
            <a:ext cx="9788933" cy="649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above steps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 branches</a:t>
            </a: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the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an EC2 instance (Ubuntu, t2.large) 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add inbound rules as shown in the </a:t>
            </a:r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image</a:t>
            </a:r>
            <a:endParaRPr lang="en-US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the EC2 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instance 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gitbash/</a:t>
            </a:r>
            <a:r>
              <a:rPr lang="en-US" dirty="0" err="1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mobaxterm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/putty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apt-get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251"/>
          <a:stretch/>
        </p:blipFill>
        <p:spPr>
          <a:xfrm>
            <a:off x="2130459" y="1743958"/>
            <a:ext cx="6426530" cy="3497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97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853611" y="417513"/>
            <a:ext cx="9496425" cy="6440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IAM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user in AWS IAM with any name and attach the following policies: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AmazonEKS_CNI_Policy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AmazonEKSClusterPolicy</a:t>
            </a: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AmazonEC2FullAccess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AmazonEKSWorkerNodePolicy</a:t>
            </a: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AWSCloudFormationFullAccess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IAMFullAccess</a:t>
            </a: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to create an inline policy with the following content: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"Version": "2012-10-17",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"Statement": [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"Sid": "VisualEditor0",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"Effect": "Allow",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"Action": "eks:*",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"Resource": "*"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]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300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77971" y="207389"/>
            <a:ext cx="9826641" cy="641965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Security credentials for same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user → Security Credentials → Access keys → create access key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Install CLI Tools on EC2 Instance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script (Install_CLIs.sh) to install AWS CLI, kubectl, and eksctl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the following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 in install_CLIs.sh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791094" y="1970202"/>
            <a:ext cx="1904213" cy="112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-code-pro"/>
              </a:rPr>
              <a:t>mkdir</a:t>
            </a: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-code-pro"/>
              </a:rPr>
              <a:t> scripts</a:t>
            </a: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-code-pro"/>
              </a:rPr>
              <a:t>cd scripts</a:t>
            </a: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-code-pro"/>
              </a:rPr>
              <a:t>vi install_CLIs.sh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5082" y="1875933"/>
            <a:ext cx="7079530" cy="481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# installing AWSCLI </a:t>
            </a:r>
            <a:br>
              <a:rPr lang="en-IN" sz="1400" dirty="0"/>
            </a:br>
            <a:r>
              <a:rPr lang="en-IN" sz="1400" dirty="0"/>
              <a:t>curl "https://awscli.amazonaws.com/awscli-exe-linux-x86_64.zip" -o "awscliv2.zip"</a:t>
            </a:r>
            <a:br>
              <a:rPr lang="en-IN" sz="1400" dirty="0"/>
            </a:br>
            <a:r>
              <a:rPr lang="en-IN" sz="1400" dirty="0" err="1"/>
              <a:t>sudo</a:t>
            </a:r>
            <a:r>
              <a:rPr lang="en-IN" sz="1400" dirty="0"/>
              <a:t> apt install unzip</a:t>
            </a:r>
            <a:br>
              <a:rPr lang="en-IN" sz="1400" dirty="0"/>
            </a:br>
            <a:r>
              <a:rPr lang="en-IN" sz="1400" dirty="0" err="1"/>
              <a:t>unzip</a:t>
            </a:r>
            <a:r>
              <a:rPr lang="en-IN" sz="1400" dirty="0"/>
              <a:t> awscliv2.zip</a:t>
            </a:r>
            <a:br>
              <a:rPr lang="en-IN" sz="1400" dirty="0"/>
            </a:br>
            <a:r>
              <a:rPr lang="en-IN" sz="1400" dirty="0" err="1"/>
              <a:t>sudo</a:t>
            </a:r>
            <a:r>
              <a:rPr lang="en-IN" sz="1400" dirty="0"/>
              <a:t> ./</a:t>
            </a:r>
            <a:r>
              <a:rPr lang="en-IN" sz="1400" dirty="0" err="1"/>
              <a:t>aws</a:t>
            </a:r>
            <a:r>
              <a:rPr lang="en-IN" sz="1400" dirty="0"/>
              <a:t>/install</a:t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installing KUBECTL</a:t>
            </a:r>
            <a:br>
              <a:rPr lang="en-IN" sz="1400" dirty="0"/>
            </a:br>
            <a:r>
              <a:rPr lang="en-IN" sz="1400" dirty="0"/>
              <a:t>curl -o </a:t>
            </a:r>
            <a:r>
              <a:rPr lang="en-IN" sz="1400" dirty="0" err="1"/>
              <a:t>kubectl</a:t>
            </a:r>
            <a:r>
              <a:rPr lang="en-IN" sz="1400" dirty="0"/>
              <a:t> https://amazon-eks.s3.us-west-2.amazonaws.com/1.19.6/2021-01-05/bin/linux/amd64/kubectl</a:t>
            </a:r>
            <a:br>
              <a:rPr lang="en-IN" sz="1400" dirty="0"/>
            </a:br>
            <a:r>
              <a:rPr lang="en-IN" sz="1400" dirty="0" err="1"/>
              <a:t>chmod</a:t>
            </a:r>
            <a:r>
              <a:rPr lang="en-IN" sz="1400" dirty="0"/>
              <a:t> +x ./</a:t>
            </a:r>
            <a:r>
              <a:rPr lang="en-IN" sz="1400" dirty="0" err="1"/>
              <a:t>kubectl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 err="1"/>
              <a:t>sudo</a:t>
            </a:r>
            <a:r>
              <a:rPr lang="en-IN" sz="1400" dirty="0"/>
              <a:t> mv ./</a:t>
            </a:r>
            <a:r>
              <a:rPr lang="en-IN" sz="1400" dirty="0" err="1"/>
              <a:t>kubectl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/local/bin</a:t>
            </a:r>
            <a:br>
              <a:rPr lang="en-IN" sz="1400" dirty="0"/>
            </a:br>
            <a:r>
              <a:rPr lang="en-IN" sz="1400" dirty="0" err="1"/>
              <a:t>kubectl</a:t>
            </a:r>
            <a:r>
              <a:rPr lang="en-IN" sz="1400" dirty="0"/>
              <a:t> version --short --client</a:t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installing EKSCTL</a:t>
            </a:r>
            <a:br>
              <a:rPr lang="en-IN" sz="1400" dirty="0"/>
            </a:br>
            <a:r>
              <a:rPr lang="en-IN" sz="1400" dirty="0"/>
              <a:t>curl --silent --location "https://github.com/</a:t>
            </a:r>
            <a:r>
              <a:rPr lang="en-IN" sz="1400" dirty="0" err="1"/>
              <a:t>weaveworks</a:t>
            </a:r>
            <a:r>
              <a:rPr lang="en-IN" sz="1400" dirty="0"/>
              <a:t>/</a:t>
            </a:r>
            <a:r>
              <a:rPr lang="en-IN" sz="1400" dirty="0" err="1"/>
              <a:t>eksctl</a:t>
            </a:r>
            <a:r>
              <a:rPr lang="en-IN" sz="1400" dirty="0"/>
              <a:t>/releases/latest/download/</a:t>
            </a:r>
            <a:r>
              <a:rPr lang="en-IN" sz="1400" dirty="0" err="1"/>
              <a:t>eksctl</a:t>
            </a:r>
            <a:r>
              <a:rPr lang="en-IN" sz="1400" dirty="0"/>
              <a:t>_$(</a:t>
            </a:r>
            <a:r>
              <a:rPr lang="en-IN" sz="1400" dirty="0" err="1"/>
              <a:t>uname</a:t>
            </a:r>
            <a:r>
              <a:rPr lang="en-IN" sz="1400" dirty="0"/>
              <a:t> -s)_amd64.tar.gz" | tar </a:t>
            </a:r>
            <a:r>
              <a:rPr lang="en-IN" sz="1400" dirty="0" err="1"/>
              <a:t>xz</a:t>
            </a:r>
            <a:r>
              <a:rPr lang="en-IN" sz="1400" dirty="0"/>
              <a:t> -C /</a:t>
            </a:r>
            <a:r>
              <a:rPr lang="en-IN" sz="1400" dirty="0" err="1"/>
              <a:t>tmp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 err="1"/>
              <a:t>sudo</a:t>
            </a:r>
            <a:r>
              <a:rPr lang="en-IN" sz="1400" dirty="0"/>
              <a:t> mv /</a:t>
            </a:r>
            <a:r>
              <a:rPr lang="en-IN" sz="1400" dirty="0" err="1"/>
              <a:t>tmp</a:t>
            </a:r>
            <a:r>
              <a:rPr lang="en-IN" sz="1400" dirty="0"/>
              <a:t>/</a:t>
            </a:r>
            <a:r>
              <a:rPr lang="en-IN" sz="1400" dirty="0" err="1"/>
              <a:t>eksctl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/local/bin</a:t>
            </a:r>
            <a:br>
              <a:rPr lang="en-IN" sz="1400" dirty="0"/>
            </a:br>
            <a:r>
              <a:rPr lang="en-IN" sz="1400" dirty="0" err="1"/>
              <a:t>eksctl</a:t>
            </a:r>
            <a:r>
              <a:rPr lang="en-IN" sz="1400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329798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06" y="122548"/>
            <a:ext cx="9770080" cy="665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install CLI give the below commands: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+x 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install_CLIs.sh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./install_CLIs.sh</a:t>
            </a: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AWS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CLI: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eksctl </a:t>
            </a:r>
            <a:r>
              <a:rPr lang="en-US" dirty="0">
                <a:solidFill>
                  <a:srgbClr val="5C26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cluster </a:t>
            </a:r>
            <a:r>
              <a:rPr lang="en-US" dirty="0">
                <a:solidFill>
                  <a:srgbClr val="007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--name=EKS-1 --region=us-east-1 --zones=us-east-1a,us-east-1b --</a:t>
            </a:r>
            <a:r>
              <a:rPr lang="en-US" dirty="0" smtClean="0">
                <a:solidFill>
                  <a:srgbClr val="007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without-</a:t>
            </a:r>
            <a:r>
              <a:rPr lang="en-US" dirty="0" err="1" smtClean="0">
                <a:solidFill>
                  <a:srgbClr val="007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nodegroup</a:t>
            </a:r>
            <a:endParaRPr lang="en-US" dirty="0" smtClean="0">
              <a:solidFill>
                <a:srgbClr val="007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IAM OIDC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Provider:</a:t>
            </a:r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associate this with EKS cluster because the service account that we are going to create within the EKS cluster can understand IAM </a:t>
            </a:r>
            <a:r>
              <a:rPr lang="en-US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eksctl </a:t>
            </a:r>
            <a:r>
              <a:rPr lang="en-US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utils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associate-</a:t>
            </a:r>
            <a:r>
              <a:rPr lang="en-US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-provider </a:t>
            </a:r>
            <a:r>
              <a:rPr lang="en-US" dirty="0">
                <a:solidFill>
                  <a:srgbClr val="836C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--region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us-east-</a:t>
            </a:r>
            <a:r>
              <a:rPr lang="en-US" dirty="0">
                <a:solidFill>
                  <a:srgbClr val="1C00C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836C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--cluster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EKS-</a:t>
            </a:r>
            <a:r>
              <a:rPr lang="en-US" dirty="0">
                <a:solidFill>
                  <a:srgbClr val="1C00C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836C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--approve</a:t>
            </a:r>
            <a:endParaRPr lang="en-US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206" y="1819372"/>
            <a:ext cx="5872899" cy="205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 </a:t>
            </a:r>
            <a:r>
              <a:rPr lang="en-US" dirty="0"/>
              <a:t>access key: </a:t>
            </a:r>
            <a:r>
              <a:rPr lang="en-US" dirty="0" smtClean="0"/>
              <a:t>paste the </a:t>
            </a:r>
            <a:r>
              <a:rPr lang="en-US" dirty="0"/>
              <a:t>first access key</a:t>
            </a:r>
            <a:br>
              <a:rPr lang="en-US" dirty="0"/>
            </a:br>
            <a:r>
              <a:rPr lang="en-US" dirty="0"/>
              <a:t>AWS secret access key: paste the first secret access key</a:t>
            </a:r>
            <a:br>
              <a:rPr lang="en-US" dirty="0"/>
            </a:br>
            <a:r>
              <a:rPr lang="en-US" dirty="0"/>
              <a:t>Default region name: give region where ec2 instance created</a:t>
            </a:r>
            <a:br>
              <a:rPr lang="en-US" dirty="0"/>
            </a:br>
            <a:r>
              <a:rPr lang="en-US" dirty="0"/>
              <a:t>Default output format [None]: 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31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770080" cy="6504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Node Group and Enable Auto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eksctl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nodegroup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--cluster=EKS-1 --region=us-east-1 --name=node2 --node-type=t3.medium --nodes=3 --nodes-min=2 --nodes-max=4 --node-volume-size=20 --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-access --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-public-key=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mahesh-aws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--managed --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asg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-access --external-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-access --full-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-access --</a:t>
            </a:r>
            <a:r>
              <a:rPr lang="en-IN" dirty="0" err="1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appmesh</a:t>
            </a:r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-access --</a:t>
            </a:r>
            <a:r>
              <a:rPr lang="en-IN" dirty="0" err="1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</a:t>
            </a:r>
            <a:r>
              <a:rPr lang="en-IN" dirty="0" smtClean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-ingress-access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Jenkins on EC2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Instance: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Java and Jenkins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648"/>
          <a:stretch/>
        </p:blipFill>
        <p:spPr>
          <a:xfrm>
            <a:off x="385762" y="1602557"/>
            <a:ext cx="7762875" cy="1959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51750" y="4251489"/>
            <a:ext cx="9408687" cy="213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sudo</a:t>
            </a:r>
            <a:r>
              <a:rPr lang="en-IN" sz="1600" dirty="0"/>
              <a:t> apt install openjdk-17-jre-headless</a:t>
            </a:r>
            <a:br>
              <a:rPr lang="en-IN" sz="1600" dirty="0"/>
            </a:br>
            <a:r>
              <a:rPr lang="en-IN" sz="1600" dirty="0" err="1"/>
              <a:t>sudo</a:t>
            </a:r>
            <a:r>
              <a:rPr lang="en-IN" sz="1600" dirty="0"/>
              <a:t> </a:t>
            </a:r>
            <a:r>
              <a:rPr lang="en-IN" sz="1600" dirty="0" err="1"/>
              <a:t>wget</a:t>
            </a:r>
            <a:r>
              <a:rPr lang="en-IN" sz="1600" dirty="0"/>
              <a:t> -O /</a:t>
            </a:r>
            <a:r>
              <a:rPr lang="en-IN" sz="1600" dirty="0" err="1"/>
              <a:t>usr</a:t>
            </a:r>
            <a:r>
              <a:rPr lang="en-IN" sz="1600" dirty="0"/>
              <a:t>/share/keyrings/</a:t>
            </a:r>
            <a:r>
              <a:rPr lang="en-IN" sz="1600" dirty="0" err="1"/>
              <a:t>jenkins-keyring.asc</a:t>
            </a:r>
            <a:r>
              <a:rPr lang="en-IN" sz="1600" dirty="0"/>
              <a:t> https://pkg.jenkins.io/debian-stable/jenkins.io-2023.key</a:t>
            </a:r>
            <a:br>
              <a:rPr lang="en-IN" sz="1600" dirty="0"/>
            </a:br>
            <a:r>
              <a:rPr lang="en-IN" sz="1600" dirty="0"/>
              <a:t>echo "deb [signed-by=/</a:t>
            </a:r>
            <a:r>
              <a:rPr lang="en-IN" sz="1600" dirty="0" err="1"/>
              <a:t>usr</a:t>
            </a:r>
            <a:r>
              <a:rPr lang="en-IN" sz="1600" dirty="0"/>
              <a:t>/share/keyrings/</a:t>
            </a:r>
            <a:r>
              <a:rPr lang="en-IN" sz="1600" dirty="0" err="1"/>
              <a:t>jenkins-keyring.asc</a:t>
            </a:r>
            <a:r>
              <a:rPr lang="en-IN" sz="1600" dirty="0"/>
              <a:t>] https://pkg.jenkins.io/debian-stable binary/" | </a:t>
            </a:r>
            <a:r>
              <a:rPr lang="en-IN" sz="1600" dirty="0" err="1"/>
              <a:t>sudo</a:t>
            </a:r>
            <a:r>
              <a:rPr lang="en-IN" sz="1600" dirty="0"/>
              <a:t> tee /</a:t>
            </a:r>
            <a:r>
              <a:rPr lang="en-IN" sz="1600" dirty="0" err="1"/>
              <a:t>etc</a:t>
            </a:r>
            <a:r>
              <a:rPr lang="en-IN" sz="1600" dirty="0"/>
              <a:t>/apt/</a:t>
            </a:r>
            <a:r>
              <a:rPr lang="en-IN" sz="1600" dirty="0" err="1"/>
              <a:t>sources.list.d</a:t>
            </a:r>
            <a:r>
              <a:rPr lang="en-IN" sz="1600" dirty="0"/>
              <a:t>/</a:t>
            </a:r>
            <a:r>
              <a:rPr lang="en-IN" sz="1600" dirty="0" err="1"/>
              <a:t>jenkins.list</a:t>
            </a:r>
            <a:r>
              <a:rPr lang="en-IN" sz="1600" dirty="0"/>
              <a:t> &gt; /dev/null</a:t>
            </a:r>
            <a:br>
              <a:rPr lang="en-IN" sz="1600" dirty="0"/>
            </a:br>
            <a:r>
              <a:rPr lang="en-IN" sz="1600" dirty="0" err="1"/>
              <a:t>sudo</a:t>
            </a:r>
            <a:r>
              <a:rPr lang="en-IN" sz="1600" dirty="0"/>
              <a:t> apt-get update</a:t>
            </a:r>
            <a:br>
              <a:rPr lang="en-IN" sz="1600" dirty="0"/>
            </a:br>
            <a:r>
              <a:rPr lang="en-IN" sz="1600" dirty="0" err="1"/>
              <a:t>sudo</a:t>
            </a:r>
            <a:r>
              <a:rPr lang="en-IN" sz="1600" dirty="0"/>
              <a:t> apt-get install </a:t>
            </a:r>
            <a:r>
              <a:rPr lang="en-IN" sz="1600" dirty="0" err="1"/>
              <a:t>jenkins</a:t>
            </a:r>
            <a:r>
              <a:rPr lang="en-IN" sz="1600" dirty="0"/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val="3662955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984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source-code-pro</vt:lpstr>
      <vt:lpstr>Trebuchet MS</vt:lpstr>
      <vt:lpstr>Wingdings</vt:lpstr>
      <vt:lpstr>Wingdings 3</vt:lpstr>
      <vt:lpstr>Facet</vt:lpstr>
      <vt:lpstr>Deploying an E-commerce Apparel App on EKS  </vt:lpstr>
      <vt:lpstr>EKS(ELASTIC KUBERNETES SERVICE)</vt:lpstr>
      <vt:lpstr>What is Microservice</vt:lpstr>
      <vt:lpstr>Deploying an E-commerce Apparel App on      EKS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Admin</dc:creator>
  <cp:lastModifiedBy>Admin</cp:lastModifiedBy>
  <cp:revision>40</cp:revision>
  <dcterms:created xsi:type="dcterms:W3CDTF">2024-11-20T07:07:04Z</dcterms:created>
  <dcterms:modified xsi:type="dcterms:W3CDTF">2024-12-03T06:31:01Z</dcterms:modified>
</cp:coreProperties>
</file>