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2316-4451-4294-B176-9FC1C557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34D1-D0DA-4134-B0E2-19482AF4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F2D8-E00C-43AC-B2C3-7EE18E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9E82-FC10-4D41-9412-16B6A7AA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AD32-55D1-4372-804A-1A84178D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4274-22E0-48C5-8E25-D74F403F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AE179-DAD8-40B6-94A8-DF20EADD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2955-FBE0-4947-939E-376EB79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F41F-FC67-42F3-8DEB-8AA8648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CB09-EF59-4FF3-895F-262C3A9F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139EE-FB35-498B-A75C-3154C452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9FAB3-271F-49AA-8314-1C87A964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50B0-8270-4646-9DE7-F5C90B36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9FD4-0EE1-47B3-B1DF-D2FB0980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C10-CF47-4A1B-8AC0-6634415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4A25-34D0-439A-8E51-35575DE4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2FB2-D12E-4CE2-A9F1-DA1E77B9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4978-1CEB-4396-A73B-863C8316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D213-C935-4E43-9063-B7161C8B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6390-879D-46D9-9464-124D3CA0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6C2A-D43C-47AF-98A8-7B7F37A2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2A89-CDCA-4580-A937-FFF7FF31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917C-1509-4413-BB14-59F37FE9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59DF-EA5C-4C22-9120-11B0222B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F65-11A7-48C9-84B1-2B43D34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82E5-6619-49BC-9D89-0BF6B51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D053-A379-47B2-B516-A632F8897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473D-EDAB-4BB9-BB2E-98BF852D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DB55-315D-4AB4-8893-186FC41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0C699-C7A8-4CF5-AEBC-CAD6D6FA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955F-88AA-49EB-BEC0-0697A708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908B-F322-4F2A-8154-CB631EEB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2D2F9-B326-4B1D-A26B-C1414545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8FBA6-892C-4150-A29D-C3402E6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8C4DE-DFC4-46E0-BB85-0F23C774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BA34C-DE1C-499F-9131-AFD84F0D4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F6CAD-8905-4870-9C0F-273B2F4C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731FA-2881-4962-BC0C-4FFFE2C5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46D8A-A05C-4879-9279-881528A0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28F8-FFEA-425A-9E9C-2628AEDD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50880-A29D-4359-95F6-8A3E7190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12246-2BAA-4C6D-98DE-011046EA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F9C67-8E8A-4A94-87CE-ADD18DAE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8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E8D5E-D6A9-4D89-B10D-9EFB909D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EE268-E123-487D-933E-A9E474B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C99CB-7D46-49B1-8D29-BB9DE18C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8055-0EE5-4A77-AB38-5F18854D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F99-93FA-474C-9A33-56610217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42BA-50CC-4BF6-BDE1-3301936B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9BB8-8BC6-4FAD-B66F-586162E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1800B-40A4-45A6-874D-6C37421C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C7CB-BDE4-4A84-994C-94CC98C9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8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65FD-6A6F-47D2-A953-A9EC43B7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EC6FD-C1C6-49B6-9777-8473DFF0F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2945-EC5B-46AC-AFCC-A0A6068AF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476B-DA2C-4B72-B599-D7C5C428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1BA2-0687-4F89-8A2B-2C038F2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C87E-BF3B-45B5-82D8-4F96CE2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27FC-4CF8-44C1-B0AA-FA0579F7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D97FF-6E83-43B7-8106-96DE8AB1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57B3-84F9-424B-937B-5EB763E59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3D8E-4445-42B8-80A5-A6A113DDD51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3DA8-FE1A-4E88-AADE-53BE36DE1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2B55-FA0D-43E3-AB6E-1E28470F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E8C0-F62C-4F5C-905B-2A3BA8F41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8696-A9B9-4893-8D38-F78521A84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IAM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871B8-34CA-4B93-A154-B16004110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97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23B0-AF81-4199-8BD5-53371827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71955-46EE-4B2F-A672-6AE12E44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7BB7-F52A-4609-9D44-F1665642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File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960FF-93C3-4CB4-96B8-0F38A03E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24C7-FD0B-4EEF-A78A-91F7A7AC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Versioning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01FC0-D3F5-4168-B610-DBF498A87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0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DA6A-C281-486F-AE7D-98B50B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E843F-3997-48FD-9291-DEBEDE7E0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FC5E-124E-478F-982E-644576FB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2D25-9EBF-458A-8633-D6D9C7FF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stands for Identity Access Management</a:t>
            </a:r>
          </a:p>
          <a:p>
            <a:r>
              <a:rPr lang="en-US" dirty="0"/>
              <a:t>These can be formed by AWS and Other resources</a:t>
            </a:r>
          </a:p>
          <a:p>
            <a:r>
              <a:rPr lang="en-US" dirty="0"/>
              <a:t>These IAM has separate user name and separate password</a:t>
            </a:r>
          </a:p>
          <a:p>
            <a:r>
              <a:rPr lang="en-US" dirty="0"/>
              <a:t>IAM is a free service </a:t>
            </a:r>
          </a:p>
          <a:p>
            <a:r>
              <a:rPr lang="en-US" dirty="0"/>
              <a:t>IAM is a security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E4BCF-1B13-4133-B2FC-F09813CB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FE2E3-77FE-41B7-B59D-12B4FDF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DFD7-C11E-485F-8F09-D63EDB5F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AF8E-583C-45B8-A3F0-C863954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1035-83B3-466D-BA0B-CAB8F900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user is an entity where we can personalities and names</a:t>
            </a:r>
          </a:p>
          <a:p>
            <a:r>
              <a:rPr lang="en-US" dirty="0"/>
              <a:t>5 users run at a time</a:t>
            </a:r>
          </a:p>
          <a:p>
            <a:r>
              <a:rPr lang="en-US" dirty="0"/>
              <a:t>A user name and password can be formed by AWS account and AWS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7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DE0-DDE6-4EC8-B9F5-981EB07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IAM User: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8F2D-92D6-41AC-BDD2-24995352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the AWS Management Console.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IAM Dashboard.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Users and then Add User.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username and  password choose the access type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permissions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attach policies.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C3B4-8350-4907-A3EF-AB062117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S3FULL ACCESS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A69E8A-632D-4199-9659-77E9D0D1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4136-F4C2-428B-B3C5-A555CE93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7B5FA-D4E5-4437-A2E9-8829F22F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2B03-2EE3-40EF-BFC8-B0463F10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Versionig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E052B-B336-48E3-8A4A-DA67391E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91EC-C5A4-444B-9996-4B3FE31B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CD86E-7755-49C4-A3B5-CD3616F73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IAM</vt:lpstr>
      <vt:lpstr>What is IAM</vt:lpstr>
      <vt:lpstr>PowerPoint Presentation</vt:lpstr>
      <vt:lpstr>IAM User</vt:lpstr>
      <vt:lpstr>Steps to Create an IAM User:</vt:lpstr>
      <vt:lpstr>S3FULL ACCESS</vt:lpstr>
      <vt:lpstr>Create Bucket</vt:lpstr>
      <vt:lpstr>Versionig</vt:lpstr>
      <vt:lpstr>Upload Files</vt:lpstr>
      <vt:lpstr>OUTPUT</vt:lpstr>
      <vt:lpstr>Modified File</vt:lpstr>
      <vt:lpstr>Updated Versioning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</dc:title>
  <dc:creator>lenovo T440</dc:creator>
  <cp:lastModifiedBy>lenovo T440</cp:lastModifiedBy>
  <cp:revision>5</cp:revision>
  <dcterms:created xsi:type="dcterms:W3CDTF">2024-12-09T06:41:55Z</dcterms:created>
  <dcterms:modified xsi:type="dcterms:W3CDTF">2024-12-09T07:25:52Z</dcterms:modified>
</cp:coreProperties>
</file>