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44" r:id="rId2"/>
    <p:sldId id="445" r:id="rId3"/>
    <p:sldId id="257" r:id="rId4"/>
    <p:sldId id="258" r:id="rId5"/>
    <p:sldId id="269" r:id="rId6"/>
    <p:sldId id="270" r:id="rId7"/>
    <p:sldId id="259" r:id="rId8"/>
    <p:sldId id="271" r:id="rId9"/>
    <p:sldId id="260" r:id="rId10"/>
    <p:sldId id="267" r:id="rId11"/>
    <p:sldId id="261" r:id="rId12"/>
    <p:sldId id="262" r:id="rId13"/>
    <p:sldId id="263" r:id="rId14"/>
    <p:sldId id="264" r:id="rId15"/>
    <p:sldId id="265" r:id="rId16"/>
    <p:sldId id="266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1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45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35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4137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399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203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2052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670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27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3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44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80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43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4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45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89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31D6362-CD1F-470B-B9A6-8F44B1BC5DBF}" type="datetimeFigureOut">
              <a:rPr lang="en-IN" smtClean="0"/>
              <a:t>20-02-2025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83FCD-CCE9-4B57-AB0E-22B766A65E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3470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A04C5-6474-12A8-5C07-FBA2E91642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TASK-3</a:t>
            </a:r>
          </a:p>
        </p:txBody>
      </p:sp>
    </p:spTree>
    <p:extLst>
      <p:ext uri="{BB962C8B-B14F-4D97-AF65-F5344CB8AC3E}">
        <p14:creationId xmlns:p14="http://schemas.microsoft.com/office/powerpoint/2010/main" val="2608125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952" y="179110"/>
            <a:ext cx="11623248" cy="6551628"/>
          </a:xfrm>
        </p:spPr>
        <p:txBody>
          <a:bodyPr/>
          <a:lstStyle/>
          <a:p>
            <a:r>
              <a:rPr lang="en-IN"/>
              <a:t>terraform plan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terraform apply</a:t>
            </a:r>
          </a:p>
          <a:p>
            <a:endParaRPr lang="en-IN"/>
          </a:p>
          <a:p>
            <a:endParaRPr lang="en-IN"/>
          </a:p>
          <a:p>
            <a:endParaRPr lang="en-IN"/>
          </a:p>
          <a:p>
            <a:endParaRPr lang="en-IN"/>
          </a:p>
          <a:p>
            <a:r>
              <a:rPr lang="en-IN"/>
              <a:t>VPC Console Output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2" y="610947"/>
            <a:ext cx="9004763" cy="20851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51" y="3198549"/>
            <a:ext cx="9004763" cy="17505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51" y="5326144"/>
            <a:ext cx="9004764" cy="142087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861925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53" y="0"/>
            <a:ext cx="11354211" cy="1400530"/>
          </a:xfrm>
        </p:spPr>
        <p:txBody>
          <a:bodyPr/>
          <a:lstStyle/>
          <a:p>
            <a:r>
              <a:rPr lang="en-IN" b="1"/>
              <a:t>Creating </a:t>
            </a:r>
            <a:r>
              <a:rPr lang="en-US" b="1"/>
              <a:t>INTERNET GATEWAY</a:t>
            </a:r>
            <a:r>
              <a:rPr lang="en-IN"/>
              <a:t> </a:t>
            </a:r>
            <a:r>
              <a:rPr lang="en-IN" b="1"/>
              <a:t>Using Terraform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53" y="1400530"/>
            <a:ext cx="11608734" cy="5326144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STEP7: Again Create a new file in VPC_Creation . </a:t>
            </a:r>
          </a:p>
          <a:p>
            <a:pPr marL="0" indent="0">
              <a:buNone/>
            </a:pPr>
            <a:r>
              <a:rPr lang="en-US"/>
              <a:t>Here I have created a new file and named it as igw.tf</a:t>
            </a:r>
          </a:p>
          <a:p>
            <a:pPr marL="0" indent="0">
              <a:buNone/>
            </a:pPr>
            <a:r>
              <a:rPr lang="en-US"/>
              <a:t>STEP8: Paste the following code in the file and open </a:t>
            </a:r>
          </a:p>
          <a:p>
            <a:pPr marL="0" indent="0">
              <a:buNone/>
            </a:pPr>
            <a:r>
              <a:rPr lang="en-US"/>
              <a:t>The New Terminal</a:t>
            </a:r>
          </a:p>
          <a:p>
            <a:pPr marL="0" indent="0">
              <a:buNone/>
            </a:pPr>
            <a:r>
              <a:rPr lang="en-IN"/>
              <a:t>STEP9: Then do the terraform </a:t>
            </a:r>
            <a:r>
              <a:rPr lang="en-IN" err="1"/>
              <a:t>init</a:t>
            </a:r>
            <a:r>
              <a:rPr lang="en-IN"/>
              <a:t>, terraform plan and </a:t>
            </a:r>
          </a:p>
          <a:p>
            <a:pPr marL="0" indent="0">
              <a:buNone/>
            </a:pPr>
            <a:r>
              <a:rPr lang="en-IN"/>
              <a:t>terraform apply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711126" y="1545996"/>
            <a:ext cx="4072379" cy="22435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resource "aws_internet_gateway" "demo-igw" {</a:t>
            </a:r>
          </a:p>
          <a:p>
            <a:r>
              <a:rPr lang="en-IN"/>
              <a:t>  vpc_id = aws_vpc.demo-vpc.id</a:t>
            </a:r>
          </a:p>
          <a:p>
            <a:r>
              <a:rPr lang="en-IN"/>
              <a:t>  tags = {</a:t>
            </a:r>
          </a:p>
          <a:p>
            <a:r>
              <a:rPr lang="en-IN"/>
              <a:t>    Name = "My-vpc-IGW"</a:t>
            </a:r>
          </a:p>
          <a:p>
            <a:r>
              <a:rPr lang="en-IN"/>
              <a:t>    }</a:t>
            </a:r>
          </a:p>
          <a:p>
            <a:r>
              <a:rPr lang="en-IN"/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995" y="4025245"/>
            <a:ext cx="9550891" cy="2648086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98661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Creating </a:t>
            </a:r>
            <a:r>
              <a:rPr lang="en-US" b="1"/>
              <a:t>Subnets </a:t>
            </a:r>
            <a:r>
              <a:rPr lang="en-IN" b="1"/>
              <a:t>Using Terraform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376314"/>
            <a:ext cx="11231661" cy="5194168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STEP10: Again Create a new file in VPC_Creation . </a:t>
            </a:r>
          </a:p>
          <a:p>
            <a:pPr marL="0" indent="0">
              <a:buNone/>
            </a:pPr>
            <a:r>
              <a:rPr lang="en-US"/>
              <a:t>Here I have created a new file and named it as subnets.tf</a:t>
            </a:r>
          </a:p>
          <a:p>
            <a:pPr marL="0" indent="0">
              <a:buNone/>
            </a:pPr>
            <a:r>
              <a:rPr lang="en-US"/>
              <a:t>STEP11: Paste the following code in the file and open </a:t>
            </a:r>
          </a:p>
          <a:p>
            <a:pPr marL="0" indent="0">
              <a:buNone/>
            </a:pPr>
            <a:r>
              <a:rPr lang="en-US"/>
              <a:t>The New Terminal</a:t>
            </a:r>
          </a:p>
          <a:p>
            <a:pPr marL="0" indent="0">
              <a:buNone/>
            </a:pPr>
            <a:r>
              <a:rPr lang="en-IN"/>
              <a:t>STEP12: Then do the terraform </a:t>
            </a:r>
            <a:r>
              <a:rPr lang="en-IN" err="1"/>
              <a:t>init</a:t>
            </a:r>
            <a:r>
              <a:rPr lang="en-IN"/>
              <a:t>, terraform plan and </a:t>
            </a:r>
          </a:p>
          <a:p>
            <a:pPr marL="0" indent="0">
              <a:buNone/>
            </a:pPr>
            <a:r>
              <a:rPr lang="en-IN"/>
              <a:t>terraform apply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276732" y="1338607"/>
            <a:ext cx="3601040" cy="54816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100"/>
          </a:p>
          <a:p>
            <a:endParaRPr lang="en-IN" sz="1100"/>
          </a:p>
          <a:p>
            <a:r>
              <a:rPr lang="en-IN" sz="1100"/>
              <a:t>resource "</a:t>
            </a:r>
            <a:r>
              <a:rPr lang="en-IN" sz="1100" err="1"/>
              <a:t>aws_subnet</a:t>
            </a:r>
            <a:r>
              <a:rPr lang="en-IN" sz="1100"/>
              <a:t>" "private-subnet-1" {</a:t>
            </a:r>
          </a:p>
          <a:p>
            <a:r>
              <a:rPr lang="en-IN" sz="1100"/>
              <a:t>      </a:t>
            </a:r>
            <a:r>
              <a:rPr lang="en-IN" sz="1100" err="1"/>
              <a:t>vpc_id</a:t>
            </a:r>
            <a:r>
              <a:rPr lang="en-IN" sz="1100"/>
              <a:t>     = aws_vpc.demo-vpc.id</a:t>
            </a:r>
          </a:p>
          <a:p>
            <a:r>
              <a:rPr lang="en-IN" sz="1100"/>
              <a:t>      </a:t>
            </a:r>
            <a:r>
              <a:rPr lang="en-IN" sz="1100" err="1"/>
              <a:t>cidr_block</a:t>
            </a:r>
            <a:r>
              <a:rPr lang="en-IN" sz="1100"/>
              <a:t> = "10.0.1.0/24"</a:t>
            </a:r>
          </a:p>
          <a:p>
            <a:r>
              <a:rPr lang="en-IN" sz="1100"/>
              <a:t>      </a:t>
            </a:r>
            <a:r>
              <a:rPr lang="en-IN" sz="1100" err="1"/>
              <a:t>availability_zone</a:t>
            </a:r>
            <a:r>
              <a:rPr lang="en-IN" sz="1100"/>
              <a:t> = "ap-northeast-1a"</a:t>
            </a:r>
          </a:p>
          <a:p>
            <a:r>
              <a:rPr lang="en-IN" sz="1100"/>
              <a:t>      tags = {</a:t>
            </a:r>
          </a:p>
          <a:p>
            <a:r>
              <a:rPr lang="en-IN" sz="1100"/>
              <a:t>      Name = "private-subnet-1"</a:t>
            </a:r>
          </a:p>
          <a:p>
            <a:r>
              <a:rPr lang="en-IN" sz="1100"/>
              <a:t>          }</a:t>
            </a:r>
          </a:p>
          <a:p>
            <a:r>
              <a:rPr lang="en-IN" sz="1100"/>
              <a:t>       }</a:t>
            </a:r>
            <a:br>
              <a:rPr lang="en-IN" sz="1100"/>
            </a:br>
            <a:r>
              <a:rPr lang="en-IN" sz="1100"/>
              <a:t>      resource "</a:t>
            </a:r>
            <a:r>
              <a:rPr lang="en-IN" sz="1100" err="1"/>
              <a:t>aws_subnet</a:t>
            </a:r>
            <a:r>
              <a:rPr lang="en-IN" sz="1100"/>
              <a:t>" "private-subnet-2" {</a:t>
            </a:r>
          </a:p>
          <a:p>
            <a:r>
              <a:rPr lang="en-IN" sz="1100"/>
              <a:t>      </a:t>
            </a:r>
            <a:r>
              <a:rPr lang="en-IN" sz="1100" err="1"/>
              <a:t>vpc_id</a:t>
            </a:r>
            <a:r>
              <a:rPr lang="en-IN" sz="1100"/>
              <a:t>     = aws_vpc.demo-vpc.id</a:t>
            </a:r>
          </a:p>
          <a:p>
            <a:r>
              <a:rPr lang="en-IN" sz="1100"/>
              <a:t>      </a:t>
            </a:r>
            <a:r>
              <a:rPr lang="en-IN" sz="1100" err="1"/>
              <a:t>cidr_block</a:t>
            </a:r>
            <a:r>
              <a:rPr lang="en-IN" sz="1100"/>
              <a:t> = "10.0.2.0/24"</a:t>
            </a:r>
          </a:p>
          <a:p>
            <a:r>
              <a:rPr lang="en-IN" sz="1100"/>
              <a:t>      </a:t>
            </a:r>
            <a:r>
              <a:rPr lang="en-IN" sz="1100" err="1"/>
              <a:t>availability_zone</a:t>
            </a:r>
            <a:r>
              <a:rPr lang="en-IN" sz="1100"/>
              <a:t> = "ap-northeast-1c"</a:t>
            </a:r>
          </a:p>
          <a:p>
            <a:r>
              <a:rPr lang="en-IN" sz="1100"/>
              <a:t>      tags = {</a:t>
            </a:r>
          </a:p>
          <a:p>
            <a:r>
              <a:rPr lang="en-IN" sz="1100"/>
              <a:t>      Name = "private-subnet-2"</a:t>
            </a:r>
          </a:p>
          <a:p>
            <a:r>
              <a:rPr lang="en-IN" sz="1100"/>
              <a:t>         }</a:t>
            </a:r>
          </a:p>
          <a:p>
            <a:r>
              <a:rPr lang="en-IN" sz="1100"/>
              <a:t>      }</a:t>
            </a:r>
            <a:br>
              <a:rPr lang="en-IN" sz="1100"/>
            </a:br>
            <a:r>
              <a:rPr lang="en-IN" sz="1100"/>
              <a:t>       resource "</a:t>
            </a:r>
            <a:r>
              <a:rPr lang="en-IN" sz="1100" err="1"/>
              <a:t>aws_subnet</a:t>
            </a:r>
            <a:r>
              <a:rPr lang="en-IN" sz="1100"/>
              <a:t>" "public-subnet-1" {</a:t>
            </a:r>
          </a:p>
          <a:p>
            <a:r>
              <a:rPr lang="en-IN" sz="1100"/>
              <a:t>      </a:t>
            </a:r>
            <a:r>
              <a:rPr lang="en-IN" sz="1100" err="1"/>
              <a:t>vpc_id</a:t>
            </a:r>
            <a:r>
              <a:rPr lang="en-IN" sz="1100"/>
              <a:t>     = aws_vpc.demo-vpc.id</a:t>
            </a:r>
          </a:p>
          <a:p>
            <a:r>
              <a:rPr lang="en-IN" sz="1100"/>
              <a:t>      </a:t>
            </a:r>
            <a:r>
              <a:rPr lang="en-IN" sz="1100" err="1"/>
              <a:t>cidr_block</a:t>
            </a:r>
            <a:r>
              <a:rPr lang="en-IN" sz="1100"/>
              <a:t> = "10.0.3.0/24"</a:t>
            </a:r>
          </a:p>
          <a:p>
            <a:r>
              <a:rPr lang="en-IN" sz="1100"/>
              <a:t>       </a:t>
            </a:r>
            <a:r>
              <a:rPr lang="en-IN" sz="1100" err="1"/>
              <a:t>availability_zone</a:t>
            </a:r>
            <a:r>
              <a:rPr lang="en-IN" sz="1100"/>
              <a:t> = "ap-northeast-1a"</a:t>
            </a:r>
          </a:p>
          <a:p>
            <a:r>
              <a:rPr lang="en-IN" sz="1100"/>
              <a:t>      tags = {</a:t>
            </a:r>
          </a:p>
          <a:p>
            <a:r>
              <a:rPr lang="en-IN" sz="1100"/>
              <a:t>       Name = "public-subnet-1"</a:t>
            </a:r>
          </a:p>
          <a:p>
            <a:r>
              <a:rPr lang="en-IN" sz="1100"/>
              <a:t>             }</a:t>
            </a:r>
          </a:p>
          <a:p>
            <a:r>
              <a:rPr lang="en-IN" sz="1100"/>
              <a:t>        }</a:t>
            </a:r>
          </a:p>
          <a:p>
            <a:r>
              <a:rPr lang="en-IN" sz="1100"/>
              <a:t>        resource "</a:t>
            </a:r>
            <a:r>
              <a:rPr lang="en-IN" sz="1100" err="1"/>
              <a:t>aws_subnet</a:t>
            </a:r>
            <a:r>
              <a:rPr lang="en-IN" sz="1100"/>
              <a:t>" "public-subnet-2" {</a:t>
            </a:r>
          </a:p>
          <a:p>
            <a:r>
              <a:rPr lang="en-IN" sz="1100"/>
              <a:t>       </a:t>
            </a:r>
            <a:r>
              <a:rPr lang="en-IN" sz="1100" err="1"/>
              <a:t>vpc_id</a:t>
            </a:r>
            <a:r>
              <a:rPr lang="en-IN" sz="1100"/>
              <a:t>     = aws_vpc.demo-vpc.id</a:t>
            </a:r>
          </a:p>
          <a:p>
            <a:r>
              <a:rPr lang="en-IN" sz="1100"/>
              <a:t>       </a:t>
            </a:r>
            <a:r>
              <a:rPr lang="en-IN" sz="1100" err="1"/>
              <a:t>cidr_block</a:t>
            </a:r>
            <a:r>
              <a:rPr lang="en-IN" sz="1100"/>
              <a:t> = "10.0.4.0/24"</a:t>
            </a:r>
          </a:p>
          <a:p>
            <a:r>
              <a:rPr lang="en-IN" sz="1100"/>
              <a:t>       </a:t>
            </a:r>
            <a:r>
              <a:rPr lang="en-IN" sz="1100" err="1"/>
              <a:t>availability_zone</a:t>
            </a:r>
            <a:r>
              <a:rPr lang="en-IN" sz="1100"/>
              <a:t> = "ap-northeast-1c"</a:t>
            </a:r>
          </a:p>
          <a:p>
            <a:r>
              <a:rPr lang="en-IN" sz="1100"/>
              <a:t>       tags = {</a:t>
            </a:r>
          </a:p>
          <a:p>
            <a:r>
              <a:rPr lang="en-IN" sz="1100"/>
              <a:t>       Name = "public-subnet-2"</a:t>
            </a:r>
          </a:p>
          <a:p>
            <a:r>
              <a:rPr lang="en-IN" sz="1100"/>
              <a:t>            }</a:t>
            </a:r>
          </a:p>
          <a:p>
            <a:r>
              <a:rPr lang="en-IN" sz="1100"/>
              <a:t>        }</a:t>
            </a:r>
          </a:p>
          <a:p>
            <a:br>
              <a:rPr lang="en-IN" sz="1000"/>
            </a:br>
            <a:endParaRPr lang="en-IN" sz="10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084164"/>
            <a:ext cx="7432660" cy="2611224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6626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944" y="396157"/>
            <a:ext cx="10251275" cy="1400530"/>
          </a:xfrm>
        </p:spPr>
        <p:txBody>
          <a:bodyPr/>
          <a:lstStyle/>
          <a:p>
            <a:r>
              <a:rPr lang="en-IN" b="1"/>
              <a:t>Creating </a:t>
            </a:r>
            <a:r>
              <a:rPr lang="en-US" b="1"/>
              <a:t>Route Tables </a:t>
            </a:r>
            <a:r>
              <a:rPr lang="en-IN" b="1"/>
              <a:t>Using Terraform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944" y="1253766"/>
            <a:ext cx="11577658" cy="53638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STEP13: Again Create a new file in VPC_Creation . </a:t>
            </a:r>
          </a:p>
          <a:p>
            <a:pPr marL="0" indent="0">
              <a:buNone/>
            </a:pPr>
            <a:r>
              <a:rPr lang="en-US"/>
              <a:t>Here I have created a new file and named it as </a:t>
            </a:r>
          </a:p>
          <a:p>
            <a:pPr marL="0" indent="0">
              <a:buNone/>
            </a:pPr>
            <a:r>
              <a:rPr lang="en-US"/>
              <a:t>Routetable.tf</a:t>
            </a:r>
          </a:p>
          <a:p>
            <a:pPr marL="0" indent="0">
              <a:buNone/>
            </a:pPr>
            <a:r>
              <a:rPr lang="en-US"/>
              <a:t>STEP14: Paste the following code in the file and open </a:t>
            </a:r>
          </a:p>
          <a:p>
            <a:pPr marL="0" indent="0">
              <a:buNone/>
            </a:pPr>
            <a:r>
              <a:rPr lang="en-US"/>
              <a:t>The New Terminal</a:t>
            </a:r>
          </a:p>
          <a:p>
            <a:pPr marL="0" indent="0">
              <a:buNone/>
            </a:pPr>
            <a:r>
              <a:rPr lang="en-IN"/>
              <a:t>STEP15: Then do the terraform </a:t>
            </a:r>
            <a:r>
              <a:rPr lang="en-IN" err="1"/>
              <a:t>init</a:t>
            </a:r>
            <a:r>
              <a:rPr lang="en-IN"/>
              <a:t>, terraform plan and </a:t>
            </a:r>
          </a:p>
          <a:p>
            <a:pPr marL="0" indent="0">
              <a:buNone/>
            </a:pPr>
            <a:r>
              <a:rPr lang="en-IN"/>
              <a:t>terraform apply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65649" y="1253766"/>
            <a:ext cx="4062953" cy="543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/>
          </a:p>
          <a:p>
            <a:endParaRPr lang="en-IN" sz="1200"/>
          </a:p>
          <a:p>
            <a:endParaRPr lang="en-IN" sz="1200"/>
          </a:p>
          <a:p>
            <a:r>
              <a:rPr lang="en-IN" sz="1200"/>
              <a:t>resource "</a:t>
            </a:r>
            <a:r>
              <a:rPr lang="en-IN" sz="1200" err="1"/>
              <a:t>aws_route_table</a:t>
            </a:r>
            <a:r>
              <a:rPr lang="en-IN" sz="1200"/>
              <a:t>" "public-route-table" {</a:t>
            </a:r>
          </a:p>
          <a:p>
            <a:r>
              <a:rPr lang="en-IN" sz="1200"/>
              <a:t>   </a:t>
            </a:r>
            <a:r>
              <a:rPr lang="en-IN" sz="1200" err="1"/>
              <a:t>vpc_id</a:t>
            </a:r>
            <a:r>
              <a:rPr lang="en-IN" sz="1200"/>
              <a:t> = aws_vpc.demo-vpc.id</a:t>
            </a:r>
          </a:p>
          <a:p>
            <a:r>
              <a:rPr lang="en-IN" sz="1200"/>
              <a:t>   tags = {</a:t>
            </a:r>
          </a:p>
          <a:p>
            <a:r>
              <a:rPr lang="en-IN" sz="1200"/>
              <a:t>    Name = "public-route-table"</a:t>
            </a:r>
          </a:p>
          <a:p>
            <a:r>
              <a:rPr lang="en-IN" sz="1200"/>
              <a:t>           }</a:t>
            </a:r>
          </a:p>
          <a:p>
            <a:r>
              <a:rPr lang="en-IN" sz="1200"/>
              <a:t>      }</a:t>
            </a:r>
          </a:p>
          <a:p>
            <a:br>
              <a:rPr lang="en-IN" sz="1200"/>
            </a:br>
            <a:r>
              <a:rPr lang="en-IN" sz="1200"/>
              <a:t>    resource "</a:t>
            </a:r>
            <a:r>
              <a:rPr lang="en-IN" sz="1200" err="1"/>
              <a:t>aws_route</a:t>
            </a:r>
            <a:r>
              <a:rPr lang="en-IN" sz="1200"/>
              <a:t>" "public-route" {</a:t>
            </a:r>
          </a:p>
          <a:p>
            <a:r>
              <a:rPr lang="en-IN" sz="1200"/>
              <a:t>    </a:t>
            </a:r>
            <a:r>
              <a:rPr lang="en-IN" sz="1200" err="1"/>
              <a:t>route_table_id</a:t>
            </a:r>
            <a:r>
              <a:rPr lang="en-IN" sz="1200"/>
              <a:t>         = aws_route_table.public-route-table.id</a:t>
            </a:r>
          </a:p>
          <a:p>
            <a:r>
              <a:rPr lang="en-IN" sz="1200"/>
              <a:t>    </a:t>
            </a:r>
            <a:r>
              <a:rPr lang="en-IN" sz="1200" err="1"/>
              <a:t>destination_cidr_block</a:t>
            </a:r>
            <a:r>
              <a:rPr lang="en-IN" sz="1200"/>
              <a:t> = "0.0.0.0/0"</a:t>
            </a:r>
          </a:p>
          <a:p>
            <a:r>
              <a:rPr lang="en-IN" sz="1200"/>
              <a:t>    </a:t>
            </a:r>
            <a:r>
              <a:rPr lang="en-IN" sz="1200" err="1"/>
              <a:t>gateway_id</a:t>
            </a:r>
            <a:r>
              <a:rPr lang="en-IN" sz="1200"/>
              <a:t>             = aws_internet_gateway.demo-igw.id</a:t>
            </a:r>
          </a:p>
          <a:p>
            <a:r>
              <a:rPr lang="en-IN" sz="1200"/>
              <a:t>             }</a:t>
            </a:r>
          </a:p>
          <a:p>
            <a:br>
              <a:rPr lang="en-IN" sz="1200"/>
            </a:br>
            <a:r>
              <a:rPr lang="en-IN" sz="1200"/>
              <a:t>     resource "</a:t>
            </a:r>
            <a:r>
              <a:rPr lang="en-IN" sz="1200" err="1"/>
              <a:t>aws_route_table_association</a:t>
            </a:r>
            <a:r>
              <a:rPr lang="en-IN" sz="1200"/>
              <a:t>" "public-subnet-1-association" {</a:t>
            </a:r>
          </a:p>
          <a:p>
            <a:r>
              <a:rPr lang="en-IN" sz="1200"/>
              <a:t>     </a:t>
            </a:r>
            <a:r>
              <a:rPr lang="en-IN" sz="1200" err="1"/>
              <a:t>subnet_id</a:t>
            </a:r>
            <a:r>
              <a:rPr lang="en-IN" sz="1200"/>
              <a:t>      = aws_subnet.public-subnet-1.id</a:t>
            </a:r>
          </a:p>
          <a:p>
            <a:r>
              <a:rPr lang="en-IN" sz="1200"/>
              <a:t>     </a:t>
            </a:r>
            <a:r>
              <a:rPr lang="en-IN" sz="1200" err="1"/>
              <a:t>route_table_id</a:t>
            </a:r>
            <a:r>
              <a:rPr lang="en-IN" sz="1200"/>
              <a:t> = aws_route_table.public-route-table.id</a:t>
            </a:r>
          </a:p>
          <a:p>
            <a:r>
              <a:rPr lang="en-IN" sz="1200"/>
              <a:t>           }</a:t>
            </a:r>
          </a:p>
          <a:p>
            <a:r>
              <a:rPr lang="en-IN" sz="1200"/>
              <a:t> </a:t>
            </a:r>
          </a:p>
          <a:p>
            <a:r>
              <a:rPr lang="en-IN" sz="1200"/>
              <a:t>      resource "</a:t>
            </a:r>
            <a:r>
              <a:rPr lang="en-IN" sz="1200" err="1"/>
              <a:t>aws_route_table_association</a:t>
            </a:r>
            <a:r>
              <a:rPr lang="en-IN" sz="1200"/>
              <a:t>" "public-subnet-2-association" {</a:t>
            </a:r>
          </a:p>
          <a:p>
            <a:r>
              <a:rPr lang="en-IN" sz="1200"/>
              <a:t>      </a:t>
            </a:r>
            <a:r>
              <a:rPr lang="en-IN" sz="1200" err="1"/>
              <a:t>subnet_id</a:t>
            </a:r>
            <a:r>
              <a:rPr lang="en-IN" sz="1200"/>
              <a:t>      = aws_subnet.public-subnet-2.id</a:t>
            </a:r>
          </a:p>
          <a:p>
            <a:r>
              <a:rPr lang="en-IN" sz="1200"/>
              <a:t>     </a:t>
            </a:r>
            <a:r>
              <a:rPr lang="en-IN" sz="1200" err="1"/>
              <a:t>route_table_id</a:t>
            </a:r>
            <a:r>
              <a:rPr lang="en-IN" sz="1200"/>
              <a:t> = aws_route_table.public-route-table.id</a:t>
            </a:r>
          </a:p>
          <a:p>
            <a:r>
              <a:rPr lang="en-IN" sz="1200"/>
              <a:t>            }</a:t>
            </a:r>
          </a:p>
          <a:p>
            <a:br>
              <a:rPr lang="en-IN" sz="1200"/>
            </a:br>
            <a:endParaRPr lang="en-IN" sz="12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44" y="4298623"/>
            <a:ext cx="7331081" cy="2436205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18099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32" y="132207"/>
            <a:ext cx="10986565" cy="1400530"/>
          </a:xfrm>
        </p:spPr>
        <p:txBody>
          <a:bodyPr/>
          <a:lstStyle/>
          <a:p>
            <a:r>
              <a:rPr lang="en-IN" b="1"/>
              <a:t>Creating </a:t>
            </a:r>
            <a:r>
              <a:rPr lang="en-US" b="1"/>
              <a:t>NAT Gateway </a:t>
            </a:r>
            <a:r>
              <a:rPr lang="en-IN" b="1"/>
              <a:t>Using Terraform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332" y="1225484"/>
            <a:ext cx="11825550" cy="5467547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STEP16: Again Create a new file in VPC_Creation . </a:t>
            </a:r>
          </a:p>
          <a:p>
            <a:pPr marL="0" indent="0">
              <a:buNone/>
            </a:pPr>
            <a:r>
              <a:rPr lang="en-US"/>
              <a:t>Here I have created a new file and named it as nat.tf</a:t>
            </a:r>
          </a:p>
          <a:p>
            <a:pPr marL="0" indent="0">
              <a:buNone/>
            </a:pPr>
            <a:r>
              <a:rPr lang="en-US"/>
              <a:t>STEP17: Paste the following code in the file and open </a:t>
            </a:r>
          </a:p>
          <a:p>
            <a:pPr marL="0" indent="0">
              <a:buNone/>
            </a:pPr>
            <a:r>
              <a:rPr lang="en-US"/>
              <a:t>The New Terminal</a:t>
            </a:r>
          </a:p>
          <a:p>
            <a:pPr marL="0" indent="0">
              <a:buNone/>
            </a:pPr>
            <a:r>
              <a:rPr lang="en-IN"/>
              <a:t>STEP18: Then do the terraform </a:t>
            </a:r>
            <a:r>
              <a:rPr lang="en-IN" err="1"/>
              <a:t>init</a:t>
            </a:r>
            <a:r>
              <a:rPr lang="en-IN"/>
              <a:t>, terraform plan and </a:t>
            </a:r>
          </a:p>
          <a:p>
            <a:pPr marL="0" indent="0">
              <a:buNone/>
            </a:pPr>
            <a:r>
              <a:rPr lang="en-IN"/>
              <a:t>terraform apply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390614" y="1376313"/>
            <a:ext cx="4506013" cy="3403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600"/>
          </a:p>
          <a:p>
            <a:endParaRPr lang="en-IN" sz="1600"/>
          </a:p>
          <a:p>
            <a:r>
              <a:rPr lang="en-IN" sz="1600"/>
              <a:t>resource "</a:t>
            </a:r>
            <a:r>
              <a:rPr lang="en-IN" sz="1600" err="1"/>
              <a:t>aws_eip</a:t>
            </a:r>
            <a:r>
              <a:rPr lang="en-IN" sz="1600"/>
              <a:t>" "</a:t>
            </a:r>
            <a:r>
              <a:rPr lang="en-IN" sz="1600" err="1"/>
              <a:t>nat-eip</a:t>
            </a:r>
            <a:r>
              <a:rPr lang="en-IN" sz="1600"/>
              <a:t>" {</a:t>
            </a:r>
          </a:p>
          <a:p>
            <a:r>
              <a:rPr lang="en-IN" sz="1600"/>
              <a:t>  </a:t>
            </a:r>
            <a:r>
              <a:rPr lang="en-IN" sz="1600" err="1"/>
              <a:t>vpc</a:t>
            </a:r>
            <a:r>
              <a:rPr lang="en-IN" sz="1600"/>
              <a:t> = true</a:t>
            </a:r>
          </a:p>
          <a:p>
            <a:r>
              <a:rPr lang="en-IN" sz="1600"/>
              <a:t>}</a:t>
            </a:r>
          </a:p>
          <a:p>
            <a:br>
              <a:rPr lang="en-IN" sz="1600"/>
            </a:br>
            <a:r>
              <a:rPr lang="en-IN" sz="1600"/>
              <a:t>resource "</a:t>
            </a:r>
            <a:r>
              <a:rPr lang="en-IN" sz="1600" err="1"/>
              <a:t>aws_nat_gateway</a:t>
            </a:r>
            <a:r>
              <a:rPr lang="en-IN" sz="1600"/>
              <a:t>" "</a:t>
            </a:r>
            <a:r>
              <a:rPr lang="en-IN" sz="1600" err="1"/>
              <a:t>nat</a:t>
            </a:r>
            <a:r>
              <a:rPr lang="en-IN" sz="1600"/>
              <a:t>-gateway" {</a:t>
            </a:r>
          </a:p>
          <a:p>
            <a:r>
              <a:rPr lang="en-IN" sz="1600"/>
              <a:t>  </a:t>
            </a:r>
            <a:r>
              <a:rPr lang="en-IN" sz="1600" err="1"/>
              <a:t>allocation_id</a:t>
            </a:r>
            <a:r>
              <a:rPr lang="en-IN" sz="1600"/>
              <a:t> = aws_eip.nat-eip.id</a:t>
            </a:r>
          </a:p>
          <a:p>
            <a:r>
              <a:rPr lang="en-IN" sz="1600"/>
              <a:t>  </a:t>
            </a:r>
            <a:r>
              <a:rPr lang="en-IN" sz="1600" err="1"/>
              <a:t>subnet_id</a:t>
            </a:r>
            <a:r>
              <a:rPr lang="en-IN" sz="1600"/>
              <a:t>     = aws_subnet.public-subnet-1.id</a:t>
            </a:r>
          </a:p>
          <a:p>
            <a:r>
              <a:rPr lang="en-IN" sz="1600"/>
              <a:t>  tags = {</a:t>
            </a:r>
          </a:p>
          <a:p>
            <a:r>
              <a:rPr lang="en-IN" sz="1600"/>
              <a:t>    Name = "</a:t>
            </a:r>
            <a:r>
              <a:rPr lang="en-IN" sz="1600" err="1"/>
              <a:t>nat</a:t>
            </a:r>
            <a:r>
              <a:rPr lang="en-IN" sz="1600"/>
              <a:t>-gateway"</a:t>
            </a:r>
          </a:p>
          <a:p>
            <a:r>
              <a:rPr lang="en-IN" sz="1600"/>
              <a:t>  }</a:t>
            </a:r>
          </a:p>
          <a:p>
            <a:r>
              <a:rPr lang="en-IN" sz="1600"/>
              <a:t>}</a:t>
            </a:r>
          </a:p>
          <a:p>
            <a:br>
              <a:rPr lang="en-IN" sz="1600"/>
            </a:br>
            <a:endParaRPr lang="en-IN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31" y="3855158"/>
            <a:ext cx="6999027" cy="2734178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35811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6219"/>
            <a:ext cx="10477518" cy="1400530"/>
          </a:xfrm>
        </p:spPr>
        <p:txBody>
          <a:bodyPr/>
          <a:lstStyle/>
          <a:p>
            <a:r>
              <a:rPr lang="en-IN" b="1"/>
              <a:t>Creating </a:t>
            </a:r>
            <a:r>
              <a:rPr lang="en-US" b="1"/>
              <a:t>Security group </a:t>
            </a:r>
            <a:r>
              <a:rPr lang="en-IN" b="1"/>
              <a:t>Using Terraform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536" y="1348034"/>
            <a:ext cx="11585542" cy="533557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STEP19: Again Create a new file in VPC_Creation . </a:t>
            </a:r>
          </a:p>
          <a:p>
            <a:pPr marL="0" indent="0">
              <a:buNone/>
            </a:pPr>
            <a:r>
              <a:rPr lang="en-US"/>
              <a:t>Here I have created a new file and named it as security.tf</a:t>
            </a:r>
          </a:p>
          <a:p>
            <a:pPr marL="0" indent="0">
              <a:buNone/>
            </a:pPr>
            <a:r>
              <a:rPr lang="en-US"/>
              <a:t>STEP20: Paste the following code in the file and open </a:t>
            </a:r>
          </a:p>
          <a:p>
            <a:pPr marL="0" indent="0">
              <a:buNone/>
            </a:pPr>
            <a:r>
              <a:rPr lang="en-US"/>
              <a:t>The New Terminal</a:t>
            </a:r>
          </a:p>
          <a:p>
            <a:pPr marL="0" indent="0">
              <a:buNone/>
            </a:pPr>
            <a:r>
              <a:rPr lang="en-IN"/>
              <a:t>STEP21: Then do the terraform </a:t>
            </a:r>
            <a:r>
              <a:rPr lang="en-IN" err="1"/>
              <a:t>init</a:t>
            </a:r>
            <a:r>
              <a:rPr lang="en-IN"/>
              <a:t>, terraform plan and </a:t>
            </a:r>
          </a:p>
          <a:p>
            <a:pPr marL="0" indent="0">
              <a:buNone/>
            </a:pPr>
            <a:r>
              <a:rPr lang="en-IN"/>
              <a:t>terraform apply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389856" y="1466749"/>
            <a:ext cx="3289954" cy="51320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300"/>
          </a:p>
          <a:p>
            <a:endParaRPr lang="en-IN" sz="1300"/>
          </a:p>
          <a:p>
            <a:r>
              <a:rPr lang="en-IN" sz="1300"/>
              <a:t>resource "</a:t>
            </a:r>
            <a:r>
              <a:rPr lang="en-IN" sz="1300" err="1"/>
              <a:t>aws_security_group</a:t>
            </a:r>
            <a:r>
              <a:rPr lang="en-IN" sz="1300"/>
              <a:t>" "</a:t>
            </a:r>
            <a:r>
              <a:rPr lang="en-IN" sz="1300" err="1"/>
              <a:t>secgroup</a:t>
            </a:r>
            <a:r>
              <a:rPr lang="en-IN" sz="1300"/>
              <a:t>" {</a:t>
            </a:r>
          </a:p>
          <a:p>
            <a:r>
              <a:rPr lang="en-IN" sz="1300"/>
              <a:t>  name        = "</a:t>
            </a:r>
            <a:r>
              <a:rPr lang="en-IN" sz="1300" err="1"/>
              <a:t>secgroup</a:t>
            </a:r>
            <a:r>
              <a:rPr lang="en-IN" sz="1300"/>
              <a:t>"</a:t>
            </a:r>
          </a:p>
          <a:p>
            <a:r>
              <a:rPr lang="en-IN" sz="1300"/>
              <a:t>  description = "AWS Security Group"</a:t>
            </a:r>
          </a:p>
          <a:p>
            <a:r>
              <a:rPr lang="en-IN" sz="1300"/>
              <a:t>  </a:t>
            </a:r>
            <a:r>
              <a:rPr lang="en-IN" sz="1300" err="1"/>
              <a:t>vpc_id</a:t>
            </a:r>
            <a:r>
              <a:rPr lang="en-IN" sz="1300"/>
              <a:t>      = aws_vpc.demo-vpc.id</a:t>
            </a:r>
          </a:p>
          <a:p>
            <a:br>
              <a:rPr lang="en-IN" sz="1300"/>
            </a:br>
            <a:r>
              <a:rPr lang="en-IN" sz="1300"/>
              <a:t>  ingress {</a:t>
            </a:r>
          </a:p>
          <a:p>
            <a:r>
              <a:rPr lang="en-IN" sz="1300"/>
              <a:t>    </a:t>
            </a:r>
            <a:r>
              <a:rPr lang="en-IN" sz="1300" err="1"/>
              <a:t>from_port</a:t>
            </a:r>
            <a:r>
              <a:rPr lang="en-IN" sz="1300"/>
              <a:t>   = 0</a:t>
            </a:r>
          </a:p>
          <a:p>
            <a:r>
              <a:rPr lang="en-IN" sz="1300"/>
              <a:t>    </a:t>
            </a:r>
            <a:r>
              <a:rPr lang="en-IN" sz="1300" err="1"/>
              <a:t>to_port</a:t>
            </a:r>
            <a:r>
              <a:rPr lang="en-IN" sz="1300"/>
              <a:t>     = 65535</a:t>
            </a:r>
          </a:p>
          <a:p>
            <a:r>
              <a:rPr lang="en-IN" sz="1300"/>
              <a:t>    protocol    = "</a:t>
            </a:r>
            <a:r>
              <a:rPr lang="en-IN" sz="1300" err="1"/>
              <a:t>tcp</a:t>
            </a:r>
            <a:r>
              <a:rPr lang="en-IN" sz="1300"/>
              <a:t>"</a:t>
            </a:r>
          </a:p>
          <a:p>
            <a:r>
              <a:rPr lang="en-IN" sz="1300"/>
              <a:t>    </a:t>
            </a:r>
            <a:r>
              <a:rPr lang="en-IN" sz="1300" err="1"/>
              <a:t>cidr_blocks</a:t>
            </a:r>
            <a:r>
              <a:rPr lang="en-IN" sz="1300"/>
              <a:t> = ["0.0.0.0/0"]</a:t>
            </a:r>
          </a:p>
          <a:p>
            <a:r>
              <a:rPr lang="en-IN" sz="1300"/>
              <a:t>  }</a:t>
            </a:r>
          </a:p>
          <a:p>
            <a:br>
              <a:rPr lang="en-IN" sz="1300"/>
            </a:br>
            <a:r>
              <a:rPr lang="en-IN" sz="1300"/>
              <a:t>  egress {</a:t>
            </a:r>
          </a:p>
          <a:p>
            <a:r>
              <a:rPr lang="en-IN" sz="1300"/>
              <a:t>    </a:t>
            </a:r>
            <a:r>
              <a:rPr lang="en-IN" sz="1300" err="1"/>
              <a:t>from_port</a:t>
            </a:r>
            <a:r>
              <a:rPr lang="en-IN" sz="1300"/>
              <a:t>   = 0</a:t>
            </a:r>
          </a:p>
          <a:p>
            <a:r>
              <a:rPr lang="en-IN" sz="1300"/>
              <a:t>    </a:t>
            </a:r>
            <a:r>
              <a:rPr lang="en-IN" sz="1300" err="1"/>
              <a:t>to_port</a:t>
            </a:r>
            <a:r>
              <a:rPr lang="en-IN" sz="1300"/>
              <a:t>     = 65535</a:t>
            </a:r>
          </a:p>
          <a:p>
            <a:r>
              <a:rPr lang="en-IN" sz="1300"/>
              <a:t>    protocol    = "</a:t>
            </a:r>
            <a:r>
              <a:rPr lang="en-IN" sz="1300" err="1"/>
              <a:t>tcp</a:t>
            </a:r>
            <a:r>
              <a:rPr lang="en-IN" sz="1300"/>
              <a:t>"</a:t>
            </a:r>
          </a:p>
          <a:p>
            <a:r>
              <a:rPr lang="en-IN" sz="1300"/>
              <a:t>    </a:t>
            </a:r>
            <a:r>
              <a:rPr lang="en-IN" sz="1300" err="1"/>
              <a:t>cidr_blocks</a:t>
            </a:r>
            <a:r>
              <a:rPr lang="en-IN" sz="1300"/>
              <a:t> = ["0.0.0.0/0"]</a:t>
            </a:r>
          </a:p>
          <a:p>
            <a:r>
              <a:rPr lang="en-IN" sz="1300"/>
              <a:t>  }</a:t>
            </a:r>
          </a:p>
          <a:p>
            <a:br>
              <a:rPr lang="en-IN" sz="1300"/>
            </a:br>
            <a:r>
              <a:rPr lang="en-IN" sz="1300"/>
              <a:t>  tags = {</a:t>
            </a:r>
          </a:p>
          <a:p>
            <a:r>
              <a:rPr lang="en-IN" sz="1300"/>
              <a:t>    Name = "</a:t>
            </a:r>
            <a:r>
              <a:rPr lang="en-IN" sz="1300" err="1"/>
              <a:t>secgroup</a:t>
            </a:r>
            <a:r>
              <a:rPr lang="en-IN" sz="1300"/>
              <a:t>"</a:t>
            </a:r>
          </a:p>
          <a:p>
            <a:r>
              <a:rPr lang="en-IN" sz="1300"/>
              <a:t>  }</a:t>
            </a:r>
          </a:p>
          <a:p>
            <a:r>
              <a:rPr lang="en-IN" sz="1300"/>
              <a:t>}</a:t>
            </a:r>
          </a:p>
          <a:p>
            <a:br>
              <a:rPr lang="en-IN" sz="1300"/>
            </a:br>
            <a:endParaRPr lang="en-IN" sz="13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36" y="3968685"/>
            <a:ext cx="7814821" cy="2833633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908714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VPC Resource Map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498862"/>
            <a:ext cx="10147579" cy="4749538"/>
          </a:xfr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3709992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Terraform Tree Structure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94" y="1602557"/>
            <a:ext cx="9646757" cy="493021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7897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0914 Thank You Note With Blue Pen On White Background Stock Photo |  PowerPoint Templates Download | PPT Background Template | Graphics 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86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0744" y="2847466"/>
            <a:ext cx="11384440" cy="1728573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r>
              <a:rPr lang="en-IN" sz="6800" b="1" dirty="0">
                <a:effectLst/>
              </a:rPr>
              <a:t>INFRASTRUCTURE AS CODE (IAC) DESIGN WITH</a:t>
            </a:r>
            <a:br>
              <a:rPr lang="en-IN" sz="6800" b="1" dirty="0"/>
            </a:br>
            <a:r>
              <a:rPr lang="en-IN" sz="6800" b="1" dirty="0">
                <a:effectLst/>
              </a:rPr>
              <a:t>TERRAFORM</a:t>
            </a:r>
            <a:br>
              <a:rPr lang="en-IN" sz="6800" b="1" dirty="0"/>
            </a:br>
            <a:endParaRPr lang="en-IN" sz="6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568D-1EF5-0CE9-473A-73A28916130E}"/>
              </a:ext>
            </a:extLst>
          </p:cNvPr>
          <p:cNvSpPr txBox="1"/>
          <p:nvPr/>
        </p:nvSpPr>
        <p:spPr>
          <a:xfrm>
            <a:off x="1297002" y="3705461"/>
            <a:ext cx="461638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DONE BY SAI SARAN</a:t>
            </a:r>
          </a:p>
        </p:txBody>
      </p:sp>
    </p:spTree>
    <p:extLst>
      <p:ext uri="{BB962C8B-B14F-4D97-AF65-F5344CB8AC3E}">
        <p14:creationId xmlns:p14="http://schemas.microsoft.com/office/powerpoint/2010/main" val="3340415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Introduction to Terraform and IAC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234912"/>
            <a:ext cx="9403742" cy="5013488"/>
          </a:xfrm>
        </p:spPr>
        <p:txBody>
          <a:bodyPr>
            <a:normAutofit/>
          </a:bodyPr>
          <a:lstStyle/>
          <a:p>
            <a:r>
              <a:rPr lang="en-IN" sz="2400" b="1"/>
              <a:t>Terraform: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Terraform is an open-source tool developed by </a:t>
            </a:r>
            <a:r>
              <a:rPr lang="en-US" err="1"/>
              <a:t>HashiCorp</a:t>
            </a:r>
            <a:r>
              <a:rPr lang="en-US"/>
              <a:t> that enables Infrastructure as Code (</a:t>
            </a:r>
            <a:r>
              <a:rPr lang="en-US" err="1"/>
              <a:t>IaC</a:t>
            </a:r>
            <a:r>
              <a:rPr lang="en-US"/>
              <a:t>).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It allows you to define, provision, and manage infrastructure across a wide range of service providers, such as AWS, Azure, Google Cloud, and more, through simple configuration files.</a:t>
            </a:r>
          </a:p>
          <a:p>
            <a:r>
              <a:rPr lang="en-IN" sz="2400" b="1"/>
              <a:t>Infrastructure as Code (IaC):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Infrastructure as Code (</a:t>
            </a:r>
            <a:r>
              <a:rPr lang="en-US" err="1"/>
              <a:t>IaC</a:t>
            </a:r>
            <a:r>
              <a:rPr lang="en-US"/>
              <a:t>) is the practice of managing and provisioning computing infrastructure through machine-readable configuration files rather than physical hardware or interactive configuration tools.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err="1"/>
              <a:t>IaC</a:t>
            </a:r>
            <a:r>
              <a:rPr lang="en-US"/>
              <a:t> allows developers and system administrators to define and manage infrastructure in a consistent, repeatable, and automated way.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2894552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Why Terraform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743960"/>
            <a:ext cx="9403742" cy="4504440"/>
          </a:xfrm>
        </p:spPr>
        <p:txBody>
          <a:bodyPr/>
          <a:lstStyle/>
          <a:p>
            <a:r>
              <a:rPr lang="en-US" sz="2200"/>
              <a:t>There are multiple reasons why Terraform is used over the other </a:t>
            </a:r>
            <a:r>
              <a:rPr lang="en-US" sz="2200" err="1"/>
              <a:t>IaC</a:t>
            </a:r>
            <a:r>
              <a:rPr lang="en-US" sz="2200"/>
              <a:t> tools but below are the main reasons.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Multi-Cloud Support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Large Ecosystem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Declarative Syntax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State Management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Plan and Apply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Integration with Other Tools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HCL Language</a:t>
            </a:r>
          </a:p>
        </p:txBody>
      </p:sp>
    </p:spTree>
    <p:extLst>
      <p:ext uri="{BB962C8B-B14F-4D97-AF65-F5344CB8AC3E}">
        <p14:creationId xmlns:p14="http://schemas.microsoft.com/office/powerpoint/2010/main" val="397269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Terraform Tree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310326"/>
            <a:ext cx="9403742" cy="4938073"/>
          </a:xfrm>
        </p:spPr>
        <p:txBody>
          <a:bodyPr/>
          <a:lstStyle/>
          <a:p>
            <a:r>
              <a:rPr lang="en-US" b="1"/>
              <a:t>Terraform tree</a:t>
            </a:r>
            <a:r>
              <a:rPr lang="en-US"/>
              <a:t> refers to the visualization or structure of the resources, modules, and dependencies within a Terraform configuration.</a:t>
            </a:r>
          </a:p>
          <a:p>
            <a:pPr marL="0" indent="0">
              <a:buNone/>
            </a:pPr>
            <a:r>
              <a:rPr lang="en-US" sz="2400" b="1"/>
              <a:t>How Terraform Tree Looks (Conceptually):</a:t>
            </a:r>
          </a:p>
          <a:p>
            <a:r>
              <a:rPr lang="en-US"/>
              <a:t>Imagine you are building a project where you define multiple resources (e.g., EC2 instances, S3 buckets) and organize them into modules. Here's an example of how this structure could look as a "tree“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31" y="3779362"/>
            <a:ext cx="5054390" cy="285805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27511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863" y="904973"/>
            <a:ext cx="9426428" cy="5722070"/>
          </a:xfrm>
        </p:spPr>
        <p:txBody>
          <a:bodyPr>
            <a:normAutofit/>
          </a:bodyPr>
          <a:lstStyle/>
          <a:p>
            <a:r>
              <a:rPr lang="en-US" sz="2400" b="1"/>
              <a:t>Use Cases of Terraform Tree: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Organizing Infrastructure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Reusability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Managing Large Projects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/>
              <a:t>Documentation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/>
          </a:p>
          <a:p>
            <a:pPr>
              <a:buFont typeface="Wingdings" panose="05000000000000000000" pitchFamily="2" charset="2"/>
              <a:buChar char="v"/>
            </a:pPr>
            <a:r>
              <a:rPr lang="en-US" b="1"/>
              <a:t>Terraform Tree</a:t>
            </a:r>
            <a:r>
              <a:rPr lang="en-US"/>
              <a:t> refers to how Terraform resources and modules are structured in your project.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/>
              <a:t>It is useful for organizing, managing, and reusing infrastructure configurations in a modular way.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0203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Terraform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432874"/>
            <a:ext cx="9404722" cy="5425126"/>
          </a:xfrm>
        </p:spPr>
        <p:txBody>
          <a:bodyPr>
            <a:normAutofit/>
          </a:bodyPr>
          <a:lstStyle/>
          <a:p>
            <a:r>
              <a:rPr lang="en-IN" b="1"/>
              <a:t>terraform </a:t>
            </a:r>
            <a:r>
              <a:rPr lang="en-IN" b="1" err="1"/>
              <a:t>init</a:t>
            </a:r>
            <a:r>
              <a:rPr lang="en-IN" b="1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To Initializes a Terraform configuration directory, downloading necessary provider plugins and setting up the working environment.</a:t>
            </a:r>
          </a:p>
          <a:p>
            <a:r>
              <a:rPr lang="en-IN" b="1"/>
              <a:t>terraform plan: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Generates an execution plan. It shows what changes Terraform will make to your infrastructure, based on your current configuration files and state.</a:t>
            </a:r>
          </a:p>
          <a:p>
            <a:r>
              <a:rPr lang="en-US" b="1"/>
              <a:t>terraform apply: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Applies the changes to your infrastructure as defined in your configuration files. After you review the plan, this command will make the actual changes (create, update, or delete resources).</a:t>
            </a:r>
          </a:p>
          <a:p>
            <a:r>
              <a:rPr lang="en-IN" b="1"/>
              <a:t>terraform destroy: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Destroys the infrastructure managed by Terraform.</a:t>
            </a:r>
          </a:p>
          <a:p>
            <a:r>
              <a:rPr lang="en-IN" b="1"/>
              <a:t>terraform show: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/>
              <a:t>Displays the current state or the plan that was created with terraform plan.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46339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Creating Terraform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2" y="1640264"/>
            <a:ext cx="9403742" cy="460813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STEP 1: Open Visual studio code and create new folder or select an existing folder.</a:t>
            </a:r>
          </a:p>
          <a:p>
            <a:pPr marL="0" indent="0">
              <a:buNone/>
            </a:pPr>
            <a:r>
              <a:rPr lang="en-US"/>
              <a:t>STEP 2: In that folder again create a new folder and provide one name for the folder.</a:t>
            </a:r>
          </a:p>
          <a:p>
            <a:pPr marL="0" indent="0">
              <a:buNone/>
            </a:pPr>
            <a:r>
              <a:rPr lang="en-US"/>
              <a:t>STEP 3: After creating a new folder again create a new folder in that folder create a new file for VPC, Subnets, Security groups, Internet gateway and NAT gateway.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69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Creating VPC Using 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11" y="1470581"/>
            <a:ext cx="11307077" cy="52695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STEP4: Create a new file in VPC_Creation folder.</a:t>
            </a:r>
          </a:p>
          <a:p>
            <a:pPr marL="0" indent="0">
              <a:buNone/>
            </a:pPr>
            <a:r>
              <a:rPr lang="en-US"/>
              <a:t>Here I have created a new file and named it as vpc.tf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STEP5: Paste the following code in the file and open </a:t>
            </a:r>
          </a:p>
          <a:p>
            <a:pPr marL="0" indent="0">
              <a:buFont typeface="Wingdings 3" charset="2"/>
              <a:buNone/>
            </a:pPr>
            <a:r>
              <a:rPr lang="en-US"/>
              <a:t>The New Terminal</a:t>
            </a:r>
          </a:p>
          <a:p>
            <a:pPr marL="0" indent="0">
              <a:buFont typeface="Wingdings 3" charset="2"/>
              <a:buNone/>
            </a:pPr>
            <a:r>
              <a:rPr lang="en-IN"/>
              <a:t>STEP6: Then do the </a:t>
            </a:r>
            <a:r>
              <a:rPr lang="en-IN" err="1"/>
              <a:t>aws</a:t>
            </a:r>
            <a:r>
              <a:rPr lang="en-IN"/>
              <a:t> Configure and do the </a:t>
            </a:r>
          </a:p>
          <a:p>
            <a:pPr marL="0" indent="0">
              <a:buFont typeface="Wingdings 3" charset="2"/>
              <a:buNone/>
            </a:pPr>
            <a:endParaRPr lang="en-IN"/>
          </a:p>
          <a:p>
            <a:r>
              <a:rPr lang="en-IN"/>
              <a:t>terraform </a:t>
            </a:r>
            <a:r>
              <a:rPr lang="en-IN" err="1"/>
              <a:t>init</a:t>
            </a:r>
            <a:endParaRPr lang="en-IN"/>
          </a:p>
          <a:p>
            <a:pPr marL="0" indent="0">
              <a:buFont typeface="Wingdings 3" charset="2"/>
              <a:buNone/>
            </a:pP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494309" y="1617577"/>
            <a:ext cx="4192077" cy="2671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/>
              <a:t>provider "</a:t>
            </a:r>
            <a:r>
              <a:rPr lang="en-IN" err="1"/>
              <a:t>aws</a:t>
            </a:r>
            <a:r>
              <a:rPr lang="en-IN"/>
              <a:t>" {</a:t>
            </a:r>
          </a:p>
          <a:p>
            <a:r>
              <a:rPr lang="en-IN"/>
              <a:t>  region = "ap-northeast-1" </a:t>
            </a:r>
          </a:p>
          <a:p>
            <a:r>
              <a:rPr lang="en-IN"/>
              <a:t>}</a:t>
            </a:r>
          </a:p>
          <a:p>
            <a:r>
              <a:rPr lang="en-IN"/>
              <a:t>resource "</a:t>
            </a:r>
            <a:r>
              <a:rPr lang="en-IN" err="1"/>
              <a:t>aws_vpc</a:t>
            </a:r>
            <a:r>
              <a:rPr lang="en-IN"/>
              <a:t>" "demo-</a:t>
            </a:r>
            <a:r>
              <a:rPr lang="en-IN" err="1"/>
              <a:t>vpc</a:t>
            </a:r>
            <a:r>
              <a:rPr lang="en-IN"/>
              <a:t>" {</a:t>
            </a:r>
          </a:p>
          <a:p>
            <a:r>
              <a:rPr lang="en-IN"/>
              <a:t>  </a:t>
            </a:r>
            <a:r>
              <a:rPr lang="en-IN" err="1"/>
              <a:t>cidr_block</a:t>
            </a:r>
            <a:r>
              <a:rPr lang="en-IN"/>
              <a:t> = "10.0.0.0/16"</a:t>
            </a:r>
          </a:p>
          <a:p>
            <a:r>
              <a:rPr lang="en-IN"/>
              <a:t>  tags = {</a:t>
            </a:r>
          </a:p>
          <a:p>
            <a:r>
              <a:rPr lang="en-IN"/>
              <a:t>  Name = "My-</a:t>
            </a:r>
            <a:r>
              <a:rPr lang="en-IN" err="1"/>
              <a:t>vpc</a:t>
            </a:r>
            <a:r>
              <a:rPr lang="en-IN"/>
              <a:t>"</a:t>
            </a:r>
          </a:p>
          <a:p>
            <a:r>
              <a:rPr lang="en-IN"/>
              <a:t>  }</a:t>
            </a:r>
          </a:p>
          <a:p>
            <a:r>
              <a:rPr lang="en-IN"/>
              <a:t>}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9" y="4436192"/>
            <a:ext cx="6934556" cy="2341447"/>
          </a:xfrm>
          <a:prstGeom prst="rect">
            <a:avLst/>
          </a:prstGeom>
          <a:ln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28508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1496</Words>
  <Application>Microsoft Office PowerPoint</Application>
  <PresentationFormat>Widescreen</PresentationFormat>
  <Paragraphs>213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Century Gothic</vt:lpstr>
      <vt:lpstr>Wingdings</vt:lpstr>
      <vt:lpstr>Wingdings 3</vt:lpstr>
      <vt:lpstr>Ion</vt:lpstr>
      <vt:lpstr>TASK-3</vt:lpstr>
      <vt:lpstr>INFRASTRUCTURE AS CODE (IAC) DESIGN WITH TERRAFORM </vt:lpstr>
      <vt:lpstr>Introduction to Terraform and IAC</vt:lpstr>
      <vt:lpstr>Why Terraform </vt:lpstr>
      <vt:lpstr>Terraform Tree</vt:lpstr>
      <vt:lpstr>PowerPoint Presentation</vt:lpstr>
      <vt:lpstr>Terraform commands</vt:lpstr>
      <vt:lpstr>Creating Terraform Tree</vt:lpstr>
      <vt:lpstr>Creating VPC Using Terraform</vt:lpstr>
      <vt:lpstr>PowerPoint Presentation</vt:lpstr>
      <vt:lpstr>Creating INTERNET GATEWAY Using Terraform</vt:lpstr>
      <vt:lpstr>Creating Subnets Using Terraform</vt:lpstr>
      <vt:lpstr>Creating Route Tables Using Terraform</vt:lpstr>
      <vt:lpstr>Creating NAT Gateway Using Terraform</vt:lpstr>
      <vt:lpstr>Creating Security group Using Terraform</vt:lpstr>
      <vt:lpstr>VPC Resource Map</vt:lpstr>
      <vt:lpstr>Terraform Tree Structure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Saran</dc:creator>
  <cp:lastModifiedBy>Sai Saran</cp:lastModifiedBy>
  <cp:revision>2</cp:revision>
  <dcterms:created xsi:type="dcterms:W3CDTF">2025-02-20T06:02:25Z</dcterms:created>
  <dcterms:modified xsi:type="dcterms:W3CDTF">2025-02-20T06:05:01Z</dcterms:modified>
</cp:coreProperties>
</file>