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aran" userId="7614ea0050d6501e" providerId="LiveId" clId="{9117C7A3-E354-4814-BE6D-89DEB91A2BAC}"/>
    <pc:docChg chg="addSld modSld">
      <pc:chgData name="Sai Saran" userId="7614ea0050d6501e" providerId="LiveId" clId="{9117C7A3-E354-4814-BE6D-89DEB91A2BAC}" dt="2025-02-20T06:01:11.743" v="24"/>
      <pc:docMkLst>
        <pc:docMk/>
      </pc:docMkLst>
      <pc:sldChg chg="modSp mod">
        <pc:chgData name="Sai Saran" userId="7614ea0050d6501e" providerId="LiveId" clId="{9117C7A3-E354-4814-BE6D-89DEB91A2BAC}" dt="2025-02-20T06:00:20.308" v="23" actId="255"/>
        <pc:sldMkLst>
          <pc:docMk/>
          <pc:sldMk cId="1263210064" sldId="256"/>
        </pc:sldMkLst>
        <pc:spChg chg="mod">
          <ac:chgData name="Sai Saran" userId="7614ea0050d6501e" providerId="LiveId" clId="{9117C7A3-E354-4814-BE6D-89DEB91A2BAC}" dt="2025-02-20T06:00:20.308" v="23" actId="255"/>
          <ac:spMkLst>
            <pc:docMk/>
            <pc:sldMk cId="1263210064" sldId="256"/>
            <ac:spMk id="2" creationId="{9D875EFF-0134-D7FC-AE64-145AFAED3817}"/>
          </ac:spMkLst>
        </pc:spChg>
      </pc:sldChg>
      <pc:sldChg chg="add">
        <pc:chgData name="Sai Saran" userId="7614ea0050d6501e" providerId="LiveId" clId="{9117C7A3-E354-4814-BE6D-89DEB91A2BAC}" dt="2025-02-20T06:01:11.743" v="24"/>
        <pc:sldMkLst>
          <pc:docMk/>
          <pc:sldMk cId="1939868382" sldId="274"/>
        </pc:sldMkLst>
      </pc:sldChg>
    </pc:docChg>
  </pc:docChgLst>
  <pc:docChgLst>
    <pc:chgData name="Sai Saran" userId="7614ea0050d6501e" providerId="LiveId" clId="{ECC834FB-58E4-4A1D-BBBD-3BBC42363D01}"/>
    <pc:docChg chg="undo custSel addSld modSld">
      <pc:chgData name="Sai Saran" userId="7614ea0050d6501e" providerId="LiveId" clId="{ECC834FB-58E4-4A1D-BBBD-3BBC42363D01}" dt="2024-12-31T07:26:53.245" v="2420" actId="931"/>
      <pc:docMkLst>
        <pc:docMk/>
      </pc:docMkLst>
      <pc:sldChg chg="modSp new mod">
        <pc:chgData name="Sai Saran" userId="7614ea0050d6501e" providerId="LiveId" clId="{ECC834FB-58E4-4A1D-BBBD-3BBC42363D01}" dt="2024-12-26T02:01:31.934" v="33" actId="20577"/>
        <pc:sldMkLst>
          <pc:docMk/>
          <pc:sldMk cId="3022567696" sldId="257"/>
        </pc:sldMkLst>
        <pc:spChg chg="mod">
          <ac:chgData name="Sai Saran" userId="7614ea0050d6501e" providerId="LiveId" clId="{ECC834FB-58E4-4A1D-BBBD-3BBC42363D01}" dt="2024-12-26T01:57:38.509" v="12" actId="14100"/>
          <ac:spMkLst>
            <pc:docMk/>
            <pc:sldMk cId="3022567696" sldId="257"/>
            <ac:spMk id="2" creationId="{096354B4-4CF0-7949-557A-FD7375D61828}"/>
          </ac:spMkLst>
        </pc:spChg>
        <pc:spChg chg="mod">
          <ac:chgData name="Sai Saran" userId="7614ea0050d6501e" providerId="LiveId" clId="{ECC834FB-58E4-4A1D-BBBD-3BBC42363D01}" dt="2024-12-26T02:01:31.934" v="33" actId="20577"/>
          <ac:spMkLst>
            <pc:docMk/>
            <pc:sldMk cId="3022567696" sldId="257"/>
            <ac:spMk id="3" creationId="{97F2F887-9ACB-3CEC-911E-35112028E617}"/>
          </ac:spMkLst>
        </pc:spChg>
      </pc:sldChg>
      <pc:sldChg chg="modSp new mod">
        <pc:chgData name="Sai Saran" userId="7614ea0050d6501e" providerId="LiveId" clId="{ECC834FB-58E4-4A1D-BBBD-3BBC42363D01}" dt="2024-12-26T02:09:08.222" v="65" actId="113"/>
        <pc:sldMkLst>
          <pc:docMk/>
          <pc:sldMk cId="1710058204" sldId="258"/>
        </pc:sldMkLst>
        <pc:spChg chg="mod">
          <ac:chgData name="Sai Saran" userId="7614ea0050d6501e" providerId="LiveId" clId="{ECC834FB-58E4-4A1D-BBBD-3BBC42363D01}" dt="2024-12-26T02:02:50.085" v="44" actId="113"/>
          <ac:spMkLst>
            <pc:docMk/>
            <pc:sldMk cId="1710058204" sldId="258"/>
            <ac:spMk id="2" creationId="{BF6D9FFA-908B-4137-2644-2070DB52B645}"/>
          </ac:spMkLst>
        </pc:spChg>
        <pc:spChg chg="mod">
          <ac:chgData name="Sai Saran" userId="7614ea0050d6501e" providerId="LiveId" clId="{ECC834FB-58E4-4A1D-BBBD-3BBC42363D01}" dt="2024-12-26T02:09:08.222" v="65" actId="113"/>
          <ac:spMkLst>
            <pc:docMk/>
            <pc:sldMk cId="1710058204" sldId="258"/>
            <ac:spMk id="3" creationId="{358EE96C-BBD0-3CA4-B220-B2EB5D610852}"/>
          </ac:spMkLst>
        </pc:spChg>
      </pc:sldChg>
      <pc:sldChg chg="addSp modSp new mod">
        <pc:chgData name="Sai Saran" userId="7614ea0050d6501e" providerId="LiveId" clId="{ECC834FB-58E4-4A1D-BBBD-3BBC42363D01}" dt="2024-12-26T02:16:00.628" v="307" actId="208"/>
        <pc:sldMkLst>
          <pc:docMk/>
          <pc:sldMk cId="3269713469" sldId="259"/>
        </pc:sldMkLst>
        <pc:spChg chg="mod">
          <ac:chgData name="Sai Saran" userId="7614ea0050d6501e" providerId="LiveId" clId="{ECC834FB-58E4-4A1D-BBBD-3BBC42363D01}" dt="2024-12-26T02:09:46.505" v="125" actId="113"/>
          <ac:spMkLst>
            <pc:docMk/>
            <pc:sldMk cId="3269713469" sldId="259"/>
            <ac:spMk id="2" creationId="{91F39DB2-4A0C-975F-891F-4ABED1B807B6}"/>
          </ac:spMkLst>
        </pc:spChg>
        <pc:spChg chg="mod">
          <ac:chgData name="Sai Saran" userId="7614ea0050d6501e" providerId="LiveId" clId="{ECC834FB-58E4-4A1D-BBBD-3BBC42363D01}" dt="2024-12-26T02:14:54.094" v="303" actId="5793"/>
          <ac:spMkLst>
            <pc:docMk/>
            <pc:sldMk cId="3269713469" sldId="259"/>
            <ac:spMk id="3" creationId="{55FAEE7C-60EC-5164-AEF3-FDDF027966D0}"/>
          </ac:spMkLst>
        </pc:spChg>
        <pc:picChg chg="add mod">
          <ac:chgData name="Sai Saran" userId="7614ea0050d6501e" providerId="LiveId" clId="{ECC834FB-58E4-4A1D-BBBD-3BBC42363D01}" dt="2024-12-26T02:16:00.628" v="307" actId="208"/>
          <ac:picMkLst>
            <pc:docMk/>
            <pc:sldMk cId="3269713469" sldId="259"/>
            <ac:picMk id="5" creationId="{596D920F-6B8B-0669-3159-FE8A668BBB97}"/>
          </ac:picMkLst>
        </pc:picChg>
      </pc:sldChg>
      <pc:sldChg chg="addSp delSp modSp new mod">
        <pc:chgData name="Sai Saran" userId="7614ea0050d6501e" providerId="LiveId" clId="{ECC834FB-58E4-4A1D-BBBD-3BBC42363D01}" dt="2024-12-26T02:23:14.131" v="552" actId="20577"/>
        <pc:sldMkLst>
          <pc:docMk/>
          <pc:sldMk cId="705414240" sldId="260"/>
        </pc:sldMkLst>
        <pc:spChg chg="mod">
          <ac:chgData name="Sai Saran" userId="7614ea0050d6501e" providerId="LiveId" clId="{ECC834FB-58E4-4A1D-BBBD-3BBC42363D01}" dt="2024-12-26T02:23:14.131" v="552" actId="20577"/>
          <ac:spMkLst>
            <pc:docMk/>
            <pc:sldMk cId="705414240" sldId="260"/>
            <ac:spMk id="3" creationId="{A6877F2B-4C41-19BA-8EF9-906FDF740115}"/>
          </ac:spMkLst>
        </pc:spChg>
        <pc:picChg chg="add mod">
          <ac:chgData name="Sai Saran" userId="7614ea0050d6501e" providerId="LiveId" clId="{ECC834FB-58E4-4A1D-BBBD-3BBC42363D01}" dt="2024-12-26T02:19:08.343" v="487" actId="14100"/>
          <ac:picMkLst>
            <pc:docMk/>
            <pc:sldMk cId="705414240" sldId="260"/>
            <ac:picMk id="5" creationId="{E0780D5B-14F3-48FF-ACF7-61732F161F9D}"/>
          </ac:picMkLst>
        </pc:picChg>
        <pc:picChg chg="add mod">
          <ac:chgData name="Sai Saran" userId="7614ea0050d6501e" providerId="LiveId" clId="{ECC834FB-58E4-4A1D-BBBD-3BBC42363D01}" dt="2024-12-26T02:23:03.608" v="547" actId="1076"/>
          <ac:picMkLst>
            <pc:docMk/>
            <pc:sldMk cId="705414240" sldId="260"/>
            <ac:picMk id="7" creationId="{977D7F7F-ADE9-EABB-59F0-3EBB69CEC7B1}"/>
          </ac:picMkLst>
        </pc:picChg>
      </pc:sldChg>
      <pc:sldChg chg="addSp delSp modSp new mod">
        <pc:chgData name="Sai Saran" userId="7614ea0050d6501e" providerId="LiveId" clId="{ECC834FB-58E4-4A1D-BBBD-3BBC42363D01}" dt="2024-12-26T03:34:40.969" v="707" actId="1076"/>
        <pc:sldMkLst>
          <pc:docMk/>
          <pc:sldMk cId="1268048614" sldId="261"/>
        </pc:sldMkLst>
        <pc:spChg chg="mod">
          <ac:chgData name="Sai Saran" userId="7614ea0050d6501e" providerId="LiveId" clId="{ECC834FB-58E4-4A1D-BBBD-3BBC42363D01}" dt="2024-12-26T03:34:25.938" v="705" actId="5793"/>
          <ac:spMkLst>
            <pc:docMk/>
            <pc:sldMk cId="1268048614" sldId="261"/>
            <ac:spMk id="3" creationId="{59777D79-671A-5A34-13EF-98B800E61C92}"/>
          </ac:spMkLst>
        </pc:spChg>
        <pc:picChg chg="add mod">
          <ac:chgData name="Sai Saran" userId="7614ea0050d6501e" providerId="LiveId" clId="{ECC834FB-58E4-4A1D-BBBD-3BBC42363D01}" dt="2024-12-26T03:34:40.969" v="707" actId="1076"/>
          <ac:picMkLst>
            <pc:docMk/>
            <pc:sldMk cId="1268048614" sldId="261"/>
            <ac:picMk id="5" creationId="{F49D8CD2-E874-69C8-E657-19CE1999706B}"/>
          </ac:picMkLst>
        </pc:picChg>
      </pc:sldChg>
      <pc:sldChg chg="addSp delSp modSp new mod">
        <pc:chgData name="Sai Saran" userId="7614ea0050d6501e" providerId="LiveId" clId="{ECC834FB-58E4-4A1D-BBBD-3BBC42363D01}" dt="2024-12-26T03:52:48.467" v="941" actId="20577"/>
        <pc:sldMkLst>
          <pc:docMk/>
          <pc:sldMk cId="1283428367" sldId="262"/>
        </pc:sldMkLst>
        <pc:spChg chg="mod">
          <ac:chgData name="Sai Saran" userId="7614ea0050d6501e" providerId="LiveId" clId="{ECC834FB-58E4-4A1D-BBBD-3BBC42363D01}" dt="2024-12-26T03:52:48.467" v="941" actId="20577"/>
          <ac:spMkLst>
            <pc:docMk/>
            <pc:sldMk cId="1283428367" sldId="262"/>
            <ac:spMk id="3" creationId="{12857502-841C-022B-5DE1-0356D6631629}"/>
          </ac:spMkLst>
        </pc:spChg>
        <pc:picChg chg="add mod">
          <ac:chgData name="Sai Saran" userId="7614ea0050d6501e" providerId="LiveId" clId="{ECC834FB-58E4-4A1D-BBBD-3BBC42363D01}" dt="2024-12-26T03:52:45.999" v="939" actId="14100"/>
          <ac:picMkLst>
            <pc:docMk/>
            <pc:sldMk cId="1283428367" sldId="262"/>
            <ac:picMk id="5" creationId="{F0A0F07D-E4F4-E4E1-A642-0A1CFFCB8DFC}"/>
          </ac:picMkLst>
        </pc:picChg>
        <pc:picChg chg="add mod">
          <ac:chgData name="Sai Saran" userId="7614ea0050d6501e" providerId="LiveId" clId="{ECC834FB-58E4-4A1D-BBBD-3BBC42363D01}" dt="2024-12-26T03:52:18.842" v="919" actId="14100"/>
          <ac:picMkLst>
            <pc:docMk/>
            <pc:sldMk cId="1283428367" sldId="262"/>
            <ac:picMk id="7" creationId="{80B19682-84BA-70A3-B1F1-C4FE74F8F8AD}"/>
          </ac:picMkLst>
        </pc:picChg>
      </pc:sldChg>
      <pc:sldChg chg="addSp delSp modSp new mod">
        <pc:chgData name="Sai Saran" userId="7614ea0050d6501e" providerId="LiveId" clId="{ECC834FB-58E4-4A1D-BBBD-3BBC42363D01}" dt="2024-12-26T04:07:14.557" v="1230" actId="1076"/>
        <pc:sldMkLst>
          <pc:docMk/>
          <pc:sldMk cId="2821900325" sldId="263"/>
        </pc:sldMkLst>
        <pc:spChg chg="mod">
          <ac:chgData name="Sai Saran" userId="7614ea0050d6501e" providerId="LiveId" clId="{ECC834FB-58E4-4A1D-BBBD-3BBC42363D01}" dt="2024-12-26T04:07:01.843" v="1225" actId="5793"/>
          <ac:spMkLst>
            <pc:docMk/>
            <pc:sldMk cId="2821900325" sldId="263"/>
            <ac:spMk id="3" creationId="{C6F67813-D710-4398-7D71-F97D04287B07}"/>
          </ac:spMkLst>
        </pc:spChg>
        <pc:picChg chg="add mod">
          <ac:chgData name="Sai Saran" userId="7614ea0050d6501e" providerId="LiveId" clId="{ECC834FB-58E4-4A1D-BBBD-3BBC42363D01}" dt="2024-12-26T04:03:02.681" v="1172" actId="14100"/>
          <ac:picMkLst>
            <pc:docMk/>
            <pc:sldMk cId="2821900325" sldId="263"/>
            <ac:picMk id="5" creationId="{ED3B44F3-E0C7-F0E8-8570-05B45E3685AE}"/>
          </ac:picMkLst>
        </pc:picChg>
        <pc:picChg chg="add mod">
          <ac:chgData name="Sai Saran" userId="7614ea0050d6501e" providerId="LiveId" clId="{ECC834FB-58E4-4A1D-BBBD-3BBC42363D01}" dt="2024-12-26T04:07:14.557" v="1230" actId="1076"/>
          <ac:picMkLst>
            <pc:docMk/>
            <pc:sldMk cId="2821900325" sldId="263"/>
            <ac:picMk id="7" creationId="{E0167E7E-6DB2-3D75-63F5-CD3E65915403}"/>
          </ac:picMkLst>
        </pc:picChg>
      </pc:sldChg>
      <pc:sldChg chg="addSp delSp modSp new mod">
        <pc:chgData name="Sai Saran" userId="7614ea0050d6501e" providerId="LiveId" clId="{ECC834FB-58E4-4A1D-BBBD-3BBC42363D01}" dt="2024-12-26T04:13:38.172" v="1450" actId="14100"/>
        <pc:sldMkLst>
          <pc:docMk/>
          <pc:sldMk cId="2234404149" sldId="264"/>
        </pc:sldMkLst>
        <pc:spChg chg="mod">
          <ac:chgData name="Sai Saran" userId="7614ea0050d6501e" providerId="LiveId" clId="{ECC834FB-58E4-4A1D-BBBD-3BBC42363D01}" dt="2024-12-26T04:11:04.652" v="1445" actId="20577"/>
          <ac:spMkLst>
            <pc:docMk/>
            <pc:sldMk cId="2234404149" sldId="264"/>
            <ac:spMk id="3" creationId="{5E2076B1-BDF3-6B40-0160-C0F2D99DB4DE}"/>
          </ac:spMkLst>
        </pc:spChg>
        <pc:picChg chg="add mod">
          <ac:chgData name="Sai Saran" userId="7614ea0050d6501e" providerId="LiveId" clId="{ECC834FB-58E4-4A1D-BBBD-3BBC42363D01}" dt="2024-12-26T04:13:38.172" v="1450" actId="14100"/>
          <ac:picMkLst>
            <pc:docMk/>
            <pc:sldMk cId="2234404149" sldId="264"/>
            <ac:picMk id="5" creationId="{C4805792-D8FA-09D4-7ECE-C38134D8B4F4}"/>
          </ac:picMkLst>
        </pc:picChg>
      </pc:sldChg>
      <pc:sldChg chg="addSp delSp modSp new mod">
        <pc:chgData name="Sai Saran" userId="7614ea0050d6501e" providerId="LiveId" clId="{ECC834FB-58E4-4A1D-BBBD-3BBC42363D01}" dt="2024-12-26T04:18:34.365" v="1682" actId="14100"/>
        <pc:sldMkLst>
          <pc:docMk/>
          <pc:sldMk cId="13467878" sldId="265"/>
        </pc:sldMkLst>
        <pc:spChg chg="mod">
          <ac:chgData name="Sai Saran" userId="7614ea0050d6501e" providerId="LiveId" clId="{ECC834FB-58E4-4A1D-BBBD-3BBC42363D01}" dt="2024-12-26T04:16:55.115" v="1668" actId="20577"/>
          <ac:spMkLst>
            <pc:docMk/>
            <pc:sldMk cId="13467878" sldId="265"/>
            <ac:spMk id="3" creationId="{F7AE9D33-738E-E0EB-22CD-C0416E0670EA}"/>
          </ac:spMkLst>
        </pc:spChg>
        <pc:picChg chg="add mod">
          <ac:chgData name="Sai Saran" userId="7614ea0050d6501e" providerId="LiveId" clId="{ECC834FB-58E4-4A1D-BBBD-3BBC42363D01}" dt="2024-12-26T04:18:34.365" v="1682" actId="14100"/>
          <ac:picMkLst>
            <pc:docMk/>
            <pc:sldMk cId="13467878" sldId="265"/>
            <ac:picMk id="5" creationId="{5F9F9B83-AE68-EEA8-C8AD-7F52ACC4363E}"/>
          </ac:picMkLst>
        </pc:picChg>
        <pc:picChg chg="add mod">
          <ac:chgData name="Sai Saran" userId="7614ea0050d6501e" providerId="LiveId" clId="{ECC834FB-58E4-4A1D-BBBD-3BBC42363D01}" dt="2024-12-26T04:18:29.958" v="1680" actId="14100"/>
          <ac:picMkLst>
            <pc:docMk/>
            <pc:sldMk cId="13467878" sldId="265"/>
            <ac:picMk id="7" creationId="{D37DCA34-D48F-798F-4E9E-FCF7DD772574}"/>
          </ac:picMkLst>
        </pc:picChg>
      </pc:sldChg>
      <pc:sldChg chg="addSp delSp modSp new mod">
        <pc:chgData name="Sai Saran" userId="7614ea0050d6501e" providerId="LiveId" clId="{ECC834FB-58E4-4A1D-BBBD-3BBC42363D01}" dt="2024-12-26T04:22:56.566" v="1873" actId="1076"/>
        <pc:sldMkLst>
          <pc:docMk/>
          <pc:sldMk cId="2789054012" sldId="266"/>
        </pc:sldMkLst>
        <pc:spChg chg="mod">
          <ac:chgData name="Sai Saran" userId="7614ea0050d6501e" providerId="LiveId" clId="{ECC834FB-58E4-4A1D-BBBD-3BBC42363D01}" dt="2024-12-26T04:21:53.009" v="1869" actId="20577"/>
          <ac:spMkLst>
            <pc:docMk/>
            <pc:sldMk cId="2789054012" sldId="266"/>
            <ac:spMk id="3" creationId="{8D9971F6-0F56-3902-A2F9-05E1F71A4711}"/>
          </ac:spMkLst>
        </pc:spChg>
        <pc:picChg chg="add mod">
          <ac:chgData name="Sai Saran" userId="7614ea0050d6501e" providerId="LiveId" clId="{ECC834FB-58E4-4A1D-BBBD-3BBC42363D01}" dt="2024-12-26T04:22:56.566" v="1873" actId="1076"/>
          <ac:picMkLst>
            <pc:docMk/>
            <pc:sldMk cId="2789054012" sldId="266"/>
            <ac:picMk id="5" creationId="{95BF8FDF-DCFB-2F75-7DB9-A8C58FCAB966}"/>
          </ac:picMkLst>
        </pc:picChg>
      </pc:sldChg>
      <pc:sldChg chg="modSp new mod">
        <pc:chgData name="Sai Saran" userId="7614ea0050d6501e" providerId="LiveId" clId="{ECC834FB-58E4-4A1D-BBBD-3BBC42363D01}" dt="2024-12-26T04:26:33.516" v="1934" actId="113"/>
        <pc:sldMkLst>
          <pc:docMk/>
          <pc:sldMk cId="3971364379" sldId="267"/>
        </pc:sldMkLst>
        <pc:spChg chg="mod">
          <ac:chgData name="Sai Saran" userId="7614ea0050d6501e" providerId="LiveId" clId="{ECC834FB-58E4-4A1D-BBBD-3BBC42363D01}" dt="2024-12-26T04:25:37.779" v="1913" actId="14100"/>
          <ac:spMkLst>
            <pc:docMk/>
            <pc:sldMk cId="3971364379" sldId="267"/>
            <ac:spMk id="2" creationId="{56819BC5-3F57-95AE-06CF-A64193DDD25B}"/>
          </ac:spMkLst>
        </pc:spChg>
        <pc:spChg chg="mod">
          <ac:chgData name="Sai Saran" userId="7614ea0050d6501e" providerId="LiveId" clId="{ECC834FB-58E4-4A1D-BBBD-3BBC42363D01}" dt="2024-12-26T04:26:33.516" v="1934" actId="113"/>
          <ac:spMkLst>
            <pc:docMk/>
            <pc:sldMk cId="3971364379" sldId="267"/>
            <ac:spMk id="3" creationId="{1EFA04AF-7DB7-27B1-69B3-AD087B3B2FD2}"/>
          </ac:spMkLst>
        </pc:spChg>
      </pc:sldChg>
      <pc:sldChg chg="addSp delSp modSp new mod">
        <pc:chgData name="Sai Saran" userId="7614ea0050d6501e" providerId="LiveId" clId="{ECC834FB-58E4-4A1D-BBBD-3BBC42363D01}" dt="2024-12-26T05:01:02.488" v="2341" actId="14100"/>
        <pc:sldMkLst>
          <pc:docMk/>
          <pc:sldMk cId="1641695222" sldId="268"/>
        </pc:sldMkLst>
        <pc:spChg chg="mod">
          <ac:chgData name="Sai Saran" userId="7614ea0050d6501e" providerId="LiveId" clId="{ECC834FB-58E4-4A1D-BBBD-3BBC42363D01}" dt="2024-12-26T04:28:16.692" v="2028" actId="1076"/>
          <ac:spMkLst>
            <pc:docMk/>
            <pc:sldMk cId="1641695222" sldId="268"/>
            <ac:spMk id="2" creationId="{C27C7F1A-C5A2-4CEC-2F15-FEDBDA8B9718}"/>
          </ac:spMkLst>
        </pc:spChg>
        <pc:spChg chg="mod">
          <ac:chgData name="Sai Saran" userId="7614ea0050d6501e" providerId="LiveId" clId="{ECC834FB-58E4-4A1D-BBBD-3BBC42363D01}" dt="2024-12-26T04:38:28.094" v="2256" actId="20577"/>
          <ac:spMkLst>
            <pc:docMk/>
            <pc:sldMk cId="1641695222" sldId="268"/>
            <ac:spMk id="3" creationId="{404ED708-BE28-0862-B7D1-7CF6CBF9B300}"/>
          </ac:spMkLst>
        </pc:spChg>
        <pc:picChg chg="add mod">
          <ac:chgData name="Sai Saran" userId="7614ea0050d6501e" providerId="LiveId" clId="{ECC834FB-58E4-4A1D-BBBD-3BBC42363D01}" dt="2024-12-26T05:01:02.488" v="2341" actId="14100"/>
          <ac:picMkLst>
            <pc:docMk/>
            <pc:sldMk cId="1641695222" sldId="268"/>
            <ac:picMk id="6" creationId="{C0033A34-7B47-F52F-E367-E40DB259A985}"/>
          </ac:picMkLst>
        </pc:picChg>
      </pc:sldChg>
      <pc:sldChg chg="addSp delSp modSp new mod">
        <pc:chgData name="Sai Saran" userId="7614ea0050d6501e" providerId="LiveId" clId="{ECC834FB-58E4-4A1D-BBBD-3BBC42363D01}" dt="2024-12-26T04:59:57.944" v="2334" actId="12"/>
        <pc:sldMkLst>
          <pc:docMk/>
          <pc:sldMk cId="355911392" sldId="269"/>
        </pc:sldMkLst>
        <pc:spChg chg="mod">
          <ac:chgData name="Sai Saran" userId="7614ea0050d6501e" providerId="LiveId" clId="{ECC834FB-58E4-4A1D-BBBD-3BBC42363D01}" dt="2024-12-26T04:59:57.944" v="2334" actId="12"/>
          <ac:spMkLst>
            <pc:docMk/>
            <pc:sldMk cId="355911392" sldId="269"/>
            <ac:spMk id="3" creationId="{3EA1704A-590D-AC9C-AEDF-4EE738E50542}"/>
          </ac:spMkLst>
        </pc:spChg>
        <pc:picChg chg="add mod">
          <ac:chgData name="Sai Saran" userId="7614ea0050d6501e" providerId="LiveId" clId="{ECC834FB-58E4-4A1D-BBBD-3BBC42363D01}" dt="2024-12-26T04:58:37.641" v="2308" actId="1076"/>
          <ac:picMkLst>
            <pc:docMk/>
            <pc:sldMk cId="355911392" sldId="269"/>
            <ac:picMk id="4" creationId="{0780B911-DBAC-F1B8-09C6-D0332BAF9093}"/>
          </ac:picMkLst>
        </pc:picChg>
        <pc:picChg chg="add mod">
          <ac:chgData name="Sai Saran" userId="7614ea0050d6501e" providerId="LiveId" clId="{ECC834FB-58E4-4A1D-BBBD-3BBC42363D01}" dt="2024-12-26T04:58:28.468" v="2301" actId="14100"/>
          <ac:picMkLst>
            <pc:docMk/>
            <pc:sldMk cId="355911392" sldId="269"/>
            <ac:picMk id="5" creationId="{3E47229A-58C4-D19D-B265-8DC290FE3826}"/>
          </ac:picMkLst>
        </pc:picChg>
        <pc:picChg chg="add mod">
          <ac:chgData name="Sai Saran" userId="7614ea0050d6501e" providerId="LiveId" clId="{ECC834FB-58E4-4A1D-BBBD-3BBC42363D01}" dt="2024-12-26T04:59:43.779" v="2331" actId="208"/>
          <ac:picMkLst>
            <pc:docMk/>
            <pc:sldMk cId="355911392" sldId="269"/>
            <ac:picMk id="6" creationId="{92F602DF-A167-90ED-614B-C00385506452}"/>
          </ac:picMkLst>
        </pc:picChg>
      </pc:sldChg>
      <pc:sldChg chg="addSp delSp modSp new mod">
        <pc:chgData name="Sai Saran" userId="7614ea0050d6501e" providerId="LiveId" clId="{ECC834FB-58E4-4A1D-BBBD-3BBC42363D01}" dt="2024-12-26T05:18:32.256" v="2393" actId="14100"/>
        <pc:sldMkLst>
          <pc:docMk/>
          <pc:sldMk cId="379229781" sldId="270"/>
        </pc:sldMkLst>
        <pc:spChg chg="mod">
          <ac:chgData name="Sai Saran" userId="7614ea0050d6501e" providerId="LiveId" clId="{ECC834FB-58E4-4A1D-BBBD-3BBC42363D01}" dt="2024-12-26T05:16:50.013" v="2388" actId="12"/>
          <ac:spMkLst>
            <pc:docMk/>
            <pc:sldMk cId="379229781" sldId="270"/>
            <ac:spMk id="3" creationId="{AE0AE8C4-13E9-CC33-B681-F401AE81FB90}"/>
          </ac:spMkLst>
        </pc:spChg>
        <pc:picChg chg="add mod">
          <ac:chgData name="Sai Saran" userId="7614ea0050d6501e" providerId="LiveId" clId="{ECC834FB-58E4-4A1D-BBBD-3BBC42363D01}" dt="2024-12-26T05:16:34.424" v="2378" actId="14100"/>
          <ac:picMkLst>
            <pc:docMk/>
            <pc:sldMk cId="379229781" sldId="270"/>
            <ac:picMk id="5" creationId="{E1582D2C-61C7-0691-D460-46CE288E0753}"/>
          </ac:picMkLst>
        </pc:picChg>
        <pc:picChg chg="add mod">
          <ac:chgData name="Sai Saran" userId="7614ea0050d6501e" providerId="LiveId" clId="{ECC834FB-58E4-4A1D-BBBD-3BBC42363D01}" dt="2024-12-26T05:18:32.256" v="2393" actId="14100"/>
          <ac:picMkLst>
            <pc:docMk/>
            <pc:sldMk cId="379229781" sldId="270"/>
            <ac:picMk id="7" creationId="{E34870D5-15B4-095D-75CE-FD3473972627}"/>
          </ac:picMkLst>
        </pc:picChg>
      </pc:sldChg>
      <pc:sldChg chg="addSp delSp modSp new mod">
        <pc:chgData name="Sai Saran" userId="7614ea0050d6501e" providerId="LiveId" clId="{ECC834FB-58E4-4A1D-BBBD-3BBC42363D01}" dt="2024-12-31T07:26:53.245" v="2420" actId="931"/>
        <pc:sldMkLst>
          <pc:docMk/>
          <pc:sldMk cId="1668028724" sldId="271"/>
        </pc:sldMkLst>
        <pc:spChg chg="mod">
          <ac:chgData name="Sai Saran" userId="7614ea0050d6501e" providerId="LiveId" clId="{ECC834FB-58E4-4A1D-BBBD-3BBC42363D01}" dt="2024-12-31T07:25:28.263" v="2419" actId="113"/>
          <ac:spMkLst>
            <pc:docMk/>
            <pc:sldMk cId="1668028724" sldId="271"/>
            <ac:spMk id="2" creationId="{AF64CD10-E672-A74D-BE8F-709CE32151B6}"/>
          </ac:spMkLst>
        </pc:spChg>
        <pc:picChg chg="add mod">
          <ac:chgData name="Sai Saran" userId="7614ea0050d6501e" providerId="LiveId" clId="{ECC834FB-58E4-4A1D-BBBD-3BBC42363D01}" dt="2024-12-31T07:26:53.245" v="2420" actId="931"/>
          <ac:picMkLst>
            <pc:docMk/>
            <pc:sldMk cId="1668028724" sldId="271"/>
            <ac:picMk id="5" creationId="{E8211E04-E4E1-E914-5CB2-58CDAC534C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68646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BAB1E-7139-479A-B6A5-22C68669E3C8}"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52035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54148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021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298401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661203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15377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888535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73921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48492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49755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BAB1E-7139-479A-B6A5-22C68669E3C8}"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255010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BAB1E-7139-479A-B6A5-22C68669E3C8}"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21703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91852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9981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BAB1E-7139-479A-B6A5-22C68669E3C8}" type="datetimeFigureOut">
              <a:rPr lang="en-IN" smtClean="0"/>
              <a:t>20-02-2025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57175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BAB1E-7139-479A-B6A5-22C68669E3C8}"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9919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BAB1E-7139-479A-B6A5-22C68669E3C8}" type="datetimeFigureOut">
              <a:rPr lang="en-IN" smtClean="0"/>
              <a:t>20-02-2025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32724F-D84C-48F7-AC52-ACF508737454}" type="slidenum">
              <a:rPr lang="en-IN" smtClean="0"/>
              <a:t>‹#›</a:t>
            </a:fld>
            <a:endParaRPr lang="en-IN"/>
          </a:p>
        </p:txBody>
      </p:sp>
    </p:spTree>
    <p:extLst>
      <p:ext uri="{BB962C8B-B14F-4D97-AF65-F5344CB8AC3E}">
        <p14:creationId xmlns:p14="http://schemas.microsoft.com/office/powerpoint/2010/main" val="20158049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saisaran63/terraform-aws-snippets/tree/main/5.%20aws_tf_ecs_farg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5EFF-0134-D7FC-AE64-145AFAED3817}"/>
              </a:ext>
            </a:extLst>
          </p:cNvPr>
          <p:cNvSpPr>
            <a:spLocks noGrp="1"/>
          </p:cNvSpPr>
          <p:nvPr>
            <p:ph type="ctrTitle"/>
          </p:nvPr>
        </p:nvSpPr>
        <p:spPr>
          <a:xfrm>
            <a:off x="272143" y="1884362"/>
            <a:ext cx="11397343" cy="3754437"/>
          </a:xfrm>
          <a:effectLst>
            <a:outerShdw blurRad="50800" dist="38100" dir="10800000" algn="r" rotWithShape="0">
              <a:prstClr val="black">
                <a:alpha val="40000"/>
              </a:prstClr>
            </a:outerShdw>
            <a:reflection blurRad="6350" stA="52000" endA="300" endPos="35000" dir="5400000" sy="-100000" algn="bl" rotWithShape="0"/>
          </a:effectLst>
        </p:spPr>
        <p:txBody>
          <a:bodyPr anchor="t">
            <a:normAutofit fontScale="90000"/>
          </a:bodyPr>
          <a:lstStyle/>
          <a:p>
            <a:r>
              <a:rPr lang="en-IN" sz="8000" b="1" dirty="0">
                <a:solidFill>
                  <a:schemeClr val="tx1"/>
                </a:solidFill>
                <a:effectLst/>
              </a:rPr>
              <a:t>Deploy Compute Resources (EC2, ECS, Lambda)</a:t>
            </a:r>
            <a:br>
              <a:rPr lang="en-IN" dirty="0"/>
            </a:br>
            <a:r>
              <a:rPr lang="en-IN" sz="4100" dirty="0"/>
              <a:t>Done by Sai Saran</a:t>
            </a:r>
          </a:p>
        </p:txBody>
      </p:sp>
    </p:spTree>
    <p:extLst>
      <p:ext uri="{BB962C8B-B14F-4D97-AF65-F5344CB8AC3E}">
        <p14:creationId xmlns:p14="http://schemas.microsoft.com/office/powerpoint/2010/main" val="126321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E9D33-738E-E0EB-22CD-C0416E0670EA}"/>
              </a:ext>
            </a:extLst>
          </p:cNvPr>
          <p:cNvSpPr>
            <a:spLocks noGrp="1"/>
          </p:cNvSpPr>
          <p:nvPr>
            <p:ph idx="1"/>
          </p:nvPr>
        </p:nvSpPr>
        <p:spPr>
          <a:xfrm>
            <a:off x="304800" y="402772"/>
            <a:ext cx="10036629" cy="6215742"/>
          </a:xfrm>
        </p:spPr>
        <p:txBody>
          <a:bodyPr/>
          <a:lstStyle/>
          <a:p>
            <a:pPr marL="0" indent="0">
              <a:buNone/>
            </a:pPr>
            <a:r>
              <a:rPr lang="en-IN" b="1" dirty="0"/>
              <a:t>Step8: </a:t>
            </a:r>
            <a:r>
              <a:rPr lang="en-IN" dirty="0"/>
              <a:t>After deploying the post Invoke URL will be generated need to copy that link and past the link in chrome to check the Database is created or not</a:t>
            </a:r>
          </a:p>
          <a:p>
            <a:pPr marL="0" indent="0">
              <a:buNone/>
            </a:pPr>
            <a:endParaRPr lang="en-IN" b="1" dirty="0"/>
          </a:p>
        </p:txBody>
      </p:sp>
      <p:pic>
        <p:nvPicPr>
          <p:cNvPr id="5" name="Picture 4">
            <a:extLst>
              <a:ext uri="{FF2B5EF4-FFF2-40B4-BE49-F238E27FC236}">
                <a16:creationId xmlns:a16="http://schemas.microsoft.com/office/drawing/2014/main" id="{5F9F9B83-AE68-EEA8-C8AD-7F52ACC4363E}"/>
              </a:ext>
            </a:extLst>
          </p:cNvPr>
          <p:cNvPicPr>
            <a:picLocks noChangeAspect="1"/>
          </p:cNvPicPr>
          <p:nvPr/>
        </p:nvPicPr>
        <p:blipFill>
          <a:blip r:embed="rId2"/>
          <a:stretch>
            <a:fillRect/>
          </a:stretch>
        </p:blipFill>
        <p:spPr>
          <a:xfrm>
            <a:off x="304800" y="4114800"/>
            <a:ext cx="10036629" cy="2503714"/>
          </a:xfrm>
          <a:prstGeom prst="rect">
            <a:avLst/>
          </a:prstGeom>
        </p:spPr>
      </p:pic>
      <p:pic>
        <p:nvPicPr>
          <p:cNvPr id="7" name="Picture 6">
            <a:extLst>
              <a:ext uri="{FF2B5EF4-FFF2-40B4-BE49-F238E27FC236}">
                <a16:creationId xmlns:a16="http://schemas.microsoft.com/office/drawing/2014/main" id="{D37DCA34-D48F-798F-4E9E-FCF7DD772574}"/>
              </a:ext>
            </a:extLst>
          </p:cNvPr>
          <p:cNvPicPr>
            <a:picLocks noChangeAspect="1"/>
          </p:cNvPicPr>
          <p:nvPr/>
        </p:nvPicPr>
        <p:blipFill>
          <a:blip r:embed="rId3"/>
          <a:stretch>
            <a:fillRect/>
          </a:stretch>
        </p:blipFill>
        <p:spPr>
          <a:xfrm>
            <a:off x="304800" y="1141518"/>
            <a:ext cx="10036630" cy="2777339"/>
          </a:xfrm>
          <a:prstGeom prst="rect">
            <a:avLst/>
          </a:prstGeom>
        </p:spPr>
      </p:pic>
    </p:spTree>
    <p:extLst>
      <p:ext uri="{BB962C8B-B14F-4D97-AF65-F5344CB8AC3E}">
        <p14:creationId xmlns:p14="http://schemas.microsoft.com/office/powerpoint/2010/main" val="1346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971F6-0F56-3902-A2F9-05E1F71A4711}"/>
              </a:ext>
            </a:extLst>
          </p:cNvPr>
          <p:cNvSpPr>
            <a:spLocks noGrp="1"/>
          </p:cNvSpPr>
          <p:nvPr>
            <p:ph idx="1"/>
          </p:nvPr>
        </p:nvSpPr>
        <p:spPr>
          <a:xfrm>
            <a:off x="348344" y="239486"/>
            <a:ext cx="9927770" cy="6379028"/>
          </a:xfrm>
        </p:spPr>
        <p:txBody>
          <a:bodyPr/>
          <a:lstStyle/>
          <a:p>
            <a:pPr marL="0" indent="0">
              <a:buNone/>
            </a:pPr>
            <a:r>
              <a:rPr lang="en-IN" b="1" dirty="0"/>
              <a:t>Step9: </a:t>
            </a:r>
            <a:r>
              <a:rPr lang="en-IN" dirty="0"/>
              <a:t>In the Web we need to enter the data after entering the data then click on submit the data will Reflect on Dynamo BD table which was created in AWS service </a:t>
            </a:r>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95BF8FDF-DCFB-2F75-7DB9-A8C58FCAB966}"/>
              </a:ext>
            </a:extLst>
          </p:cNvPr>
          <p:cNvPicPr>
            <a:picLocks noChangeAspect="1"/>
          </p:cNvPicPr>
          <p:nvPr/>
        </p:nvPicPr>
        <p:blipFill>
          <a:blip r:embed="rId2"/>
          <a:stretch>
            <a:fillRect/>
          </a:stretch>
        </p:blipFill>
        <p:spPr>
          <a:xfrm>
            <a:off x="348344" y="1559379"/>
            <a:ext cx="9927770" cy="4610100"/>
          </a:xfrm>
          <a:prstGeom prst="rect">
            <a:avLst/>
          </a:prstGeom>
        </p:spPr>
      </p:pic>
    </p:spTree>
    <p:extLst>
      <p:ext uri="{BB962C8B-B14F-4D97-AF65-F5344CB8AC3E}">
        <p14:creationId xmlns:p14="http://schemas.microsoft.com/office/powerpoint/2010/main" val="278905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9BC5-3F57-95AE-06CF-A64193DDD25B}"/>
              </a:ext>
            </a:extLst>
          </p:cNvPr>
          <p:cNvSpPr>
            <a:spLocks noGrp="1"/>
          </p:cNvSpPr>
          <p:nvPr>
            <p:ph type="title"/>
          </p:nvPr>
        </p:nvSpPr>
        <p:spPr>
          <a:xfrm>
            <a:off x="646111" y="452718"/>
            <a:ext cx="9404723" cy="1005968"/>
          </a:xfrm>
        </p:spPr>
        <p:txBody>
          <a:bodyPr/>
          <a:lstStyle/>
          <a:p>
            <a:r>
              <a:rPr lang="en-IN" b="1" dirty="0"/>
              <a:t>Elastic Container Service (ECS)</a:t>
            </a:r>
          </a:p>
        </p:txBody>
      </p:sp>
      <p:sp>
        <p:nvSpPr>
          <p:cNvPr id="3" name="Content Placeholder 2">
            <a:extLst>
              <a:ext uri="{FF2B5EF4-FFF2-40B4-BE49-F238E27FC236}">
                <a16:creationId xmlns:a16="http://schemas.microsoft.com/office/drawing/2014/main" id="{1EFA04AF-7DB7-27B1-69B3-AD087B3B2FD2}"/>
              </a:ext>
            </a:extLst>
          </p:cNvPr>
          <p:cNvSpPr>
            <a:spLocks noGrp="1"/>
          </p:cNvSpPr>
          <p:nvPr>
            <p:ph idx="1"/>
          </p:nvPr>
        </p:nvSpPr>
        <p:spPr>
          <a:xfrm>
            <a:off x="645132" y="1458686"/>
            <a:ext cx="9404722" cy="4789713"/>
          </a:xfrm>
        </p:spPr>
        <p:txBody>
          <a:bodyPr/>
          <a:lstStyle/>
          <a:p>
            <a:r>
              <a:rPr lang="en-US" b="1" dirty="0"/>
              <a:t>Amazon ECS (Elastic Container Service)</a:t>
            </a:r>
            <a:r>
              <a:rPr lang="en-US" dirty="0"/>
              <a:t> is a fully managed service by AWS that allows you to easily run, manage, and scale </a:t>
            </a:r>
            <a:r>
              <a:rPr lang="en-US" b="1" dirty="0"/>
              <a:t>Docker containers</a:t>
            </a:r>
            <a:r>
              <a:rPr lang="en-US" dirty="0"/>
              <a:t> in the cloud. It simplifies the process of deploying containerized applications, ensuring that they run reliably and efficiently.</a:t>
            </a:r>
          </a:p>
          <a:p>
            <a:endParaRPr lang="en-US" dirty="0"/>
          </a:p>
          <a:p>
            <a:pPr marL="0" indent="0">
              <a:buNone/>
            </a:pPr>
            <a:r>
              <a:rPr lang="en-IN" sz="2400" b="1" dirty="0"/>
              <a:t>Fargate:</a:t>
            </a:r>
          </a:p>
          <a:p>
            <a:pPr marL="0" indent="0">
              <a:buNone/>
            </a:pPr>
            <a:endParaRPr lang="en-IN" dirty="0"/>
          </a:p>
          <a:p>
            <a:r>
              <a:rPr lang="en-US" b="1" dirty="0"/>
              <a:t>Amazon Fargate </a:t>
            </a:r>
            <a:r>
              <a:rPr lang="en-US" dirty="0"/>
              <a:t>is a serverless compute engine for Amazon ECS (Elastic Container Service) and Amazon EKS (Elastic Kubernetes Service) that allows you to run containers without having to manage the underlying infrastructure.</a:t>
            </a:r>
          </a:p>
        </p:txBody>
      </p:sp>
    </p:spTree>
    <p:extLst>
      <p:ext uri="{BB962C8B-B14F-4D97-AF65-F5344CB8AC3E}">
        <p14:creationId xmlns:p14="http://schemas.microsoft.com/office/powerpoint/2010/main" val="397136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7F1A-C5A2-4CEC-2F15-FEDBDA8B9718}"/>
              </a:ext>
            </a:extLst>
          </p:cNvPr>
          <p:cNvSpPr>
            <a:spLocks noGrp="1"/>
          </p:cNvSpPr>
          <p:nvPr>
            <p:ph type="title"/>
          </p:nvPr>
        </p:nvSpPr>
        <p:spPr>
          <a:xfrm>
            <a:off x="134482" y="147918"/>
            <a:ext cx="11709175" cy="1400530"/>
          </a:xfrm>
        </p:spPr>
        <p:txBody>
          <a:bodyPr/>
          <a:lstStyle/>
          <a:p>
            <a:r>
              <a:rPr lang="en-IN" b="1" dirty="0"/>
              <a:t>Creating ECS,Service,Fargate, Load Balancer and IAM Roles using Terraform</a:t>
            </a:r>
          </a:p>
        </p:txBody>
      </p:sp>
      <p:sp>
        <p:nvSpPr>
          <p:cNvPr id="3" name="Content Placeholder 2">
            <a:extLst>
              <a:ext uri="{FF2B5EF4-FFF2-40B4-BE49-F238E27FC236}">
                <a16:creationId xmlns:a16="http://schemas.microsoft.com/office/drawing/2014/main" id="{404ED708-BE28-0862-B7D1-7CF6CBF9B300}"/>
              </a:ext>
            </a:extLst>
          </p:cNvPr>
          <p:cNvSpPr>
            <a:spLocks noGrp="1"/>
          </p:cNvSpPr>
          <p:nvPr>
            <p:ph idx="1"/>
          </p:nvPr>
        </p:nvSpPr>
        <p:spPr>
          <a:xfrm>
            <a:off x="134482" y="1548448"/>
            <a:ext cx="10587947" cy="5161634"/>
          </a:xfrm>
        </p:spPr>
        <p:txBody>
          <a:bodyPr/>
          <a:lstStyle/>
          <a:p>
            <a:r>
              <a:rPr lang="en-IN" dirty="0"/>
              <a:t>Need to Push the all terraform scripts form GitHub to VS code and then do the terraform init, Terraform Plan and terraform apply </a:t>
            </a:r>
          </a:p>
          <a:p>
            <a:r>
              <a:rPr lang="en-IN" dirty="0"/>
              <a:t>GitHub URL For scripts</a:t>
            </a:r>
          </a:p>
          <a:p>
            <a:pPr marL="0" indent="0">
              <a:buNone/>
            </a:pPr>
            <a:r>
              <a:rPr lang="en-IN" sz="2000" b="0" i="0" u="sng" strike="noStrike" dirty="0">
                <a:solidFill>
                  <a:schemeClr val="bg2"/>
                </a:solidFill>
                <a:effectLst/>
                <a:latin typeface="Calibri" panose="020F0502020204030204" pitchFamily="34" charset="0"/>
                <a:hlinkClick r:id="rId2"/>
              </a:rPr>
              <a:t>https://github.com/saisaran63/terraform-aws-snippets/tree/main/5.%20aws_tf_ecs_fargate</a:t>
            </a:r>
            <a:r>
              <a:rPr lang="en-IN" dirty="0"/>
              <a:t> </a:t>
            </a:r>
          </a:p>
          <a:p>
            <a:pPr marL="0" indent="0">
              <a:buNone/>
            </a:pPr>
            <a:endParaRPr lang="en-IN" dirty="0"/>
          </a:p>
        </p:txBody>
      </p:sp>
      <p:pic>
        <p:nvPicPr>
          <p:cNvPr id="6" name="Picture 5">
            <a:extLst>
              <a:ext uri="{FF2B5EF4-FFF2-40B4-BE49-F238E27FC236}">
                <a16:creationId xmlns:a16="http://schemas.microsoft.com/office/drawing/2014/main" id="{C0033A34-7B47-F52F-E367-E40DB259A985}"/>
              </a:ext>
            </a:extLst>
          </p:cNvPr>
          <p:cNvPicPr>
            <a:picLocks noChangeAspect="1"/>
          </p:cNvPicPr>
          <p:nvPr/>
        </p:nvPicPr>
        <p:blipFill>
          <a:blip r:embed="rId3"/>
          <a:stretch>
            <a:fillRect/>
          </a:stretch>
        </p:blipFill>
        <p:spPr>
          <a:xfrm>
            <a:off x="134482" y="3223977"/>
            <a:ext cx="10587947" cy="3429000"/>
          </a:xfrm>
          <a:prstGeom prst="rect">
            <a:avLst/>
          </a:prstGeom>
          <a:ln>
            <a:solidFill>
              <a:schemeClr val="tx1"/>
            </a:solidFill>
          </a:ln>
        </p:spPr>
      </p:pic>
    </p:spTree>
    <p:extLst>
      <p:ext uri="{BB962C8B-B14F-4D97-AF65-F5344CB8AC3E}">
        <p14:creationId xmlns:p14="http://schemas.microsoft.com/office/powerpoint/2010/main" val="164169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1704A-590D-AC9C-AEDF-4EE738E50542}"/>
              </a:ext>
            </a:extLst>
          </p:cNvPr>
          <p:cNvSpPr>
            <a:spLocks noGrp="1"/>
          </p:cNvSpPr>
          <p:nvPr>
            <p:ph idx="1"/>
          </p:nvPr>
        </p:nvSpPr>
        <p:spPr>
          <a:xfrm>
            <a:off x="250371" y="326571"/>
            <a:ext cx="10145485" cy="6259285"/>
          </a:xfrm>
        </p:spPr>
        <p:txBody>
          <a:bodyPr>
            <a:normAutofit/>
          </a:bodyPr>
          <a:lstStyle/>
          <a:p>
            <a:pPr>
              <a:buFont typeface="Wingdings" panose="05000000000000000000" pitchFamily="2" charset="2"/>
              <a:buChar char="Ø"/>
            </a:pPr>
            <a:r>
              <a:rPr lang="en-IN" dirty="0"/>
              <a:t>terraform init</a:t>
            </a:r>
          </a:p>
          <a:p>
            <a:endParaRPr lang="en-IN" dirty="0"/>
          </a:p>
          <a:p>
            <a:endParaRPr lang="en-IN" dirty="0"/>
          </a:p>
          <a:p>
            <a:endParaRPr lang="en-IN" dirty="0"/>
          </a:p>
          <a:p>
            <a:pPr>
              <a:buFont typeface="Wingdings" panose="05000000000000000000" pitchFamily="2" charset="2"/>
              <a:buChar char="Ø"/>
            </a:pPr>
            <a:r>
              <a:rPr lang="en-IN" dirty="0"/>
              <a:t>terraform plan</a:t>
            </a:r>
          </a:p>
          <a:p>
            <a:endParaRPr lang="en-IN" dirty="0"/>
          </a:p>
          <a:p>
            <a:endParaRPr lang="en-IN" dirty="0"/>
          </a:p>
          <a:p>
            <a:endParaRPr lang="en-IN" dirty="0"/>
          </a:p>
          <a:p>
            <a:endParaRPr lang="en-IN" dirty="0"/>
          </a:p>
          <a:p>
            <a:endParaRPr lang="en-IN" dirty="0"/>
          </a:p>
          <a:p>
            <a:pPr>
              <a:buFont typeface="Wingdings" panose="05000000000000000000" pitchFamily="2" charset="2"/>
              <a:buChar char="Ø"/>
            </a:pPr>
            <a:r>
              <a:rPr lang="en-IN" dirty="0"/>
              <a:t>terraform apply</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0780B911-DBAC-F1B8-09C6-D0332BAF9093}"/>
              </a:ext>
            </a:extLst>
          </p:cNvPr>
          <p:cNvPicPr>
            <a:picLocks noChangeAspect="1"/>
          </p:cNvPicPr>
          <p:nvPr/>
        </p:nvPicPr>
        <p:blipFill>
          <a:blip r:embed="rId2"/>
          <a:stretch>
            <a:fillRect/>
          </a:stretch>
        </p:blipFill>
        <p:spPr>
          <a:xfrm>
            <a:off x="250370" y="2560612"/>
            <a:ext cx="9004763" cy="2085119"/>
          </a:xfrm>
          <a:prstGeom prst="rect">
            <a:avLst/>
          </a:prstGeom>
          <a:ln>
            <a:solidFill>
              <a:schemeClr val="tx1"/>
            </a:solidFill>
          </a:ln>
        </p:spPr>
      </p:pic>
      <p:pic>
        <p:nvPicPr>
          <p:cNvPr id="5" name="Picture 4">
            <a:extLst>
              <a:ext uri="{FF2B5EF4-FFF2-40B4-BE49-F238E27FC236}">
                <a16:creationId xmlns:a16="http://schemas.microsoft.com/office/drawing/2014/main" id="{3E47229A-58C4-D19D-B265-8DC290FE3826}"/>
              </a:ext>
            </a:extLst>
          </p:cNvPr>
          <p:cNvPicPr>
            <a:picLocks noChangeAspect="1"/>
          </p:cNvPicPr>
          <p:nvPr/>
        </p:nvPicPr>
        <p:blipFill>
          <a:blip r:embed="rId3"/>
          <a:stretch>
            <a:fillRect/>
          </a:stretch>
        </p:blipFill>
        <p:spPr>
          <a:xfrm>
            <a:off x="250371" y="5236029"/>
            <a:ext cx="9004763" cy="1469938"/>
          </a:xfrm>
          <a:prstGeom prst="rect">
            <a:avLst/>
          </a:prstGeom>
          <a:ln>
            <a:solidFill>
              <a:schemeClr val="tx1"/>
            </a:solidFill>
          </a:ln>
        </p:spPr>
      </p:pic>
      <p:pic>
        <p:nvPicPr>
          <p:cNvPr id="6" name="Picture 5">
            <a:extLst>
              <a:ext uri="{FF2B5EF4-FFF2-40B4-BE49-F238E27FC236}">
                <a16:creationId xmlns:a16="http://schemas.microsoft.com/office/drawing/2014/main" id="{92F602DF-A167-90ED-614B-C00385506452}"/>
              </a:ext>
            </a:extLst>
          </p:cNvPr>
          <p:cNvPicPr>
            <a:picLocks noChangeAspect="1"/>
          </p:cNvPicPr>
          <p:nvPr/>
        </p:nvPicPr>
        <p:blipFill>
          <a:blip r:embed="rId4"/>
          <a:stretch>
            <a:fillRect/>
          </a:stretch>
        </p:blipFill>
        <p:spPr>
          <a:xfrm>
            <a:off x="250370" y="724085"/>
            <a:ext cx="9004762" cy="1246230"/>
          </a:xfrm>
          <a:prstGeom prst="rect">
            <a:avLst/>
          </a:prstGeom>
          <a:ln>
            <a:solidFill>
              <a:schemeClr val="tx1"/>
            </a:solidFill>
          </a:ln>
        </p:spPr>
      </p:pic>
    </p:spTree>
    <p:extLst>
      <p:ext uri="{BB962C8B-B14F-4D97-AF65-F5344CB8AC3E}">
        <p14:creationId xmlns:p14="http://schemas.microsoft.com/office/powerpoint/2010/main" val="35591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AE8C4-13E9-CC33-B681-F401AE81FB90}"/>
              </a:ext>
            </a:extLst>
          </p:cNvPr>
          <p:cNvSpPr>
            <a:spLocks noGrp="1"/>
          </p:cNvSpPr>
          <p:nvPr>
            <p:ph idx="1"/>
          </p:nvPr>
        </p:nvSpPr>
        <p:spPr>
          <a:xfrm>
            <a:off x="261257" y="185058"/>
            <a:ext cx="10069285" cy="6444342"/>
          </a:xfrm>
        </p:spPr>
        <p:txBody>
          <a:bodyPr/>
          <a:lstStyle/>
          <a:p>
            <a:r>
              <a:rPr lang="en-IN" b="1" dirty="0"/>
              <a:t>Cluster Console Output:</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endParaRPr lang="en-IN" dirty="0"/>
          </a:p>
        </p:txBody>
      </p:sp>
      <p:pic>
        <p:nvPicPr>
          <p:cNvPr id="5" name="Picture 4">
            <a:extLst>
              <a:ext uri="{FF2B5EF4-FFF2-40B4-BE49-F238E27FC236}">
                <a16:creationId xmlns:a16="http://schemas.microsoft.com/office/drawing/2014/main" id="{E1582D2C-61C7-0691-D460-46CE288E0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6" y="683079"/>
            <a:ext cx="10069285" cy="2822121"/>
          </a:xfrm>
          <a:prstGeom prst="rect">
            <a:avLst/>
          </a:prstGeom>
          <a:ln>
            <a:solidFill>
              <a:schemeClr val="bg1"/>
            </a:solidFill>
          </a:ln>
        </p:spPr>
      </p:pic>
      <p:pic>
        <p:nvPicPr>
          <p:cNvPr id="7" name="Picture 6">
            <a:extLst>
              <a:ext uri="{FF2B5EF4-FFF2-40B4-BE49-F238E27FC236}">
                <a16:creationId xmlns:a16="http://schemas.microsoft.com/office/drawing/2014/main" id="{E34870D5-15B4-095D-75CE-FD347397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56" y="3712029"/>
            <a:ext cx="10069285" cy="2960913"/>
          </a:xfrm>
          <a:prstGeom prst="rect">
            <a:avLst/>
          </a:prstGeom>
        </p:spPr>
      </p:pic>
    </p:spTree>
    <p:extLst>
      <p:ext uri="{BB962C8B-B14F-4D97-AF65-F5344CB8AC3E}">
        <p14:creationId xmlns:p14="http://schemas.microsoft.com/office/powerpoint/2010/main" val="37922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CD10-E672-A74D-BE8F-709CE32151B6}"/>
              </a:ext>
            </a:extLst>
          </p:cNvPr>
          <p:cNvSpPr>
            <a:spLocks noGrp="1"/>
          </p:cNvSpPr>
          <p:nvPr>
            <p:ph type="title"/>
          </p:nvPr>
        </p:nvSpPr>
        <p:spPr/>
        <p:txBody>
          <a:bodyPr/>
          <a:lstStyle/>
          <a:p>
            <a:r>
              <a:rPr lang="en-IN" b="1" dirty="0" err="1"/>
              <a:t>Ngnix</a:t>
            </a:r>
            <a:r>
              <a:rPr lang="en-IN" b="1" dirty="0"/>
              <a:t> Output</a:t>
            </a:r>
          </a:p>
        </p:txBody>
      </p:sp>
      <p:pic>
        <p:nvPicPr>
          <p:cNvPr id="5" name="Content Placeholder 4">
            <a:extLst>
              <a:ext uri="{FF2B5EF4-FFF2-40B4-BE49-F238E27FC236}">
                <a16:creationId xmlns:a16="http://schemas.microsoft.com/office/drawing/2014/main" id="{E8211E04-E4E1-E914-5CB2-58CDAC534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152" y="2052638"/>
            <a:ext cx="8047471" cy="4195762"/>
          </a:xfrm>
        </p:spPr>
      </p:pic>
    </p:spTree>
    <p:extLst>
      <p:ext uri="{BB962C8B-B14F-4D97-AF65-F5344CB8AC3E}">
        <p14:creationId xmlns:p14="http://schemas.microsoft.com/office/powerpoint/2010/main" val="166802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0914 Thank You Note With Blue Pen On White Background Stock Photo |  PowerPoint Templates Download | PPT Background Template | Graphics  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6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54B4-4CF0-7949-557A-FD7375D61828}"/>
              </a:ext>
            </a:extLst>
          </p:cNvPr>
          <p:cNvSpPr>
            <a:spLocks noGrp="1"/>
          </p:cNvSpPr>
          <p:nvPr>
            <p:ph type="title"/>
          </p:nvPr>
        </p:nvSpPr>
        <p:spPr>
          <a:xfrm>
            <a:off x="646111" y="452718"/>
            <a:ext cx="9404723" cy="1093053"/>
          </a:xfrm>
        </p:spPr>
        <p:txBody>
          <a:bodyPr/>
          <a:lstStyle/>
          <a:p>
            <a:r>
              <a:rPr lang="en-IN" b="1" dirty="0"/>
              <a:t>AWS Lambda</a:t>
            </a:r>
          </a:p>
        </p:txBody>
      </p:sp>
      <p:sp>
        <p:nvSpPr>
          <p:cNvPr id="3" name="Content Placeholder 2">
            <a:extLst>
              <a:ext uri="{FF2B5EF4-FFF2-40B4-BE49-F238E27FC236}">
                <a16:creationId xmlns:a16="http://schemas.microsoft.com/office/drawing/2014/main" id="{97F2F887-9ACB-3CEC-911E-35112028E617}"/>
              </a:ext>
            </a:extLst>
          </p:cNvPr>
          <p:cNvSpPr>
            <a:spLocks noGrp="1"/>
          </p:cNvSpPr>
          <p:nvPr>
            <p:ph idx="1"/>
          </p:nvPr>
        </p:nvSpPr>
        <p:spPr>
          <a:xfrm>
            <a:off x="533400" y="1545772"/>
            <a:ext cx="9993086" cy="4859510"/>
          </a:xfrm>
        </p:spPr>
        <p:txBody>
          <a:bodyPr/>
          <a:lstStyle/>
          <a:p>
            <a:r>
              <a:rPr lang="en-US" dirty="0"/>
              <a:t>AWS Lambda is a service provided by Amazon Web Services (AWS) that lets you run code without needing to manage servers. You simply write your code and upload it to AWS Lambda, and it automatically takes care of the rest, like running your code in response to specific events (like file uploads, database changes, or API requests).</a:t>
            </a:r>
          </a:p>
          <a:p>
            <a:endParaRPr lang="en-US" dirty="0"/>
          </a:p>
          <a:p>
            <a:pPr marL="0" indent="0">
              <a:buNone/>
            </a:pPr>
            <a:r>
              <a:rPr lang="en-US" sz="2400" b="1" dirty="0"/>
              <a:t>IAM Role:</a:t>
            </a:r>
          </a:p>
          <a:p>
            <a:pPr marL="0" indent="0">
              <a:buNone/>
            </a:pPr>
            <a:endParaRPr lang="en-US" sz="2400" b="1" dirty="0"/>
          </a:p>
          <a:p>
            <a:r>
              <a:rPr lang="en-US" sz="2000" dirty="0"/>
              <a:t>An </a:t>
            </a:r>
            <a:r>
              <a:rPr lang="en-US" sz="2000" b="1" dirty="0"/>
              <a:t>IAM role</a:t>
            </a:r>
            <a:r>
              <a:rPr lang="en-US" sz="2000" dirty="0"/>
              <a:t> in AWS (Identity and Access Management) is like a set of permissions that you can assign to users, applications, or services to let them access specific AWS resources or perform certain tasks.</a:t>
            </a:r>
            <a:endParaRPr lang="en-IN" sz="2400" b="1" dirty="0"/>
          </a:p>
        </p:txBody>
      </p:sp>
    </p:spTree>
    <p:extLst>
      <p:ext uri="{BB962C8B-B14F-4D97-AF65-F5344CB8AC3E}">
        <p14:creationId xmlns:p14="http://schemas.microsoft.com/office/powerpoint/2010/main" val="302256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9FFA-908B-4137-2644-2070DB52B645}"/>
              </a:ext>
            </a:extLst>
          </p:cNvPr>
          <p:cNvSpPr>
            <a:spLocks noGrp="1"/>
          </p:cNvSpPr>
          <p:nvPr>
            <p:ph type="title"/>
          </p:nvPr>
        </p:nvSpPr>
        <p:spPr/>
        <p:txBody>
          <a:bodyPr/>
          <a:lstStyle/>
          <a:p>
            <a:r>
              <a:rPr lang="en-IN" b="1" dirty="0"/>
              <a:t>Dynamo DB</a:t>
            </a:r>
          </a:p>
        </p:txBody>
      </p:sp>
      <p:sp>
        <p:nvSpPr>
          <p:cNvPr id="3" name="Content Placeholder 2">
            <a:extLst>
              <a:ext uri="{FF2B5EF4-FFF2-40B4-BE49-F238E27FC236}">
                <a16:creationId xmlns:a16="http://schemas.microsoft.com/office/drawing/2014/main" id="{358EE96C-BBD0-3CA4-B220-B2EB5D610852}"/>
              </a:ext>
            </a:extLst>
          </p:cNvPr>
          <p:cNvSpPr>
            <a:spLocks noGrp="1"/>
          </p:cNvSpPr>
          <p:nvPr>
            <p:ph idx="1"/>
          </p:nvPr>
        </p:nvSpPr>
        <p:spPr>
          <a:xfrm>
            <a:off x="645130" y="1654630"/>
            <a:ext cx="9404723" cy="4593770"/>
          </a:xfrm>
        </p:spPr>
        <p:txBody>
          <a:bodyPr/>
          <a:lstStyle/>
          <a:p>
            <a:r>
              <a:rPr lang="en-US" b="1" dirty="0"/>
              <a:t>Amazon DynamoDB</a:t>
            </a:r>
            <a:r>
              <a:rPr lang="en-US" dirty="0"/>
              <a:t> is a fully managed NoSQL database service provided by AWS. It is designed to handle large amounts of data with high performance and low latency, making it ideal for applications that require quick access to data at scale.</a:t>
            </a:r>
          </a:p>
          <a:p>
            <a:pPr marL="0" indent="0">
              <a:buNone/>
            </a:pPr>
            <a:r>
              <a:rPr lang="en-IN" b="1" dirty="0"/>
              <a:t>Key Features of DynamoDB:</a:t>
            </a:r>
          </a:p>
          <a:p>
            <a:r>
              <a:rPr lang="en-IN" dirty="0"/>
              <a:t>NoSQL</a:t>
            </a:r>
          </a:p>
          <a:p>
            <a:r>
              <a:rPr lang="en-IN" dirty="0"/>
              <a:t>Managed Service</a:t>
            </a:r>
          </a:p>
          <a:p>
            <a:r>
              <a:rPr lang="en-IN" dirty="0"/>
              <a:t>Scalable</a:t>
            </a:r>
          </a:p>
          <a:p>
            <a:r>
              <a:rPr lang="en-IN" dirty="0"/>
              <a:t>Low Latency</a:t>
            </a:r>
          </a:p>
          <a:p>
            <a:r>
              <a:rPr lang="en-IN" dirty="0"/>
              <a:t>Flexible Data Model</a:t>
            </a:r>
          </a:p>
          <a:p>
            <a:endParaRPr lang="en-IN" dirty="0"/>
          </a:p>
        </p:txBody>
      </p:sp>
    </p:spTree>
    <p:extLst>
      <p:ext uri="{BB962C8B-B14F-4D97-AF65-F5344CB8AC3E}">
        <p14:creationId xmlns:p14="http://schemas.microsoft.com/office/powerpoint/2010/main" val="171005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9DB2-4A0C-975F-891F-4ABED1B807B6}"/>
              </a:ext>
            </a:extLst>
          </p:cNvPr>
          <p:cNvSpPr>
            <a:spLocks noGrp="1"/>
          </p:cNvSpPr>
          <p:nvPr>
            <p:ph type="title"/>
          </p:nvPr>
        </p:nvSpPr>
        <p:spPr/>
        <p:txBody>
          <a:bodyPr/>
          <a:lstStyle/>
          <a:p>
            <a:r>
              <a:rPr lang="en-IN" b="1" dirty="0"/>
              <a:t>Deployment of Data base table in API</a:t>
            </a:r>
          </a:p>
        </p:txBody>
      </p:sp>
      <p:sp>
        <p:nvSpPr>
          <p:cNvPr id="3" name="Content Placeholder 2">
            <a:extLst>
              <a:ext uri="{FF2B5EF4-FFF2-40B4-BE49-F238E27FC236}">
                <a16:creationId xmlns:a16="http://schemas.microsoft.com/office/drawing/2014/main" id="{55FAEE7C-60EC-5164-AEF3-FDDF027966D0}"/>
              </a:ext>
            </a:extLst>
          </p:cNvPr>
          <p:cNvSpPr>
            <a:spLocks noGrp="1"/>
          </p:cNvSpPr>
          <p:nvPr>
            <p:ph idx="1"/>
          </p:nvPr>
        </p:nvSpPr>
        <p:spPr>
          <a:xfrm>
            <a:off x="645131" y="1853248"/>
            <a:ext cx="9837811" cy="4552034"/>
          </a:xfrm>
        </p:spPr>
        <p:txBody>
          <a:bodyPr/>
          <a:lstStyle/>
          <a:p>
            <a:pPr marL="0" indent="0">
              <a:buNone/>
            </a:pPr>
            <a:r>
              <a:rPr lang="en-IN" b="1" dirty="0"/>
              <a:t>Step1: </a:t>
            </a:r>
            <a:r>
              <a:rPr lang="en-IN" dirty="0"/>
              <a:t>First create IAM Role and give the permissions policies for the below services</a:t>
            </a:r>
          </a:p>
          <a:p>
            <a:pPr>
              <a:buFont typeface="Wingdings" panose="05000000000000000000" pitchFamily="2" charset="2"/>
              <a:buChar char="Ø"/>
            </a:pPr>
            <a:r>
              <a:rPr lang="en-IN" dirty="0"/>
              <a:t>AmazonDynamoDBFullAcces</a:t>
            </a:r>
          </a:p>
          <a:p>
            <a:pPr>
              <a:buFont typeface="Wingdings" panose="05000000000000000000" pitchFamily="2" charset="2"/>
              <a:buChar char="Ø"/>
            </a:pPr>
            <a:r>
              <a:rPr lang="en-IN" dirty="0"/>
              <a:t>AWSLambdaBasicExecutionRole</a:t>
            </a:r>
          </a:p>
          <a:p>
            <a:pPr marL="0" indent="0">
              <a:buNone/>
            </a:pPr>
            <a:endParaRPr lang="en-IN" dirty="0"/>
          </a:p>
        </p:txBody>
      </p:sp>
      <p:pic>
        <p:nvPicPr>
          <p:cNvPr id="5" name="Picture 4">
            <a:extLst>
              <a:ext uri="{FF2B5EF4-FFF2-40B4-BE49-F238E27FC236}">
                <a16:creationId xmlns:a16="http://schemas.microsoft.com/office/drawing/2014/main" id="{596D920F-6B8B-0669-3159-FE8A668BBB97}"/>
              </a:ext>
            </a:extLst>
          </p:cNvPr>
          <p:cNvPicPr>
            <a:picLocks noChangeAspect="1"/>
          </p:cNvPicPr>
          <p:nvPr/>
        </p:nvPicPr>
        <p:blipFill>
          <a:blip r:embed="rId2"/>
          <a:stretch>
            <a:fillRect/>
          </a:stretch>
        </p:blipFill>
        <p:spPr>
          <a:xfrm>
            <a:off x="804759" y="3479527"/>
            <a:ext cx="9246075" cy="3206915"/>
          </a:xfrm>
          <a:prstGeom prst="rect">
            <a:avLst/>
          </a:prstGeom>
          <a:ln>
            <a:solidFill>
              <a:schemeClr val="bg1"/>
            </a:solidFill>
          </a:ln>
        </p:spPr>
      </p:pic>
    </p:spTree>
    <p:extLst>
      <p:ext uri="{BB962C8B-B14F-4D97-AF65-F5344CB8AC3E}">
        <p14:creationId xmlns:p14="http://schemas.microsoft.com/office/powerpoint/2010/main" val="326971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77F2B-4C41-19BA-8EF9-906FDF740115}"/>
              </a:ext>
            </a:extLst>
          </p:cNvPr>
          <p:cNvSpPr>
            <a:spLocks noGrp="1"/>
          </p:cNvSpPr>
          <p:nvPr>
            <p:ph idx="1"/>
          </p:nvPr>
        </p:nvSpPr>
        <p:spPr>
          <a:xfrm>
            <a:off x="326571" y="391886"/>
            <a:ext cx="10014857" cy="6226628"/>
          </a:xfrm>
        </p:spPr>
        <p:txBody>
          <a:bodyPr/>
          <a:lstStyle/>
          <a:p>
            <a:pPr marL="0" indent="0">
              <a:buNone/>
            </a:pPr>
            <a:r>
              <a:rPr lang="en-IN" b="1" dirty="0"/>
              <a:t>Step2: </a:t>
            </a:r>
            <a:r>
              <a:rPr lang="en-IN" dirty="0"/>
              <a:t>After Creating IAM role need to create a Function in AWS Lambda </a:t>
            </a:r>
          </a:p>
          <a:p>
            <a:pPr>
              <a:buFont typeface="Wingdings" panose="05000000000000000000" pitchFamily="2" charset="2"/>
              <a:buChar char="Ø"/>
            </a:pPr>
            <a:r>
              <a:rPr lang="en-IN" dirty="0"/>
              <a:t>In AWS Lambda service click on create function </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Provide Function name and Runtime (Python 3.9)</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E0780D5B-14F3-48FF-ACF7-61732F161F9D}"/>
              </a:ext>
            </a:extLst>
          </p:cNvPr>
          <p:cNvPicPr>
            <a:picLocks noChangeAspect="1"/>
          </p:cNvPicPr>
          <p:nvPr/>
        </p:nvPicPr>
        <p:blipFill>
          <a:blip r:embed="rId2"/>
          <a:stretch>
            <a:fillRect/>
          </a:stretch>
        </p:blipFill>
        <p:spPr>
          <a:xfrm>
            <a:off x="326571" y="1257208"/>
            <a:ext cx="6672943" cy="2062935"/>
          </a:xfrm>
          <a:prstGeom prst="rect">
            <a:avLst/>
          </a:prstGeom>
          <a:ln>
            <a:solidFill>
              <a:schemeClr val="bg1"/>
            </a:solidFill>
          </a:ln>
        </p:spPr>
      </p:pic>
      <p:pic>
        <p:nvPicPr>
          <p:cNvPr id="7" name="Picture 6">
            <a:extLst>
              <a:ext uri="{FF2B5EF4-FFF2-40B4-BE49-F238E27FC236}">
                <a16:creationId xmlns:a16="http://schemas.microsoft.com/office/drawing/2014/main" id="{977D7F7F-ADE9-EABB-59F0-3EBB69CEC7B1}"/>
              </a:ext>
            </a:extLst>
          </p:cNvPr>
          <p:cNvPicPr>
            <a:picLocks noChangeAspect="1"/>
          </p:cNvPicPr>
          <p:nvPr/>
        </p:nvPicPr>
        <p:blipFill>
          <a:blip r:embed="rId3"/>
          <a:stretch>
            <a:fillRect/>
          </a:stretch>
        </p:blipFill>
        <p:spPr>
          <a:xfrm>
            <a:off x="326571" y="4069320"/>
            <a:ext cx="8915400" cy="2396794"/>
          </a:xfrm>
          <a:prstGeom prst="rect">
            <a:avLst/>
          </a:prstGeom>
          <a:ln>
            <a:solidFill>
              <a:schemeClr val="bg1"/>
            </a:solidFill>
          </a:ln>
        </p:spPr>
      </p:pic>
    </p:spTree>
    <p:extLst>
      <p:ext uri="{BB962C8B-B14F-4D97-AF65-F5344CB8AC3E}">
        <p14:creationId xmlns:p14="http://schemas.microsoft.com/office/powerpoint/2010/main" val="70541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77D79-671A-5A34-13EF-98B800E61C92}"/>
              </a:ext>
            </a:extLst>
          </p:cNvPr>
          <p:cNvSpPr>
            <a:spLocks noGrp="1"/>
          </p:cNvSpPr>
          <p:nvPr>
            <p:ph idx="1"/>
          </p:nvPr>
        </p:nvSpPr>
        <p:spPr>
          <a:xfrm>
            <a:off x="326572" y="348343"/>
            <a:ext cx="9960428" cy="6161313"/>
          </a:xfrm>
        </p:spPr>
        <p:txBody>
          <a:bodyPr/>
          <a:lstStyle/>
          <a:p>
            <a:r>
              <a:rPr lang="en-IN" dirty="0"/>
              <a:t>In Permissions select Execution rule as Existing role as IAM Role which was we created </a:t>
            </a:r>
          </a:p>
          <a:p>
            <a:r>
              <a:rPr lang="en-IN" dirty="0"/>
              <a:t>Then click on create function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49D8CD2-E874-69C8-E657-19CE1999706B}"/>
              </a:ext>
            </a:extLst>
          </p:cNvPr>
          <p:cNvPicPr>
            <a:picLocks noChangeAspect="1"/>
          </p:cNvPicPr>
          <p:nvPr/>
        </p:nvPicPr>
        <p:blipFill>
          <a:blip r:embed="rId2"/>
          <a:stretch>
            <a:fillRect/>
          </a:stretch>
        </p:blipFill>
        <p:spPr>
          <a:xfrm>
            <a:off x="326572" y="1934843"/>
            <a:ext cx="9754101" cy="3619686"/>
          </a:xfrm>
          <a:prstGeom prst="rect">
            <a:avLst/>
          </a:prstGeom>
        </p:spPr>
      </p:pic>
    </p:spTree>
    <p:extLst>
      <p:ext uri="{BB962C8B-B14F-4D97-AF65-F5344CB8AC3E}">
        <p14:creationId xmlns:p14="http://schemas.microsoft.com/office/powerpoint/2010/main" val="126804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57502-841C-022B-5DE1-0356D6631629}"/>
              </a:ext>
            </a:extLst>
          </p:cNvPr>
          <p:cNvSpPr>
            <a:spLocks noGrp="1"/>
          </p:cNvSpPr>
          <p:nvPr>
            <p:ph idx="1"/>
          </p:nvPr>
        </p:nvSpPr>
        <p:spPr>
          <a:xfrm>
            <a:off x="359229" y="141514"/>
            <a:ext cx="9949541" cy="6433457"/>
          </a:xfrm>
        </p:spPr>
        <p:txBody>
          <a:bodyPr/>
          <a:lstStyle/>
          <a:p>
            <a:pPr marL="0" indent="0">
              <a:buNone/>
            </a:pPr>
            <a:r>
              <a:rPr lang="en-IN" b="1" dirty="0"/>
              <a:t>Step3: </a:t>
            </a:r>
            <a:r>
              <a:rPr lang="en-IN" dirty="0"/>
              <a:t>After creating the Function need to update the code to create a Database</a:t>
            </a:r>
          </a:p>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b="1" dirty="0"/>
              <a:t>Step4:</a:t>
            </a:r>
            <a:r>
              <a:rPr lang="en-IN" dirty="0"/>
              <a:t> Then Create Dynamo DB in AWS Service with name of table which was given the code</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F0A0F07D-E4F4-E4E1-A642-0A1CFFCB8DFC}"/>
              </a:ext>
            </a:extLst>
          </p:cNvPr>
          <p:cNvPicPr>
            <a:picLocks noChangeAspect="1"/>
          </p:cNvPicPr>
          <p:nvPr/>
        </p:nvPicPr>
        <p:blipFill>
          <a:blip r:embed="rId2"/>
          <a:stretch>
            <a:fillRect/>
          </a:stretch>
        </p:blipFill>
        <p:spPr>
          <a:xfrm>
            <a:off x="359229" y="859970"/>
            <a:ext cx="9220674" cy="2318659"/>
          </a:xfrm>
          <a:prstGeom prst="rect">
            <a:avLst/>
          </a:prstGeom>
          <a:ln>
            <a:solidFill>
              <a:schemeClr val="bg1"/>
            </a:solidFill>
          </a:ln>
        </p:spPr>
      </p:pic>
      <p:pic>
        <p:nvPicPr>
          <p:cNvPr id="7" name="Picture 6">
            <a:extLst>
              <a:ext uri="{FF2B5EF4-FFF2-40B4-BE49-F238E27FC236}">
                <a16:creationId xmlns:a16="http://schemas.microsoft.com/office/drawing/2014/main" id="{80B19682-84BA-70A3-B1F1-C4FE74F8F8AD}"/>
              </a:ext>
            </a:extLst>
          </p:cNvPr>
          <p:cNvPicPr>
            <a:picLocks noChangeAspect="1"/>
          </p:cNvPicPr>
          <p:nvPr/>
        </p:nvPicPr>
        <p:blipFill>
          <a:blip r:embed="rId3"/>
          <a:stretch>
            <a:fillRect/>
          </a:stretch>
        </p:blipFill>
        <p:spPr>
          <a:xfrm>
            <a:off x="359229" y="4365171"/>
            <a:ext cx="9468337" cy="2209800"/>
          </a:xfrm>
          <a:prstGeom prst="rect">
            <a:avLst/>
          </a:prstGeom>
          <a:ln>
            <a:solidFill>
              <a:schemeClr val="bg1"/>
            </a:solidFill>
          </a:ln>
        </p:spPr>
      </p:pic>
    </p:spTree>
    <p:extLst>
      <p:ext uri="{BB962C8B-B14F-4D97-AF65-F5344CB8AC3E}">
        <p14:creationId xmlns:p14="http://schemas.microsoft.com/office/powerpoint/2010/main" val="128342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67813-D710-4398-7D71-F97D04287B07}"/>
              </a:ext>
            </a:extLst>
          </p:cNvPr>
          <p:cNvSpPr>
            <a:spLocks noGrp="1"/>
          </p:cNvSpPr>
          <p:nvPr>
            <p:ph idx="1"/>
          </p:nvPr>
        </p:nvSpPr>
        <p:spPr>
          <a:xfrm>
            <a:off x="337457" y="283030"/>
            <a:ext cx="9993085" cy="6411684"/>
          </a:xfrm>
        </p:spPr>
        <p:txBody>
          <a:bodyPr/>
          <a:lstStyle/>
          <a:p>
            <a:pPr marL="0" indent="0">
              <a:buNone/>
            </a:pPr>
            <a:r>
              <a:rPr lang="en-IN" b="1" dirty="0"/>
              <a:t>Step5: </a:t>
            </a:r>
            <a:r>
              <a:rPr lang="en-IN" dirty="0"/>
              <a:t>After Creating database need to deploy AWS lambda function in API for that we need to got API Service </a:t>
            </a:r>
          </a:p>
          <a:p>
            <a:pPr>
              <a:buFont typeface="Wingdings" panose="05000000000000000000" pitchFamily="2" charset="2"/>
              <a:buChar char="Ø"/>
            </a:pPr>
            <a:r>
              <a:rPr lang="en-IN" dirty="0"/>
              <a:t>In API Service select Reset API and then click on Build</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Then select NEW API and provide the API Name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D3B44F3-E0C7-F0E8-8570-05B45E3685AE}"/>
              </a:ext>
            </a:extLst>
          </p:cNvPr>
          <p:cNvPicPr>
            <a:picLocks noChangeAspect="1"/>
          </p:cNvPicPr>
          <p:nvPr/>
        </p:nvPicPr>
        <p:blipFill>
          <a:blip r:embed="rId2"/>
          <a:stretch>
            <a:fillRect/>
          </a:stretch>
        </p:blipFill>
        <p:spPr>
          <a:xfrm>
            <a:off x="337458" y="1558411"/>
            <a:ext cx="9486404" cy="1870590"/>
          </a:xfrm>
          <a:prstGeom prst="rect">
            <a:avLst/>
          </a:prstGeom>
          <a:ln>
            <a:solidFill>
              <a:schemeClr val="bg1"/>
            </a:solidFill>
          </a:ln>
        </p:spPr>
      </p:pic>
      <p:pic>
        <p:nvPicPr>
          <p:cNvPr id="7" name="Picture 6">
            <a:extLst>
              <a:ext uri="{FF2B5EF4-FFF2-40B4-BE49-F238E27FC236}">
                <a16:creationId xmlns:a16="http://schemas.microsoft.com/office/drawing/2014/main" id="{E0167E7E-6DB2-3D75-63F5-CD3E65915403}"/>
              </a:ext>
            </a:extLst>
          </p:cNvPr>
          <p:cNvPicPr>
            <a:picLocks noChangeAspect="1"/>
          </p:cNvPicPr>
          <p:nvPr/>
        </p:nvPicPr>
        <p:blipFill>
          <a:blip r:embed="rId3"/>
          <a:stretch>
            <a:fillRect/>
          </a:stretch>
        </p:blipFill>
        <p:spPr>
          <a:xfrm>
            <a:off x="337456" y="4011278"/>
            <a:ext cx="9993085" cy="2683436"/>
          </a:xfrm>
          <a:prstGeom prst="rect">
            <a:avLst/>
          </a:prstGeom>
        </p:spPr>
      </p:pic>
    </p:spTree>
    <p:extLst>
      <p:ext uri="{BB962C8B-B14F-4D97-AF65-F5344CB8AC3E}">
        <p14:creationId xmlns:p14="http://schemas.microsoft.com/office/powerpoint/2010/main" val="28219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076B1-BDF3-6B40-0160-C0F2D99DB4DE}"/>
              </a:ext>
            </a:extLst>
          </p:cNvPr>
          <p:cNvSpPr>
            <a:spLocks noGrp="1"/>
          </p:cNvSpPr>
          <p:nvPr>
            <p:ph idx="1"/>
          </p:nvPr>
        </p:nvSpPr>
        <p:spPr>
          <a:xfrm>
            <a:off x="304800" y="304801"/>
            <a:ext cx="10025743" cy="6237514"/>
          </a:xfrm>
        </p:spPr>
        <p:txBody>
          <a:bodyPr/>
          <a:lstStyle/>
          <a:p>
            <a:pPr marL="0" indent="0">
              <a:buNone/>
            </a:pPr>
            <a:r>
              <a:rPr lang="en-IN" b="1" dirty="0"/>
              <a:t>Step6: </a:t>
            </a:r>
            <a:r>
              <a:rPr lang="en-IN" dirty="0"/>
              <a:t>After Creating the API Need to Create two Methods with </a:t>
            </a:r>
            <a:r>
              <a:rPr lang="en-IN" b="1" dirty="0"/>
              <a:t>GET </a:t>
            </a:r>
            <a:r>
              <a:rPr lang="en-IN" dirty="0"/>
              <a:t>and </a:t>
            </a:r>
            <a:r>
              <a:rPr lang="en-IN" b="1" dirty="0"/>
              <a:t>POST</a:t>
            </a:r>
            <a:r>
              <a:rPr lang="en-IN" dirty="0"/>
              <a:t> </a:t>
            </a:r>
          </a:p>
          <a:p>
            <a:pPr marL="0" indent="0">
              <a:buNone/>
            </a:pPr>
            <a:r>
              <a:rPr lang="en-IN" b="1" dirty="0"/>
              <a:t>Step7: </a:t>
            </a:r>
            <a:r>
              <a:rPr lang="en-IN" dirty="0"/>
              <a:t>After creating the Methods need to Deploy the Post with new stage</a:t>
            </a:r>
          </a:p>
          <a:p>
            <a:pPr marL="0" indent="0">
              <a:buNone/>
            </a:pPr>
            <a:endParaRPr lang="en-IN" b="1" dirty="0"/>
          </a:p>
        </p:txBody>
      </p:sp>
      <p:pic>
        <p:nvPicPr>
          <p:cNvPr id="5" name="Picture 4">
            <a:extLst>
              <a:ext uri="{FF2B5EF4-FFF2-40B4-BE49-F238E27FC236}">
                <a16:creationId xmlns:a16="http://schemas.microsoft.com/office/drawing/2014/main" id="{C4805792-D8FA-09D4-7ECE-C38134D8B4F4}"/>
              </a:ext>
            </a:extLst>
          </p:cNvPr>
          <p:cNvPicPr>
            <a:picLocks noChangeAspect="1"/>
          </p:cNvPicPr>
          <p:nvPr/>
        </p:nvPicPr>
        <p:blipFill>
          <a:blip r:embed="rId2"/>
          <a:stretch>
            <a:fillRect/>
          </a:stretch>
        </p:blipFill>
        <p:spPr>
          <a:xfrm>
            <a:off x="304800" y="1426028"/>
            <a:ext cx="10025743" cy="4339891"/>
          </a:xfrm>
          <a:prstGeom prst="rect">
            <a:avLst/>
          </a:prstGeom>
        </p:spPr>
      </p:pic>
    </p:spTree>
    <p:extLst>
      <p:ext uri="{BB962C8B-B14F-4D97-AF65-F5344CB8AC3E}">
        <p14:creationId xmlns:p14="http://schemas.microsoft.com/office/powerpoint/2010/main" val="2234404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TotalTime>
  <Words>596</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Wingdings</vt:lpstr>
      <vt:lpstr>Wingdings 3</vt:lpstr>
      <vt:lpstr>Ion</vt:lpstr>
      <vt:lpstr>Deploy Compute Resources (EC2, ECS, Lambda) Done by Sai Saran</vt:lpstr>
      <vt:lpstr>AWS Lambda</vt:lpstr>
      <vt:lpstr>Dynamo DB</vt:lpstr>
      <vt:lpstr>Deployment of Data base table in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 Container Service (ECS)</vt:lpstr>
      <vt:lpstr>Creating ECS,Service,Fargate, Load Balancer and IAM Roles using Terraform</vt:lpstr>
      <vt:lpstr>PowerPoint Presentation</vt:lpstr>
      <vt:lpstr>PowerPoint Presentation</vt:lpstr>
      <vt:lpstr>Ngnix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Saran</dc:creator>
  <cp:lastModifiedBy>Sai Saran</cp:lastModifiedBy>
  <cp:revision>1</cp:revision>
  <dcterms:created xsi:type="dcterms:W3CDTF">2024-12-26T01:15:26Z</dcterms:created>
  <dcterms:modified xsi:type="dcterms:W3CDTF">2025-02-20T06:01:13Z</dcterms:modified>
</cp:coreProperties>
</file>