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aran" userId="7614ea0050d6501e" providerId="LiveId" clId="{0D75814F-35BD-406E-8D81-241C20BDAB75}"/>
    <pc:docChg chg="addSld modSld">
      <pc:chgData name="Sai Saran" userId="7614ea0050d6501e" providerId="LiveId" clId="{0D75814F-35BD-406E-8D81-241C20BDAB75}" dt="2025-02-20T06:01:00.175" v="0"/>
      <pc:docMkLst>
        <pc:docMk/>
      </pc:docMkLst>
      <pc:sldChg chg="add">
        <pc:chgData name="Sai Saran" userId="7614ea0050d6501e" providerId="LiveId" clId="{0D75814F-35BD-406E-8D81-241C20BDAB75}" dt="2025-02-20T06:01:00.175" v="0"/>
        <pc:sldMkLst>
          <pc:docMk/>
          <pc:sldMk cId="1939868382" sldId="284"/>
        </pc:sldMkLst>
      </pc:sldChg>
    </pc:docChg>
  </pc:docChgLst>
  <pc:docChgLst>
    <pc:chgData name="Sai Saran" userId="7614ea0050d6501e" providerId="LiveId" clId="{A0E31617-B6F1-4199-B527-684973022335}"/>
    <pc:docChg chg="undo custSel addSld modSld">
      <pc:chgData name="Sai Saran" userId="7614ea0050d6501e" providerId="LiveId" clId="{A0E31617-B6F1-4199-B527-684973022335}" dt="2025-02-20T05:59:20.752" v="723" actId="14100"/>
      <pc:docMkLst>
        <pc:docMk/>
      </pc:docMkLst>
      <pc:sldChg chg="modSp new mod">
        <pc:chgData name="Sai Saran" userId="7614ea0050d6501e" providerId="LiveId" clId="{A0E31617-B6F1-4199-B527-684973022335}" dt="2025-02-20T05:13:37.554" v="9" actId="255"/>
        <pc:sldMkLst>
          <pc:docMk/>
          <pc:sldMk cId="2451719698" sldId="258"/>
        </pc:sldMkLst>
        <pc:spChg chg="mod">
          <ac:chgData name="Sai Saran" userId="7614ea0050d6501e" providerId="LiveId" clId="{A0E31617-B6F1-4199-B527-684973022335}" dt="2025-02-20T05:13:08.630" v="7" actId="20577"/>
          <ac:spMkLst>
            <pc:docMk/>
            <pc:sldMk cId="2451719698" sldId="258"/>
            <ac:spMk id="2" creationId="{8C25ED93-9396-2F93-4FD3-B3721C8FC33B}"/>
          </ac:spMkLst>
        </pc:spChg>
        <pc:spChg chg="mod">
          <ac:chgData name="Sai Saran" userId="7614ea0050d6501e" providerId="LiveId" clId="{A0E31617-B6F1-4199-B527-684973022335}" dt="2025-02-20T05:13:37.554" v="9" actId="255"/>
          <ac:spMkLst>
            <pc:docMk/>
            <pc:sldMk cId="2451719698" sldId="258"/>
            <ac:spMk id="3" creationId="{3B4BAAD7-EAA0-1B9C-3637-1508A41850D6}"/>
          </ac:spMkLst>
        </pc:spChg>
      </pc:sldChg>
      <pc:sldChg chg="addSp modSp new mod">
        <pc:chgData name="Sai Saran" userId="7614ea0050d6501e" providerId="LiveId" clId="{A0E31617-B6F1-4199-B527-684973022335}" dt="2025-02-20T05:14:44.154" v="26" actId="14100"/>
        <pc:sldMkLst>
          <pc:docMk/>
          <pc:sldMk cId="2053629049" sldId="259"/>
        </pc:sldMkLst>
        <pc:spChg chg="mod">
          <ac:chgData name="Sai Saran" userId="7614ea0050d6501e" providerId="LiveId" clId="{A0E31617-B6F1-4199-B527-684973022335}" dt="2025-02-20T05:14:13.288" v="15" actId="313"/>
          <ac:spMkLst>
            <pc:docMk/>
            <pc:sldMk cId="2053629049" sldId="259"/>
            <ac:spMk id="2" creationId="{5E3E4478-272F-4098-B974-52A440AA9D66}"/>
          </ac:spMkLst>
        </pc:spChg>
        <pc:spChg chg="mod">
          <ac:chgData name="Sai Saran" userId="7614ea0050d6501e" providerId="LiveId" clId="{A0E31617-B6F1-4199-B527-684973022335}" dt="2025-02-20T05:14:34.560" v="23" actId="255"/>
          <ac:spMkLst>
            <pc:docMk/>
            <pc:sldMk cId="2053629049" sldId="259"/>
            <ac:spMk id="3" creationId="{85A88DFF-ABDE-4087-7795-F12FCFFE4114}"/>
          </ac:spMkLst>
        </pc:spChg>
        <pc:picChg chg="add mod">
          <ac:chgData name="Sai Saran" userId="7614ea0050d6501e" providerId="LiveId" clId="{A0E31617-B6F1-4199-B527-684973022335}" dt="2025-02-20T05:14:44.154" v="26" actId="14100"/>
          <ac:picMkLst>
            <pc:docMk/>
            <pc:sldMk cId="2053629049" sldId="259"/>
            <ac:picMk id="4" creationId="{8E8FE377-A7CA-C443-FA2C-17F3C29BEC60}"/>
          </ac:picMkLst>
        </pc:picChg>
      </pc:sldChg>
      <pc:sldChg chg="addSp delSp modSp new mod">
        <pc:chgData name="Sai Saran" userId="7614ea0050d6501e" providerId="LiveId" clId="{A0E31617-B6F1-4199-B527-684973022335}" dt="2025-02-20T05:15:55.163" v="40" actId="14100"/>
        <pc:sldMkLst>
          <pc:docMk/>
          <pc:sldMk cId="3804159551" sldId="260"/>
        </pc:sldMkLst>
        <pc:spChg chg="del">
          <ac:chgData name="Sai Saran" userId="7614ea0050d6501e" providerId="LiveId" clId="{A0E31617-B6F1-4199-B527-684973022335}" dt="2025-02-20T05:15:00.645" v="28" actId="21"/>
          <ac:spMkLst>
            <pc:docMk/>
            <pc:sldMk cId="3804159551" sldId="260"/>
            <ac:spMk id="2" creationId="{B773EBC2-3F53-3DDA-6935-C3582E745BB4}"/>
          </ac:spMkLst>
        </pc:spChg>
        <pc:spChg chg="mod">
          <ac:chgData name="Sai Saran" userId="7614ea0050d6501e" providerId="LiveId" clId="{A0E31617-B6F1-4199-B527-684973022335}" dt="2025-02-20T05:15:36.919" v="36" actId="20577"/>
          <ac:spMkLst>
            <pc:docMk/>
            <pc:sldMk cId="3804159551" sldId="260"/>
            <ac:spMk id="3" creationId="{93D6682F-8679-21CC-1B4E-328F87BD35FB}"/>
          </ac:spMkLst>
        </pc:spChg>
        <pc:picChg chg="add mod">
          <ac:chgData name="Sai Saran" userId="7614ea0050d6501e" providerId="LiveId" clId="{A0E31617-B6F1-4199-B527-684973022335}" dt="2025-02-20T05:15:55.163" v="40" actId="14100"/>
          <ac:picMkLst>
            <pc:docMk/>
            <pc:sldMk cId="3804159551" sldId="260"/>
            <ac:picMk id="4" creationId="{93BB013B-9A3B-A34D-69CD-E79924235B9A}"/>
          </ac:picMkLst>
        </pc:picChg>
      </pc:sldChg>
      <pc:sldChg chg="addSp delSp modSp new mod">
        <pc:chgData name="Sai Saran" userId="7614ea0050d6501e" providerId="LiveId" clId="{A0E31617-B6F1-4199-B527-684973022335}" dt="2025-02-20T05:17:28.499" v="69" actId="1076"/>
        <pc:sldMkLst>
          <pc:docMk/>
          <pc:sldMk cId="2023499514" sldId="261"/>
        </pc:sldMkLst>
        <pc:spChg chg="del">
          <ac:chgData name="Sai Saran" userId="7614ea0050d6501e" providerId="LiveId" clId="{A0E31617-B6F1-4199-B527-684973022335}" dt="2025-02-20T05:16:02.348" v="42" actId="21"/>
          <ac:spMkLst>
            <pc:docMk/>
            <pc:sldMk cId="2023499514" sldId="261"/>
            <ac:spMk id="2" creationId="{FBD3D9B4-6D59-51B4-5806-6F2C604586CD}"/>
          </ac:spMkLst>
        </pc:spChg>
        <pc:spChg chg="mod">
          <ac:chgData name="Sai Saran" userId="7614ea0050d6501e" providerId="LiveId" clId="{A0E31617-B6F1-4199-B527-684973022335}" dt="2025-02-20T05:17:23.717" v="67" actId="20577"/>
          <ac:spMkLst>
            <pc:docMk/>
            <pc:sldMk cId="2023499514" sldId="261"/>
            <ac:spMk id="3" creationId="{04FE381C-F7AF-B662-F809-83DBF57596A6}"/>
          </ac:spMkLst>
        </pc:spChg>
        <pc:picChg chg="add mod">
          <ac:chgData name="Sai Saran" userId="7614ea0050d6501e" providerId="LiveId" clId="{A0E31617-B6F1-4199-B527-684973022335}" dt="2025-02-20T05:17:21.036" v="65" actId="14100"/>
          <ac:picMkLst>
            <pc:docMk/>
            <pc:sldMk cId="2023499514" sldId="261"/>
            <ac:picMk id="4" creationId="{29CB4E5C-302A-2F6B-7826-C8CFF5FDE042}"/>
          </ac:picMkLst>
        </pc:picChg>
        <pc:picChg chg="add mod">
          <ac:chgData name="Sai Saran" userId="7614ea0050d6501e" providerId="LiveId" clId="{A0E31617-B6F1-4199-B527-684973022335}" dt="2025-02-20T05:17:28.499" v="69" actId="1076"/>
          <ac:picMkLst>
            <pc:docMk/>
            <pc:sldMk cId="2023499514" sldId="261"/>
            <ac:picMk id="5" creationId="{AF00D8E5-DFCF-0489-48D5-4EA18161C450}"/>
          </ac:picMkLst>
        </pc:picChg>
      </pc:sldChg>
      <pc:sldChg chg="addSp delSp modSp new mod">
        <pc:chgData name="Sai Saran" userId="7614ea0050d6501e" providerId="LiveId" clId="{A0E31617-B6F1-4199-B527-684973022335}" dt="2025-02-20T05:24:55.455" v="101" actId="14100"/>
        <pc:sldMkLst>
          <pc:docMk/>
          <pc:sldMk cId="2834534375" sldId="262"/>
        </pc:sldMkLst>
        <pc:spChg chg="del">
          <ac:chgData name="Sai Saran" userId="7614ea0050d6501e" providerId="LiveId" clId="{A0E31617-B6F1-4199-B527-684973022335}" dt="2025-02-20T05:18:24.603" v="71" actId="21"/>
          <ac:spMkLst>
            <pc:docMk/>
            <pc:sldMk cId="2834534375" sldId="262"/>
            <ac:spMk id="2" creationId="{020D0C5C-2040-7A6F-E5A9-84FBDDF7C560}"/>
          </ac:spMkLst>
        </pc:spChg>
        <pc:spChg chg="mod">
          <ac:chgData name="Sai Saran" userId="7614ea0050d6501e" providerId="LiveId" clId="{A0E31617-B6F1-4199-B527-684973022335}" dt="2025-02-20T05:24:42.218" v="98" actId="20577"/>
          <ac:spMkLst>
            <pc:docMk/>
            <pc:sldMk cId="2834534375" sldId="262"/>
            <ac:spMk id="3" creationId="{B79860F3-F255-EF00-A3C0-983E8DEE8394}"/>
          </ac:spMkLst>
        </pc:spChg>
        <pc:picChg chg="add mod">
          <ac:chgData name="Sai Saran" userId="7614ea0050d6501e" providerId="LiveId" clId="{A0E31617-B6F1-4199-B527-684973022335}" dt="2025-02-20T05:24:40.655" v="96" actId="14100"/>
          <ac:picMkLst>
            <pc:docMk/>
            <pc:sldMk cId="2834534375" sldId="262"/>
            <ac:picMk id="4" creationId="{2776BA2F-264A-9710-6BCE-F032D999E123}"/>
          </ac:picMkLst>
        </pc:picChg>
        <pc:picChg chg="add mod">
          <ac:chgData name="Sai Saran" userId="7614ea0050d6501e" providerId="LiveId" clId="{A0E31617-B6F1-4199-B527-684973022335}" dt="2025-02-20T05:24:55.455" v="101" actId="14100"/>
          <ac:picMkLst>
            <pc:docMk/>
            <pc:sldMk cId="2834534375" sldId="262"/>
            <ac:picMk id="5" creationId="{A8565426-88B5-8666-631C-F509A04F1FD8}"/>
          </ac:picMkLst>
        </pc:picChg>
      </pc:sldChg>
      <pc:sldChg chg="modSp new mod">
        <pc:chgData name="Sai Saran" userId="7614ea0050d6501e" providerId="LiveId" clId="{A0E31617-B6F1-4199-B527-684973022335}" dt="2025-02-20T05:25:52.530" v="116" actId="255"/>
        <pc:sldMkLst>
          <pc:docMk/>
          <pc:sldMk cId="935683732" sldId="263"/>
        </pc:sldMkLst>
        <pc:spChg chg="mod">
          <ac:chgData name="Sai Saran" userId="7614ea0050d6501e" providerId="LiveId" clId="{A0E31617-B6F1-4199-B527-684973022335}" dt="2025-02-20T05:25:10.357" v="112" actId="14100"/>
          <ac:spMkLst>
            <pc:docMk/>
            <pc:sldMk cId="935683732" sldId="263"/>
            <ac:spMk id="2" creationId="{99D8AD58-CEBD-FF07-5E3D-DBA5E4D239BC}"/>
          </ac:spMkLst>
        </pc:spChg>
        <pc:spChg chg="mod">
          <ac:chgData name="Sai Saran" userId="7614ea0050d6501e" providerId="LiveId" clId="{A0E31617-B6F1-4199-B527-684973022335}" dt="2025-02-20T05:25:52.530" v="116" actId="255"/>
          <ac:spMkLst>
            <pc:docMk/>
            <pc:sldMk cId="935683732" sldId="263"/>
            <ac:spMk id="3" creationId="{73D45037-3EE5-FC47-425C-6A3A46E8C70B}"/>
          </ac:spMkLst>
        </pc:spChg>
      </pc:sldChg>
      <pc:sldChg chg="addSp delSp modSp new mod">
        <pc:chgData name="Sai Saran" userId="7614ea0050d6501e" providerId="LiveId" clId="{A0E31617-B6F1-4199-B527-684973022335}" dt="2025-02-20T05:31:08.515" v="208" actId="20577"/>
        <pc:sldMkLst>
          <pc:docMk/>
          <pc:sldMk cId="4080379813" sldId="264"/>
        </pc:sldMkLst>
        <pc:spChg chg="del">
          <ac:chgData name="Sai Saran" userId="7614ea0050d6501e" providerId="LiveId" clId="{A0E31617-B6F1-4199-B527-684973022335}" dt="2025-02-20T05:26:00.987" v="118" actId="21"/>
          <ac:spMkLst>
            <pc:docMk/>
            <pc:sldMk cId="4080379813" sldId="264"/>
            <ac:spMk id="2" creationId="{71028912-CE5C-3916-AF82-80F1B0499FCA}"/>
          </ac:spMkLst>
        </pc:spChg>
        <pc:spChg chg="mod">
          <ac:chgData name="Sai Saran" userId="7614ea0050d6501e" providerId="LiveId" clId="{A0E31617-B6F1-4199-B527-684973022335}" dt="2025-02-20T05:31:08.515" v="208" actId="20577"/>
          <ac:spMkLst>
            <pc:docMk/>
            <pc:sldMk cId="4080379813" sldId="264"/>
            <ac:spMk id="3" creationId="{0E815509-9040-4B7F-6B23-48C336DDF95A}"/>
          </ac:spMkLst>
        </pc:spChg>
        <pc:picChg chg="add mod">
          <ac:chgData name="Sai Saran" userId="7614ea0050d6501e" providerId="LiveId" clId="{A0E31617-B6F1-4199-B527-684973022335}" dt="2025-02-20T05:27:17.726" v="142" actId="1076"/>
          <ac:picMkLst>
            <pc:docMk/>
            <pc:sldMk cId="4080379813" sldId="264"/>
            <ac:picMk id="4" creationId="{FD7C4581-3345-9212-9606-04AA27E35BEE}"/>
          </ac:picMkLst>
        </pc:picChg>
      </pc:sldChg>
      <pc:sldChg chg="addSp delSp modSp new mod">
        <pc:chgData name="Sai Saran" userId="7614ea0050d6501e" providerId="LiveId" clId="{A0E31617-B6F1-4199-B527-684973022335}" dt="2025-02-20T05:30:40.869" v="203" actId="12"/>
        <pc:sldMkLst>
          <pc:docMk/>
          <pc:sldMk cId="3334691107" sldId="265"/>
        </pc:sldMkLst>
        <pc:spChg chg="del">
          <ac:chgData name="Sai Saran" userId="7614ea0050d6501e" providerId="LiveId" clId="{A0E31617-B6F1-4199-B527-684973022335}" dt="2025-02-20T05:28:56.601" v="176" actId="21"/>
          <ac:spMkLst>
            <pc:docMk/>
            <pc:sldMk cId="3334691107" sldId="265"/>
            <ac:spMk id="2" creationId="{AE78672A-2E88-EBD3-DBD5-331A1D38B920}"/>
          </ac:spMkLst>
        </pc:spChg>
        <pc:spChg chg="mod">
          <ac:chgData name="Sai Saran" userId="7614ea0050d6501e" providerId="LiveId" clId="{A0E31617-B6F1-4199-B527-684973022335}" dt="2025-02-20T05:30:40.869" v="203" actId="12"/>
          <ac:spMkLst>
            <pc:docMk/>
            <pc:sldMk cId="3334691107" sldId="265"/>
            <ac:spMk id="3" creationId="{CDBA3554-E7D8-40C2-0EAD-465016C18E39}"/>
          </ac:spMkLst>
        </pc:spChg>
        <pc:spChg chg="add mod">
          <ac:chgData name="Sai Saran" userId="7614ea0050d6501e" providerId="LiveId" clId="{A0E31617-B6F1-4199-B527-684973022335}" dt="2025-02-20T05:29:23.075" v="182" actId="14100"/>
          <ac:spMkLst>
            <pc:docMk/>
            <pc:sldMk cId="3334691107" sldId="265"/>
            <ac:spMk id="4" creationId="{6D5A97D1-58FB-4660-C954-99577CEA60EF}"/>
          </ac:spMkLst>
        </pc:spChg>
        <pc:spChg chg="add mod">
          <ac:chgData name="Sai Saran" userId="7614ea0050d6501e" providerId="LiveId" clId="{A0E31617-B6F1-4199-B527-684973022335}" dt="2025-02-20T05:29:23.075" v="182" actId="14100"/>
          <ac:spMkLst>
            <pc:docMk/>
            <pc:sldMk cId="3334691107" sldId="265"/>
            <ac:spMk id="5" creationId="{54298843-32DA-4E49-86B3-FB0971AA38C1}"/>
          </ac:spMkLst>
        </pc:spChg>
        <pc:spChg chg="add mod">
          <ac:chgData name="Sai Saran" userId="7614ea0050d6501e" providerId="LiveId" clId="{A0E31617-B6F1-4199-B527-684973022335}" dt="2025-02-20T05:29:23.075" v="182" actId="14100"/>
          <ac:spMkLst>
            <pc:docMk/>
            <pc:sldMk cId="3334691107" sldId="265"/>
            <ac:spMk id="6" creationId="{18F83C0B-DD11-97A0-9B32-404567A35D3F}"/>
          </ac:spMkLst>
        </pc:spChg>
        <pc:picChg chg="add mod">
          <ac:chgData name="Sai Saran" userId="7614ea0050d6501e" providerId="LiveId" clId="{A0E31617-B6F1-4199-B527-684973022335}" dt="2025-02-20T05:29:56.363" v="189" actId="14100"/>
          <ac:picMkLst>
            <pc:docMk/>
            <pc:sldMk cId="3334691107" sldId="265"/>
            <ac:picMk id="7" creationId="{0285CC60-E089-A9A3-9FE3-6463AC52A3E6}"/>
          </ac:picMkLst>
        </pc:picChg>
        <pc:picChg chg="add mod">
          <ac:chgData name="Sai Saran" userId="7614ea0050d6501e" providerId="LiveId" clId="{A0E31617-B6F1-4199-B527-684973022335}" dt="2025-02-20T05:30:30.128" v="201" actId="14100"/>
          <ac:picMkLst>
            <pc:docMk/>
            <pc:sldMk cId="3334691107" sldId="265"/>
            <ac:picMk id="8" creationId="{A1E9AC66-AD5B-7AD6-698F-DB85037B9645}"/>
          </ac:picMkLst>
        </pc:picChg>
        <pc:picChg chg="add mod">
          <ac:chgData name="Sai Saran" userId="7614ea0050d6501e" providerId="LiveId" clId="{A0E31617-B6F1-4199-B527-684973022335}" dt="2025-02-20T05:29:23.075" v="182" actId="14100"/>
          <ac:picMkLst>
            <pc:docMk/>
            <pc:sldMk cId="3334691107" sldId="265"/>
            <ac:picMk id="1025" creationId="{9A7B82C3-CCA6-AC2A-4C83-806798C8180E}"/>
          </ac:picMkLst>
        </pc:picChg>
        <pc:picChg chg="add mod">
          <ac:chgData name="Sai Saran" userId="7614ea0050d6501e" providerId="LiveId" clId="{A0E31617-B6F1-4199-B527-684973022335}" dt="2025-02-20T05:29:23.075" v="182" actId="14100"/>
          <ac:picMkLst>
            <pc:docMk/>
            <pc:sldMk cId="3334691107" sldId="265"/>
            <ac:picMk id="1026" creationId="{1A964E94-C6A5-851A-C962-C1CB28D99DA0}"/>
          </ac:picMkLst>
        </pc:picChg>
      </pc:sldChg>
      <pc:sldChg chg="addSp delSp modSp new mod">
        <pc:chgData name="Sai Saran" userId="7614ea0050d6501e" providerId="LiveId" clId="{A0E31617-B6F1-4199-B527-684973022335}" dt="2025-02-20T05:32:42.116" v="251" actId="14100"/>
        <pc:sldMkLst>
          <pc:docMk/>
          <pc:sldMk cId="628870463" sldId="266"/>
        </pc:sldMkLst>
        <pc:spChg chg="del">
          <ac:chgData name="Sai Saran" userId="7614ea0050d6501e" providerId="LiveId" clId="{A0E31617-B6F1-4199-B527-684973022335}" dt="2025-02-20T05:31:16.035" v="210" actId="21"/>
          <ac:spMkLst>
            <pc:docMk/>
            <pc:sldMk cId="628870463" sldId="266"/>
            <ac:spMk id="2" creationId="{B821CF87-41B8-831F-3FEB-782867F26ACE}"/>
          </ac:spMkLst>
        </pc:spChg>
        <pc:spChg chg="mod">
          <ac:chgData name="Sai Saran" userId="7614ea0050d6501e" providerId="LiveId" clId="{A0E31617-B6F1-4199-B527-684973022335}" dt="2025-02-20T05:32:36.611" v="249" actId="27636"/>
          <ac:spMkLst>
            <pc:docMk/>
            <pc:sldMk cId="628870463" sldId="266"/>
            <ac:spMk id="3" creationId="{4E2EECD0-C8C4-4F1B-5E69-F8FBA1F1229C}"/>
          </ac:spMkLst>
        </pc:spChg>
        <pc:picChg chg="add mod">
          <ac:chgData name="Sai Saran" userId="7614ea0050d6501e" providerId="LiveId" clId="{A0E31617-B6F1-4199-B527-684973022335}" dt="2025-02-20T05:32:42.116" v="251" actId="14100"/>
          <ac:picMkLst>
            <pc:docMk/>
            <pc:sldMk cId="628870463" sldId="266"/>
            <ac:picMk id="4" creationId="{5454FB57-2895-5927-F2C6-2FA30F69A0CA}"/>
          </ac:picMkLst>
        </pc:picChg>
      </pc:sldChg>
      <pc:sldChg chg="addSp delSp modSp new mod">
        <pc:chgData name="Sai Saran" userId="7614ea0050d6501e" providerId="LiveId" clId="{A0E31617-B6F1-4199-B527-684973022335}" dt="2025-02-20T05:33:02.400" v="258" actId="14100"/>
        <pc:sldMkLst>
          <pc:docMk/>
          <pc:sldMk cId="727943216" sldId="267"/>
        </pc:sldMkLst>
        <pc:spChg chg="del">
          <ac:chgData name="Sai Saran" userId="7614ea0050d6501e" providerId="LiveId" clId="{A0E31617-B6F1-4199-B527-684973022335}" dt="2025-02-20T05:32:48.401" v="253" actId="21"/>
          <ac:spMkLst>
            <pc:docMk/>
            <pc:sldMk cId="727943216" sldId="267"/>
            <ac:spMk id="2" creationId="{623EF3D5-AFA1-4DFE-1276-B7D125D4FF48}"/>
          </ac:spMkLst>
        </pc:spChg>
        <pc:spChg chg="del mod">
          <ac:chgData name="Sai Saran" userId="7614ea0050d6501e" providerId="LiveId" clId="{A0E31617-B6F1-4199-B527-684973022335}" dt="2025-02-20T05:32:58.840" v="256"/>
          <ac:spMkLst>
            <pc:docMk/>
            <pc:sldMk cId="727943216" sldId="267"/>
            <ac:spMk id="3" creationId="{8467D264-85AF-39BE-FC30-4BA450593D89}"/>
          </ac:spMkLst>
        </pc:spChg>
        <pc:picChg chg="add mod">
          <ac:chgData name="Sai Saran" userId="7614ea0050d6501e" providerId="LiveId" clId="{A0E31617-B6F1-4199-B527-684973022335}" dt="2025-02-20T05:33:02.400" v="258" actId="14100"/>
          <ac:picMkLst>
            <pc:docMk/>
            <pc:sldMk cId="727943216" sldId="267"/>
            <ac:picMk id="4" creationId="{F45A9DE7-BF5E-91CE-0562-D085949F73FB}"/>
          </ac:picMkLst>
        </pc:picChg>
      </pc:sldChg>
      <pc:sldChg chg="addSp delSp modSp new mod">
        <pc:chgData name="Sai Saran" userId="7614ea0050d6501e" providerId="LiveId" clId="{A0E31617-B6F1-4199-B527-684973022335}" dt="2025-02-20T05:33:59.114" v="278" actId="14100"/>
        <pc:sldMkLst>
          <pc:docMk/>
          <pc:sldMk cId="1161081315" sldId="268"/>
        </pc:sldMkLst>
        <pc:spChg chg="del">
          <ac:chgData name="Sai Saran" userId="7614ea0050d6501e" providerId="LiveId" clId="{A0E31617-B6F1-4199-B527-684973022335}" dt="2025-02-20T05:33:08.454" v="260" actId="21"/>
          <ac:spMkLst>
            <pc:docMk/>
            <pc:sldMk cId="1161081315" sldId="268"/>
            <ac:spMk id="2" creationId="{D258CF37-AA5C-D93D-234F-60F271025D90}"/>
          </ac:spMkLst>
        </pc:spChg>
        <pc:spChg chg="mod">
          <ac:chgData name="Sai Saran" userId="7614ea0050d6501e" providerId="LiveId" clId="{A0E31617-B6F1-4199-B527-684973022335}" dt="2025-02-20T05:33:46.844" v="275" actId="5793"/>
          <ac:spMkLst>
            <pc:docMk/>
            <pc:sldMk cId="1161081315" sldId="268"/>
            <ac:spMk id="3" creationId="{29655B0E-ED91-378C-F9FA-A413E267695A}"/>
          </ac:spMkLst>
        </pc:spChg>
        <pc:picChg chg="add mod">
          <ac:chgData name="Sai Saran" userId="7614ea0050d6501e" providerId="LiveId" clId="{A0E31617-B6F1-4199-B527-684973022335}" dt="2025-02-20T05:33:59.114" v="278" actId="14100"/>
          <ac:picMkLst>
            <pc:docMk/>
            <pc:sldMk cId="1161081315" sldId="268"/>
            <ac:picMk id="4" creationId="{6FA0C164-5460-8C20-2CD3-04E20FF922F9}"/>
          </ac:picMkLst>
        </pc:picChg>
      </pc:sldChg>
      <pc:sldChg chg="addSp delSp modSp new mod">
        <pc:chgData name="Sai Saran" userId="7614ea0050d6501e" providerId="LiveId" clId="{A0E31617-B6F1-4199-B527-684973022335}" dt="2025-02-20T05:35:24.446" v="317" actId="14100"/>
        <pc:sldMkLst>
          <pc:docMk/>
          <pc:sldMk cId="329182012" sldId="269"/>
        </pc:sldMkLst>
        <pc:spChg chg="del">
          <ac:chgData name="Sai Saran" userId="7614ea0050d6501e" providerId="LiveId" clId="{A0E31617-B6F1-4199-B527-684973022335}" dt="2025-02-20T05:34:05.995" v="280" actId="21"/>
          <ac:spMkLst>
            <pc:docMk/>
            <pc:sldMk cId="329182012" sldId="269"/>
            <ac:spMk id="2" creationId="{591BE1FB-6968-E13C-FDF4-B1ED382FCF19}"/>
          </ac:spMkLst>
        </pc:spChg>
        <pc:spChg chg="mod">
          <ac:chgData name="Sai Saran" userId="7614ea0050d6501e" providerId="LiveId" clId="{A0E31617-B6F1-4199-B527-684973022335}" dt="2025-02-20T05:35:14.137" v="314" actId="1076"/>
          <ac:spMkLst>
            <pc:docMk/>
            <pc:sldMk cId="329182012" sldId="269"/>
            <ac:spMk id="3" creationId="{41FB230F-5372-0311-FDA6-66AD2513D590}"/>
          </ac:spMkLst>
        </pc:spChg>
        <pc:spChg chg="add mod">
          <ac:chgData name="Sai Saran" userId="7614ea0050d6501e" providerId="LiveId" clId="{A0E31617-B6F1-4199-B527-684973022335}" dt="2025-02-20T05:35:14.137" v="314" actId="1076"/>
          <ac:spMkLst>
            <pc:docMk/>
            <pc:sldMk cId="329182012" sldId="269"/>
            <ac:spMk id="4" creationId="{3ED67A36-DB8F-472D-8400-A00D4DA3E522}"/>
          </ac:spMkLst>
        </pc:spChg>
        <pc:graphicFrameChg chg="add mod">
          <ac:chgData name="Sai Saran" userId="7614ea0050d6501e" providerId="LiveId" clId="{A0E31617-B6F1-4199-B527-684973022335}" dt="2025-02-20T05:35:24.446" v="317" actId="14100"/>
          <ac:graphicFrameMkLst>
            <pc:docMk/>
            <pc:sldMk cId="329182012" sldId="269"/>
            <ac:graphicFrameMk id="5" creationId="{8F2F16DF-A722-D161-0B14-505506134926}"/>
          </ac:graphicFrameMkLst>
        </pc:graphicFrameChg>
      </pc:sldChg>
      <pc:sldChg chg="delSp modSp new mod">
        <pc:chgData name="Sai Saran" userId="7614ea0050d6501e" providerId="LiveId" clId="{A0E31617-B6F1-4199-B527-684973022335}" dt="2025-02-20T05:37:53.117" v="376" actId="5793"/>
        <pc:sldMkLst>
          <pc:docMk/>
          <pc:sldMk cId="3801828722" sldId="270"/>
        </pc:sldMkLst>
        <pc:spChg chg="del">
          <ac:chgData name="Sai Saran" userId="7614ea0050d6501e" providerId="LiveId" clId="{A0E31617-B6F1-4199-B527-684973022335}" dt="2025-02-20T05:35:30.303" v="319" actId="21"/>
          <ac:spMkLst>
            <pc:docMk/>
            <pc:sldMk cId="3801828722" sldId="270"/>
            <ac:spMk id="2" creationId="{DBD739D2-B6E2-E8A8-EE04-43A6EFCEA76F}"/>
          </ac:spMkLst>
        </pc:spChg>
        <pc:spChg chg="mod">
          <ac:chgData name="Sai Saran" userId="7614ea0050d6501e" providerId="LiveId" clId="{A0E31617-B6F1-4199-B527-684973022335}" dt="2025-02-20T05:37:53.117" v="376" actId="5793"/>
          <ac:spMkLst>
            <pc:docMk/>
            <pc:sldMk cId="3801828722" sldId="270"/>
            <ac:spMk id="3" creationId="{6977F308-4230-5E22-D008-7C31C238DAE3}"/>
          </ac:spMkLst>
        </pc:spChg>
      </pc:sldChg>
      <pc:sldChg chg="addSp delSp modSp new mod">
        <pc:chgData name="Sai Saran" userId="7614ea0050d6501e" providerId="LiveId" clId="{A0E31617-B6F1-4199-B527-684973022335}" dt="2025-02-20T05:38:08.035" v="380" actId="14100"/>
        <pc:sldMkLst>
          <pc:docMk/>
          <pc:sldMk cId="2309813784" sldId="271"/>
        </pc:sldMkLst>
        <pc:spChg chg="del">
          <ac:chgData name="Sai Saran" userId="7614ea0050d6501e" providerId="LiveId" clId="{A0E31617-B6F1-4199-B527-684973022335}" dt="2025-02-20T05:37:19.369" v="358" actId="21"/>
          <ac:spMkLst>
            <pc:docMk/>
            <pc:sldMk cId="2309813784" sldId="271"/>
            <ac:spMk id="2" creationId="{4C0A3C1C-C177-B57D-D4CE-CD471D200688}"/>
          </ac:spMkLst>
        </pc:spChg>
        <pc:spChg chg="mod">
          <ac:chgData name="Sai Saran" userId="7614ea0050d6501e" providerId="LiveId" clId="{A0E31617-B6F1-4199-B527-684973022335}" dt="2025-02-20T05:37:47.858" v="375" actId="255"/>
          <ac:spMkLst>
            <pc:docMk/>
            <pc:sldMk cId="2309813784" sldId="271"/>
            <ac:spMk id="3" creationId="{EC6CFFD9-A51E-EBE0-492C-63458686F752}"/>
          </ac:spMkLst>
        </pc:spChg>
        <pc:picChg chg="add mod">
          <ac:chgData name="Sai Saran" userId="7614ea0050d6501e" providerId="LiveId" clId="{A0E31617-B6F1-4199-B527-684973022335}" dt="2025-02-20T05:38:08.035" v="380" actId="14100"/>
          <ac:picMkLst>
            <pc:docMk/>
            <pc:sldMk cId="2309813784" sldId="271"/>
            <ac:picMk id="4" creationId="{7BCEF9CF-0BB3-F696-D774-4421174292E6}"/>
          </ac:picMkLst>
        </pc:picChg>
      </pc:sldChg>
      <pc:sldChg chg="addSp delSp modSp new mod">
        <pc:chgData name="Sai Saran" userId="7614ea0050d6501e" providerId="LiveId" clId="{A0E31617-B6F1-4199-B527-684973022335}" dt="2025-02-20T05:39:52.101" v="413" actId="14100"/>
        <pc:sldMkLst>
          <pc:docMk/>
          <pc:sldMk cId="681880123" sldId="272"/>
        </pc:sldMkLst>
        <pc:spChg chg="del">
          <ac:chgData name="Sai Saran" userId="7614ea0050d6501e" providerId="LiveId" clId="{A0E31617-B6F1-4199-B527-684973022335}" dt="2025-02-20T05:38:15.125" v="382" actId="21"/>
          <ac:spMkLst>
            <pc:docMk/>
            <pc:sldMk cId="681880123" sldId="272"/>
            <ac:spMk id="2" creationId="{D00812AA-20EB-C865-94BA-513B40587715}"/>
          </ac:spMkLst>
        </pc:spChg>
        <pc:spChg chg="mod">
          <ac:chgData name="Sai Saran" userId="7614ea0050d6501e" providerId="LiveId" clId="{A0E31617-B6F1-4199-B527-684973022335}" dt="2025-02-20T05:39:45.308" v="411" actId="20577"/>
          <ac:spMkLst>
            <pc:docMk/>
            <pc:sldMk cId="681880123" sldId="272"/>
            <ac:spMk id="3" creationId="{EDB7561E-E580-99CB-BAE2-25D659FA87C6}"/>
          </ac:spMkLst>
        </pc:spChg>
        <pc:picChg chg="add mod">
          <ac:chgData name="Sai Saran" userId="7614ea0050d6501e" providerId="LiveId" clId="{A0E31617-B6F1-4199-B527-684973022335}" dt="2025-02-20T05:39:43.492" v="409" actId="14100"/>
          <ac:picMkLst>
            <pc:docMk/>
            <pc:sldMk cId="681880123" sldId="272"/>
            <ac:picMk id="4" creationId="{426EAB31-345E-A9B5-82B1-4FC787CDE705}"/>
          </ac:picMkLst>
        </pc:picChg>
        <pc:picChg chg="add mod">
          <ac:chgData name="Sai Saran" userId="7614ea0050d6501e" providerId="LiveId" clId="{A0E31617-B6F1-4199-B527-684973022335}" dt="2025-02-20T05:39:52.101" v="413" actId="14100"/>
          <ac:picMkLst>
            <pc:docMk/>
            <pc:sldMk cId="681880123" sldId="272"/>
            <ac:picMk id="5" creationId="{182A4796-85A0-0AFD-C80D-72DAF296D55F}"/>
          </ac:picMkLst>
        </pc:picChg>
      </pc:sldChg>
      <pc:sldChg chg="addSp delSp modSp new mod">
        <pc:chgData name="Sai Saran" userId="7614ea0050d6501e" providerId="LiveId" clId="{A0E31617-B6F1-4199-B527-684973022335}" dt="2025-02-20T05:41:35.186" v="433" actId="14100"/>
        <pc:sldMkLst>
          <pc:docMk/>
          <pc:sldMk cId="3950241605" sldId="273"/>
        </pc:sldMkLst>
        <pc:spChg chg="del">
          <ac:chgData name="Sai Saran" userId="7614ea0050d6501e" providerId="LiveId" clId="{A0E31617-B6F1-4199-B527-684973022335}" dt="2025-02-20T05:39:59.894" v="415" actId="21"/>
          <ac:spMkLst>
            <pc:docMk/>
            <pc:sldMk cId="3950241605" sldId="273"/>
            <ac:spMk id="2" creationId="{64DE1C8F-CAEA-C276-C5D5-A02F75168011}"/>
          </ac:spMkLst>
        </pc:spChg>
        <pc:spChg chg="mod">
          <ac:chgData name="Sai Saran" userId="7614ea0050d6501e" providerId="LiveId" clId="{A0E31617-B6F1-4199-B527-684973022335}" dt="2025-02-20T05:41:23.473" v="430" actId="108"/>
          <ac:spMkLst>
            <pc:docMk/>
            <pc:sldMk cId="3950241605" sldId="273"/>
            <ac:spMk id="3" creationId="{1FC3C3C2-8FE0-6A7C-B8A0-D21C41479F19}"/>
          </ac:spMkLst>
        </pc:spChg>
        <pc:picChg chg="add mod">
          <ac:chgData name="Sai Saran" userId="7614ea0050d6501e" providerId="LiveId" clId="{A0E31617-B6F1-4199-B527-684973022335}" dt="2025-02-20T05:41:35.186" v="433" actId="14100"/>
          <ac:picMkLst>
            <pc:docMk/>
            <pc:sldMk cId="3950241605" sldId="273"/>
            <ac:picMk id="4" creationId="{B224C567-7A0E-609D-E965-762E7FBFFE23}"/>
          </ac:picMkLst>
        </pc:picChg>
      </pc:sldChg>
      <pc:sldChg chg="addSp delSp modSp new mod">
        <pc:chgData name="Sai Saran" userId="7614ea0050d6501e" providerId="LiveId" clId="{A0E31617-B6F1-4199-B527-684973022335}" dt="2025-02-20T05:43:47.942" v="464" actId="14100"/>
        <pc:sldMkLst>
          <pc:docMk/>
          <pc:sldMk cId="4027432087" sldId="274"/>
        </pc:sldMkLst>
        <pc:spChg chg="del">
          <ac:chgData name="Sai Saran" userId="7614ea0050d6501e" providerId="LiveId" clId="{A0E31617-B6F1-4199-B527-684973022335}" dt="2025-02-20T05:41:41.732" v="435" actId="21"/>
          <ac:spMkLst>
            <pc:docMk/>
            <pc:sldMk cId="4027432087" sldId="274"/>
            <ac:spMk id="2" creationId="{1DB5B692-2E49-A945-A2F9-9BD0646BD76D}"/>
          </ac:spMkLst>
        </pc:spChg>
        <pc:spChg chg="mod">
          <ac:chgData name="Sai Saran" userId="7614ea0050d6501e" providerId="LiveId" clId="{A0E31617-B6F1-4199-B527-684973022335}" dt="2025-02-20T05:43:15.605" v="460" actId="255"/>
          <ac:spMkLst>
            <pc:docMk/>
            <pc:sldMk cId="4027432087" sldId="274"/>
            <ac:spMk id="3" creationId="{F63C1F36-8A45-409A-B43B-5BE40F3C034C}"/>
          </ac:spMkLst>
        </pc:spChg>
        <pc:picChg chg="add mod">
          <ac:chgData name="Sai Saran" userId="7614ea0050d6501e" providerId="LiveId" clId="{A0E31617-B6F1-4199-B527-684973022335}" dt="2025-02-20T05:43:18.639" v="461" actId="1076"/>
          <ac:picMkLst>
            <pc:docMk/>
            <pc:sldMk cId="4027432087" sldId="274"/>
            <ac:picMk id="4" creationId="{61A40EE4-6A43-B0D1-D306-8BA1C98FF969}"/>
          </ac:picMkLst>
        </pc:picChg>
        <pc:picChg chg="add mod">
          <ac:chgData name="Sai Saran" userId="7614ea0050d6501e" providerId="LiveId" clId="{A0E31617-B6F1-4199-B527-684973022335}" dt="2025-02-20T05:43:47.942" v="464" actId="14100"/>
          <ac:picMkLst>
            <pc:docMk/>
            <pc:sldMk cId="4027432087" sldId="274"/>
            <ac:picMk id="5" creationId="{3BE9101A-EC48-2621-F450-314F6AE3F1EA}"/>
          </ac:picMkLst>
        </pc:picChg>
      </pc:sldChg>
      <pc:sldChg chg="addSp delSp modSp new mod">
        <pc:chgData name="Sai Saran" userId="7614ea0050d6501e" providerId="LiveId" clId="{A0E31617-B6F1-4199-B527-684973022335}" dt="2025-02-20T05:46:16.575" v="499" actId="14100"/>
        <pc:sldMkLst>
          <pc:docMk/>
          <pc:sldMk cId="4288838793" sldId="275"/>
        </pc:sldMkLst>
        <pc:spChg chg="del">
          <ac:chgData name="Sai Saran" userId="7614ea0050d6501e" providerId="LiveId" clId="{A0E31617-B6F1-4199-B527-684973022335}" dt="2025-02-20T05:43:54.746" v="466" actId="21"/>
          <ac:spMkLst>
            <pc:docMk/>
            <pc:sldMk cId="4288838793" sldId="275"/>
            <ac:spMk id="2" creationId="{C9D0160C-FCB8-B3C2-9ABB-CCABA1963EA8}"/>
          </ac:spMkLst>
        </pc:spChg>
        <pc:spChg chg="mod">
          <ac:chgData name="Sai Saran" userId="7614ea0050d6501e" providerId="LiveId" clId="{A0E31617-B6F1-4199-B527-684973022335}" dt="2025-02-20T05:46:13.115" v="498" actId="20577"/>
          <ac:spMkLst>
            <pc:docMk/>
            <pc:sldMk cId="4288838793" sldId="275"/>
            <ac:spMk id="3" creationId="{6655C283-C8D7-23DF-F2F6-501365178463}"/>
          </ac:spMkLst>
        </pc:spChg>
        <pc:picChg chg="add mod">
          <ac:chgData name="Sai Saran" userId="7614ea0050d6501e" providerId="LiveId" clId="{A0E31617-B6F1-4199-B527-684973022335}" dt="2025-02-20T05:46:10.858" v="494" actId="14100"/>
          <ac:picMkLst>
            <pc:docMk/>
            <pc:sldMk cId="4288838793" sldId="275"/>
            <ac:picMk id="4" creationId="{8D89DF6E-F6DF-76F6-3628-9088EA575A51}"/>
          </ac:picMkLst>
        </pc:picChg>
        <pc:picChg chg="add mod">
          <ac:chgData name="Sai Saran" userId="7614ea0050d6501e" providerId="LiveId" clId="{A0E31617-B6F1-4199-B527-684973022335}" dt="2025-02-20T05:46:16.575" v="499" actId="14100"/>
          <ac:picMkLst>
            <pc:docMk/>
            <pc:sldMk cId="4288838793" sldId="275"/>
            <ac:picMk id="5" creationId="{3B187B1E-352B-4AC9-FD63-9635EF020D71}"/>
          </ac:picMkLst>
        </pc:picChg>
      </pc:sldChg>
      <pc:sldChg chg="addSp delSp modSp new mod">
        <pc:chgData name="Sai Saran" userId="7614ea0050d6501e" providerId="LiveId" clId="{A0E31617-B6F1-4199-B527-684973022335}" dt="2025-02-20T05:49:29.535" v="544" actId="14100"/>
        <pc:sldMkLst>
          <pc:docMk/>
          <pc:sldMk cId="1384990368" sldId="276"/>
        </pc:sldMkLst>
        <pc:spChg chg="del">
          <ac:chgData name="Sai Saran" userId="7614ea0050d6501e" providerId="LiveId" clId="{A0E31617-B6F1-4199-B527-684973022335}" dt="2025-02-20T05:46:23.386" v="501" actId="21"/>
          <ac:spMkLst>
            <pc:docMk/>
            <pc:sldMk cId="1384990368" sldId="276"/>
            <ac:spMk id="2" creationId="{58C29B5E-9C74-964B-CE30-BA5921C8AF20}"/>
          </ac:spMkLst>
        </pc:spChg>
        <pc:spChg chg="mod">
          <ac:chgData name="Sai Saran" userId="7614ea0050d6501e" providerId="LiveId" clId="{A0E31617-B6F1-4199-B527-684973022335}" dt="2025-02-20T05:49:27.495" v="543" actId="20577"/>
          <ac:spMkLst>
            <pc:docMk/>
            <pc:sldMk cId="1384990368" sldId="276"/>
            <ac:spMk id="3" creationId="{ADA3431E-9129-32A8-665C-E24FF8687FD9}"/>
          </ac:spMkLst>
        </pc:spChg>
        <pc:picChg chg="add mod">
          <ac:chgData name="Sai Saran" userId="7614ea0050d6501e" providerId="LiveId" clId="{A0E31617-B6F1-4199-B527-684973022335}" dt="2025-02-20T05:49:25.361" v="540" actId="14100"/>
          <ac:picMkLst>
            <pc:docMk/>
            <pc:sldMk cId="1384990368" sldId="276"/>
            <ac:picMk id="4" creationId="{E957F2D3-E29B-7B6C-962C-A186A3856CFC}"/>
          </ac:picMkLst>
        </pc:picChg>
        <pc:picChg chg="add mod">
          <ac:chgData name="Sai Saran" userId="7614ea0050d6501e" providerId="LiveId" clId="{A0E31617-B6F1-4199-B527-684973022335}" dt="2025-02-20T05:49:29.535" v="544" actId="14100"/>
          <ac:picMkLst>
            <pc:docMk/>
            <pc:sldMk cId="1384990368" sldId="276"/>
            <ac:picMk id="5" creationId="{8C5822E7-1207-8ACE-EAF9-E599E69D4457}"/>
          </ac:picMkLst>
        </pc:picChg>
      </pc:sldChg>
      <pc:sldChg chg="addSp delSp modSp new mod">
        <pc:chgData name="Sai Saran" userId="7614ea0050d6501e" providerId="LiveId" clId="{A0E31617-B6F1-4199-B527-684973022335}" dt="2025-02-20T05:51:26.691" v="579" actId="207"/>
        <pc:sldMkLst>
          <pc:docMk/>
          <pc:sldMk cId="929229026" sldId="277"/>
        </pc:sldMkLst>
        <pc:spChg chg="del">
          <ac:chgData name="Sai Saran" userId="7614ea0050d6501e" providerId="LiveId" clId="{A0E31617-B6F1-4199-B527-684973022335}" dt="2025-02-20T05:49:41.956" v="546" actId="21"/>
          <ac:spMkLst>
            <pc:docMk/>
            <pc:sldMk cId="929229026" sldId="277"/>
            <ac:spMk id="2" creationId="{8E824ABF-6A20-E314-F7CF-5582A2C8E83D}"/>
          </ac:spMkLst>
        </pc:spChg>
        <pc:spChg chg="mod">
          <ac:chgData name="Sai Saran" userId="7614ea0050d6501e" providerId="LiveId" clId="{A0E31617-B6F1-4199-B527-684973022335}" dt="2025-02-20T05:51:26.691" v="579" actId="207"/>
          <ac:spMkLst>
            <pc:docMk/>
            <pc:sldMk cId="929229026" sldId="277"/>
            <ac:spMk id="3" creationId="{865B5ECA-9057-3531-6BF2-53F7B3527232}"/>
          </ac:spMkLst>
        </pc:spChg>
        <pc:picChg chg="add mod">
          <ac:chgData name="Sai Saran" userId="7614ea0050d6501e" providerId="LiveId" clId="{A0E31617-B6F1-4199-B527-684973022335}" dt="2025-02-20T05:51:10.049" v="571" actId="14100"/>
          <ac:picMkLst>
            <pc:docMk/>
            <pc:sldMk cId="929229026" sldId="277"/>
            <ac:picMk id="4" creationId="{A8120DCC-CA8B-5693-4C84-BD60AF217C78}"/>
          </ac:picMkLst>
        </pc:picChg>
        <pc:picChg chg="add mod">
          <ac:chgData name="Sai Saran" userId="7614ea0050d6501e" providerId="LiveId" clId="{A0E31617-B6F1-4199-B527-684973022335}" dt="2025-02-20T05:51:23.410" v="578" actId="14100"/>
          <ac:picMkLst>
            <pc:docMk/>
            <pc:sldMk cId="929229026" sldId="277"/>
            <ac:picMk id="5" creationId="{BCC7B3FB-7DF7-D897-6F9F-F238FB1525C8}"/>
          </ac:picMkLst>
        </pc:picChg>
      </pc:sldChg>
      <pc:sldChg chg="addSp delSp modSp new mod">
        <pc:chgData name="Sai Saran" userId="7614ea0050d6501e" providerId="LiveId" clId="{A0E31617-B6F1-4199-B527-684973022335}" dt="2025-02-20T05:52:36.430" v="607" actId="207"/>
        <pc:sldMkLst>
          <pc:docMk/>
          <pc:sldMk cId="3488049304" sldId="278"/>
        </pc:sldMkLst>
        <pc:spChg chg="del">
          <ac:chgData name="Sai Saran" userId="7614ea0050d6501e" providerId="LiveId" clId="{A0E31617-B6F1-4199-B527-684973022335}" dt="2025-02-20T05:51:41.779" v="581" actId="21"/>
          <ac:spMkLst>
            <pc:docMk/>
            <pc:sldMk cId="3488049304" sldId="278"/>
            <ac:spMk id="2" creationId="{8F29D914-80D1-82F9-3244-E065B88DA948}"/>
          </ac:spMkLst>
        </pc:spChg>
        <pc:spChg chg="mod">
          <ac:chgData name="Sai Saran" userId="7614ea0050d6501e" providerId="LiveId" clId="{A0E31617-B6F1-4199-B527-684973022335}" dt="2025-02-20T05:52:36.430" v="607" actId="207"/>
          <ac:spMkLst>
            <pc:docMk/>
            <pc:sldMk cId="3488049304" sldId="278"/>
            <ac:spMk id="3" creationId="{29F770AE-83C9-D2E6-EC61-7730C98E73B7}"/>
          </ac:spMkLst>
        </pc:spChg>
        <pc:picChg chg="add mod">
          <ac:chgData name="Sai Saran" userId="7614ea0050d6501e" providerId="LiveId" clId="{A0E31617-B6F1-4199-B527-684973022335}" dt="2025-02-20T05:52:20.642" v="595" actId="14100"/>
          <ac:picMkLst>
            <pc:docMk/>
            <pc:sldMk cId="3488049304" sldId="278"/>
            <ac:picMk id="4" creationId="{70B6B440-0909-A8DA-946A-528DC8A23733}"/>
          </ac:picMkLst>
        </pc:picChg>
      </pc:sldChg>
      <pc:sldChg chg="addSp delSp modSp new mod">
        <pc:chgData name="Sai Saran" userId="7614ea0050d6501e" providerId="LiveId" clId="{A0E31617-B6F1-4199-B527-684973022335}" dt="2025-02-20T05:54:15.507" v="648" actId="14100"/>
        <pc:sldMkLst>
          <pc:docMk/>
          <pc:sldMk cId="1230525228" sldId="279"/>
        </pc:sldMkLst>
        <pc:spChg chg="del">
          <ac:chgData name="Sai Saran" userId="7614ea0050d6501e" providerId="LiveId" clId="{A0E31617-B6F1-4199-B527-684973022335}" dt="2025-02-20T05:52:43.182" v="609" actId="21"/>
          <ac:spMkLst>
            <pc:docMk/>
            <pc:sldMk cId="1230525228" sldId="279"/>
            <ac:spMk id="2" creationId="{69C9A4AC-EDDC-8A2A-1402-A9254FDA529A}"/>
          </ac:spMkLst>
        </pc:spChg>
        <pc:spChg chg="mod">
          <ac:chgData name="Sai Saran" userId="7614ea0050d6501e" providerId="LiveId" clId="{A0E31617-B6F1-4199-B527-684973022335}" dt="2025-02-20T05:54:12.981" v="647" actId="20577"/>
          <ac:spMkLst>
            <pc:docMk/>
            <pc:sldMk cId="1230525228" sldId="279"/>
            <ac:spMk id="3" creationId="{97033032-C86B-E2AD-3F0E-41580905F29F}"/>
          </ac:spMkLst>
        </pc:spChg>
        <pc:picChg chg="add mod">
          <ac:chgData name="Sai Saran" userId="7614ea0050d6501e" providerId="LiveId" clId="{A0E31617-B6F1-4199-B527-684973022335}" dt="2025-02-20T05:54:08.609" v="642" actId="14100"/>
          <ac:picMkLst>
            <pc:docMk/>
            <pc:sldMk cId="1230525228" sldId="279"/>
            <ac:picMk id="4" creationId="{F657CACB-D339-5C7F-EBF2-DB84EB102D4B}"/>
          </ac:picMkLst>
        </pc:picChg>
        <pc:picChg chg="add mod">
          <ac:chgData name="Sai Saran" userId="7614ea0050d6501e" providerId="LiveId" clId="{A0E31617-B6F1-4199-B527-684973022335}" dt="2025-02-20T05:54:15.507" v="648" actId="14100"/>
          <ac:picMkLst>
            <pc:docMk/>
            <pc:sldMk cId="1230525228" sldId="279"/>
            <ac:picMk id="5" creationId="{8A0DD792-782B-5DEE-B0EE-89E52B14078B}"/>
          </ac:picMkLst>
        </pc:picChg>
      </pc:sldChg>
      <pc:sldChg chg="addSp delSp modSp new mod">
        <pc:chgData name="Sai Saran" userId="7614ea0050d6501e" providerId="LiveId" clId="{A0E31617-B6F1-4199-B527-684973022335}" dt="2025-02-20T05:56:08.865" v="663" actId="1076"/>
        <pc:sldMkLst>
          <pc:docMk/>
          <pc:sldMk cId="3004993516" sldId="280"/>
        </pc:sldMkLst>
        <pc:spChg chg="del">
          <ac:chgData name="Sai Saran" userId="7614ea0050d6501e" providerId="LiveId" clId="{A0E31617-B6F1-4199-B527-684973022335}" dt="2025-02-20T05:55:21.116" v="650" actId="478"/>
          <ac:spMkLst>
            <pc:docMk/>
            <pc:sldMk cId="3004993516" sldId="280"/>
            <ac:spMk id="2" creationId="{847AD96F-9D26-8BA8-8323-75E13860C1A9}"/>
          </ac:spMkLst>
        </pc:spChg>
        <pc:spChg chg="mod">
          <ac:chgData name="Sai Saran" userId="7614ea0050d6501e" providerId="LiveId" clId="{A0E31617-B6F1-4199-B527-684973022335}" dt="2025-02-20T05:55:55.764" v="659" actId="20577"/>
          <ac:spMkLst>
            <pc:docMk/>
            <pc:sldMk cId="3004993516" sldId="280"/>
            <ac:spMk id="3" creationId="{D1D72D23-A73D-442C-7C71-AFF4C1BA07EC}"/>
          </ac:spMkLst>
        </pc:spChg>
        <pc:picChg chg="add mod">
          <ac:chgData name="Sai Saran" userId="7614ea0050d6501e" providerId="LiveId" clId="{A0E31617-B6F1-4199-B527-684973022335}" dt="2025-02-20T05:56:08.865" v="663" actId="1076"/>
          <ac:picMkLst>
            <pc:docMk/>
            <pc:sldMk cId="3004993516" sldId="280"/>
            <ac:picMk id="4" creationId="{F2A509BA-97A1-C06A-1B3C-D24A597AFE47}"/>
          </ac:picMkLst>
        </pc:picChg>
      </pc:sldChg>
      <pc:sldChg chg="addSp delSp modSp new mod">
        <pc:chgData name="Sai Saran" userId="7614ea0050d6501e" providerId="LiveId" clId="{A0E31617-B6F1-4199-B527-684973022335}" dt="2025-02-20T05:57:06.483" v="677" actId="14100"/>
        <pc:sldMkLst>
          <pc:docMk/>
          <pc:sldMk cId="884207713" sldId="281"/>
        </pc:sldMkLst>
        <pc:spChg chg="del">
          <ac:chgData name="Sai Saran" userId="7614ea0050d6501e" providerId="LiveId" clId="{A0E31617-B6F1-4199-B527-684973022335}" dt="2025-02-20T05:56:14.708" v="665" actId="21"/>
          <ac:spMkLst>
            <pc:docMk/>
            <pc:sldMk cId="884207713" sldId="281"/>
            <ac:spMk id="2" creationId="{BE408AD9-7837-87C7-E135-379AE4335734}"/>
          </ac:spMkLst>
        </pc:spChg>
        <pc:spChg chg="mod">
          <ac:chgData name="Sai Saran" userId="7614ea0050d6501e" providerId="LiveId" clId="{A0E31617-B6F1-4199-B527-684973022335}" dt="2025-02-20T05:56:42.344" v="669" actId="5793"/>
          <ac:spMkLst>
            <pc:docMk/>
            <pc:sldMk cId="884207713" sldId="281"/>
            <ac:spMk id="3" creationId="{BF5365E5-CEF1-9A53-72A3-66BF58B3C072}"/>
          </ac:spMkLst>
        </pc:spChg>
        <pc:picChg chg="add mod">
          <ac:chgData name="Sai Saran" userId="7614ea0050d6501e" providerId="LiveId" clId="{A0E31617-B6F1-4199-B527-684973022335}" dt="2025-02-20T05:56:51.275" v="672" actId="14100"/>
          <ac:picMkLst>
            <pc:docMk/>
            <pc:sldMk cId="884207713" sldId="281"/>
            <ac:picMk id="4" creationId="{FC4E33A5-7351-D92F-80A3-117F1E3C5B0B}"/>
          </ac:picMkLst>
        </pc:picChg>
        <pc:picChg chg="add mod">
          <ac:chgData name="Sai Saran" userId="7614ea0050d6501e" providerId="LiveId" clId="{A0E31617-B6F1-4199-B527-684973022335}" dt="2025-02-20T05:57:06.483" v="677" actId="14100"/>
          <ac:picMkLst>
            <pc:docMk/>
            <pc:sldMk cId="884207713" sldId="281"/>
            <ac:picMk id="5" creationId="{610842A1-9166-6CD2-387D-45BDDDBDC86E}"/>
          </ac:picMkLst>
        </pc:picChg>
      </pc:sldChg>
      <pc:sldChg chg="addSp delSp modSp new mod">
        <pc:chgData name="Sai Saran" userId="7614ea0050d6501e" providerId="LiveId" clId="{A0E31617-B6F1-4199-B527-684973022335}" dt="2025-02-20T05:57:59.253" v="707" actId="14100"/>
        <pc:sldMkLst>
          <pc:docMk/>
          <pc:sldMk cId="4164765274" sldId="282"/>
        </pc:sldMkLst>
        <pc:spChg chg="del">
          <ac:chgData name="Sai Saran" userId="7614ea0050d6501e" providerId="LiveId" clId="{A0E31617-B6F1-4199-B527-684973022335}" dt="2025-02-20T05:57:12.178" v="679" actId="21"/>
          <ac:spMkLst>
            <pc:docMk/>
            <pc:sldMk cId="4164765274" sldId="282"/>
            <ac:spMk id="2" creationId="{6E9D3DFE-71DF-117E-28A5-E98E90DB5470}"/>
          </ac:spMkLst>
        </pc:spChg>
        <pc:spChg chg="mod">
          <ac:chgData name="Sai Saran" userId="7614ea0050d6501e" providerId="LiveId" clId="{A0E31617-B6F1-4199-B527-684973022335}" dt="2025-02-20T05:57:57.048" v="706" actId="207"/>
          <ac:spMkLst>
            <pc:docMk/>
            <pc:sldMk cId="4164765274" sldId="282"/>
            <ac:spMk id="3" creationId="{A272A6F6-C7C7-A611-A2E3-F3D1FC46D6F7}"/>
          </ac:spMkLst>
        </pc:spChg>
        <pc:picChg chg="add mod">
          <ac:chgData name="Sai Saran" userId="7614ea0050d6501e" providerId="LiveId" clId="{A0E31617-B6F1-4199-B527-684973022335}" dt="2025-02-20T05:57:59.253" v="707" actId="14100"/>
          <ac:picMkLst>
            <pc:docMk/>
            <pc:sldMk cId="4164765274" sldId="282"/>
            <ac:picMk id="4" creationId="{92942D63-1C4B-E376-1092-4F9636422791}"/>
          </ac:picMkLst>
        </pc:picChg>
      </pc:sldChg>
      <pc:sldChg chg="modSp new mod">
        <pc:chgData name="Sai Saran" userId="7614ea0050d6501e" providerId="LiveId" clId="{A0E31617-B6F1-4199-B527-684973022335}" dt="2025-02-20T05:59:20.752" v="723" actId="14100"/>
        <pc:sldMkLst>
          <pc:docMk/>
          <pc:sldMk cId="3138102114" sldId="283"/>
        </pc:sldMkLst>
        <pc:spChg chg="mod">
          <ac:chgData name="Sai Saran" userId="7614ea0050d6501e" providerId="LiveId" clId="{A0E31617-B6F1-4199-B527-684973022335}" dt="2025-02-20T05:58:18.648" v="719" actId="113"/>
          <ac:spMkLst>
            <pc:docMk/>
            <pc:sldMk cId="3138102114" sldId="283"/>
            <ac:spMk id="2" creationId="{CF014907-825E-C3E1-E360-04432ECD1242}"/>
          </ac:spMkLst>
        </pc:spChg>
        <pc:spChg chg="mod">
          <ac:chgData name="Sai Saran" userId="7614ea0050d6501e" providerId="LiveId" clId="{A0E31617-B6F1-4199-B527-684973022335}" dt="2025-02-20T05:59:20.752" v="723" actId="14100"/>
          <ac:spMkLst>
            <pc:docMk/>
            <pc:sldMk cId="3138102114" sldId="283"/>
            <ac:spMk id="3" creationId="{40CE0931-3369-9486-E02F-78B82B0914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9690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6463E-2E76-4F2B-BB7D-540C0289F0A0}"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266110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314755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312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1532946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3475864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212154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3416200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397055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153514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25686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6463E-2E76-4F2B-BB7D-540C0289F0A0}"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186559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6463E-2E76-4F2B-BB7D-540C0289F0A0}"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94826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38601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132152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276463E-2E76-4F2B-BB7D-540C0289F0A0}" type="datetimeFigureOut">
              <a:rPr lang="en-IN" smtClean="0"/>
              <a:t>20-02-2025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38622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6463E-2E76-4F2B-BB7D-540C0289F0A0}"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86716-8360-4948-94D3-8F0B623205C0}" type="slidenum">
              <a:rPr lang="en-IN" smtClean="0"/>
              <a:t>‹#›</a:t>
            </a:fld>
            <a:endParaRPr lang="en-IN"/>
          </a:p>
        </p:txBody>
      </p:sp>
    </p:spTree>
    <p:extLst>
      <p:ext uri="{BB962C8B-B14F-4D97-AF65-F5344CB8AC3E}">
        <p14:creationId xmlns:p14="http://schemas.microsoft.com/office/powerpoint/2010/main" val="377033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76463E-2E76-4F2B-BB7D-540C0289F0A0}" type="datetimeFigureOut">
              <a:rPr lang="en-IN" smtClean="0"/>
              <a:t>20-02-2025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2786716-8360-4948-94D3-8F0B623205C0}" type="slidenum">
              <a:rPr lang="en-IN" smtClean="0"/>
              <a:t>‹#›</a:t>
            </a:fld>
            <a:endParaRPr lang="en-IN"/>
          </a:p>
        </p:txBody>
      </p:sp>
    </p:spTree>
    <p:extLst>
      <p:ext uri="{BB962C8B-B14F-4D97-AF65-F5344CB8AC3E}">
        <p14:creationId xmlns:p14="http://schemas.microsoft.com/office/powerpoint/2010/main" val="20609538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ackages.adoptium.net/artifactory/deb" TargetMode="External"/><Relationship Id="rId2" Type="http://schemas.openxmlformats.org/officeDocument/2006/relationships/hyperlink" Target="https://packages.adoptium.net/artifactory/api/gpg/key/public"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E7CE-1699-3ABE-5975-A0839560AEE4}"/>
              </a:ext>
            </a:extLst>
          </p:cNvPr>
          <p:cNvSpPr>
            <a:spLocks noGrp="1"/>
          </p:cNvSpPr>
          <p:nvPr>
            <p:ph type="ctrTitle"/>
          </p:nvPr>
        </p:nvSpPr>
        <p:spPr>
          <a:xfrm>
            <a:off x="1154954" y="1447800"/>
            <a:ext cx="10122645" cy="3329581"/>
          </a:xfrm>
        </p:spPr>
        <p:txBody>
          <a:bodyPr/>
          <a:lstStyle/>
          <a:p>
            <a:r>
              <a:rPr lang="en-US" sz="5800" b="1" dirty="0"/>
              <a:t>Task 6: </a:t>
            </a:r>
            <a:br>
              <a:rPr lang="en-US" sz="5800" b="1" dirty="0"/>
            </a:br>
            <a:r>
              <a:rPr lang="en-US" sz="5800" b="1" dirty="0"/>
              <a:t>Integrate Automated Testing into the Pipeline</a:t>
            </a:r>
            <a:endParaRPr lang="en-IN" sz="5800" b="1" dirty="0"/>
          </a:p>
        </p:txBody>
      </p:sp>
      <p:sp>
        <p:nvSpPr>
          <p:cNvPr id="3" name="Subtitle 2">
            <a:extLst>
              <a:ext uri="{FF2B5EF4-FFF2-40B4-BE49-F238E27FC236}">
                <a16:creationId xmlns:a16="http://schemas.microsoft.com/office/drawing/2014/main" id="{70616A3D-586F-77D3-21EA-0DB732CF6109}"/>
              </a:ext>
            </a:extLst>
          </p:cNvPr>
          <p:cNvSpPr>
            <a:spLocks noGrp="1"/>
          </p:cNvSpPr>
          <p:nvPr>
            <p:ph type="subTitle" idx="1"/>
          </p:nvPr>
        </p:nvSpPr>
        <p:spPr/>
        <p:txBody>
          <a:bodyPr>
            <a:normAutofit/>
          </a:bodyPr>
          <a:lstStyle/>
          <a:p>
            <a:pPr algn="r"/>
            <a:r>
              <a:rPr lang="en-IN" sz="3600" b="1" cap="none" dirty="0"/>
              <a:t>Done by Sai Saran</a:t>
            </a:r>
          </a:p>
        </p:txBody>
      </p:sp>
    </p:spTree>
    <p:extLst>
      <p:ext uri="{BB962C8B-B14F-4D97-AF65-F5344CB8AC3E}">
        <p14:creationId xmlns:p14="http://schemas.microsoft.com/office/powerpoint/2010/main" val="93956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A3554-E7D8-40C2-0EAD-465016C18E39}"/>
              </a:ext>
            </a:extLst>
          </p:cNvPr>
          <p:cNvSpPr>
            <a:spLocks noGrp="1"/>
          </p:cNvSpPr>
          <p:nvPr>
            <p:ph idx="1"/>
          </p:nvPr>
        </p:nvSpPr>
        <p:spPr>
          <a:xfrm>
            <a:off x="130629" y="163286"/>
            <a:ext cx="10178141" cy="6520543"/>
          </a:xfrm>
        </p:spPr>
        <p:txBody>
          <a:bodyPr/>
          <a:lstStyle/>
          <a:p>
            <a:pPr algn="just">
              <a:tabLst>
                <a:tab pos="198120" algn="l"/>
              </a:tabLst>
            </a:pPr>
            <a:r>
              <a:rPr lang="en-US" sz="2600" dirty="0">
                <a:effectLst/>
                <a:latin typeface="Arial" panose="020B0604020202020204" pitchFamily="34" charset="0"/>
                <a:ea typeface="Calibri" panose="020F0502020204030204" pitchFamily="34" charset="0"/>
                <a:cs typeface="Times New Roman" panose="02020603050405020304" pitchFamily="18" charset="0"/>
              </a:rPr>
              <a:t>After Adding the keys need to install the Jenkins by using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sudo</a:t>
            </a:r>
            <a:r>
              <a:rPr lang="en-US" sz="2600" b="1" dirty="0">
                <a:effectLst/>
                <a:latin typeface="Arial" panose="020B0604020202020204" pitchFamily="34" charset="0"/>
                <a:ea typeface="Calibri" panose="020F0502020204030204" pitchFamily="34" charset="0"/>
                <a:cs typeface="Times New Roman" panose="02020603050405020304" pitchFamily="18" charset="0"/>
              </a:rPr>
              <a:t> apt-get install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jenkins</a:t>
            </a:r>
            <a:r>
              <a:rPr lang="en-US" sz="2600" b="1" dirty="0">
                <a:effectLst/>
                <a:latin typeface="Arial" panose="020B0604020202020204" pitchFamily="34" charset="0"/>
                <a:ea typeface="Calibri" panose="020F0502020204030204" pitchFamily="34" charset="0"/>
                <a:cs typeface="Times New Roman" panose="02020603050405020304" pitchFamily="18" charset="0"/>
              </a:rPr>
              <a:t> -y</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2600" dirty="0">
                <a:effectLst/>
                <a:latin typeface="Arial" panose="020B0604020202020204" pitchFamily="34" charset="0"/>
                <a:ea typeface="Calibri" panose="020F0502020204030204" pitchFamily="34" charset="0"/>
                <a:cs typeface="Times New Roman" panose="02020603050405020304" pitchFamily="18" charset="0"/>
              </a:rPr>
              <a:t>After Jenkins Installed need to Jenkins </a:t>
            </a:r>
            <a:r>
              <a:rPr lang="en-US" sz="2600" dirty="0" err="1">
                <a:effectLst/>
                <a:latin typeface="Arial" panose="020B0604020202020204" pitchFamily="34" charset="0"/>
                <a:ea typeface="Calibri" panose="020F0502020204030204" pitchFamily="34" charset="0"/>
                <a:cs typeface="Times New Roman" panose="02020603050405020304" pitchFamily="18" charset="0"/>
              </a:rPr>
              <a:t>Jenkins</a:t>
            </a:r>
            <a:r>
              <a:rPr lang="en-US" sz="2600" dirty="0">
                <a:effectLst/>
                <a:latin typeface="Arial" panose="020B0604020202020204" pitchFamily="34" charset="0"/>
                <a:ea typeface="Calibri" panose="020F0502020204030204" pitchFamily="34" charset="0"/>
                <a:cs typeface="Times New Roman" panose="02020603050405020304" pitchFamily="18" charset="0"/>
              </a:rPr>
              <a:t> version</a:t>
            </a:r>
          </a:p>
          <a:p>
            <a:pPr marL="342900" lvl="0" indent="-342900" algn="just">
              <a:buFont typeface="+mj-lt"/>
              <a:buAutoNum type="arabicPeriod"/>
              <a:tabLst>
                <a:tab pos="198120" algn="l"/>
              </a:tabLst>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198120" algn="l"/>
              </a:tabLst>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tabLst>
                <a:tab pos="198120" algn="l"/>
              </a:tabLst>
            </a:pPr>
            <a:r>
              <a:rPr lang="en-US" sz="2600" dirty="0">
                <a:effectLst/>
                <a:latin typeface="Arial" panose="020B0604020202020204" pitchFamily="34" charset="0"/>
                <a:ea typeface="Calibri" panose="020F0502020204030204" pitchFamily="34" charset="0"/>
                <a:cs typeface="Times New Roman" panose="02020603050405020304" pitchFamily="18" charset="0"/>
              </a:rPr>
              <a:t>Then start the </a:t>
            </a:r>
            <a:r>
              <a:rPr lang="en-US" sz="2600" dirty="0" err="1">
                <a:effectLst/>
                <a:latin typeface="Arial" panose="020B0604020202020204" pitchFamily="34" charset="0"/>
                <a:ea typeface="Calibri" panose="020F0502020204030204" pitchFamily="34" charset="0"/>
                <a:cs typeface="Times New Roman" panose="02020603050405020304" pitchFamily="18" charset="0"/>
              </a:rPr>
              <a:t>jenkins</a:t>
            </a:r>
            <a:r>
              <a:rPr lang="en-US" sz="2600" dirty="0">
                <a:effectLst/>
                <a:latin typeface="Arial" panose="020B0604020202020204" pitchFamily="34" charset="0"/>
                <a:ea typeface="Calibri" panose="020F0502020204030204" pitchFamily="34" charset="0"/>
                <a:cs typeface="Times New Roman" panose="02020603050405020304" pitchFamily="18" charset="0"/>
              </a:rPr>
              <a:t> by using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sudo</a:t>
            </a:r>
            <a:r>
              <a:rPr lang="en-US" sz="2600" b="1" dirty="0">
                <a:effectLst/>
                <a:latin typeface="Arial" panose="020B0604020202020204" pitchFamily="34" charset="0"/>
                <a:ea typeface="Calibri" panose="020F0502020204030204" pitchFamily="34" charset="0"/>
                <a:cs typeface="Times New Roman" panose="02020603050405020304" pitchFamily="18" charset="0"/>
              </a:rPr>
              <a:t>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systemctl</a:t>
            </a:r>
            <a:r>
              <a:rPr lang="en-US" sz="2600" b="1" dirty="0">
                <a:effectLst/>
                <a:latin typeface="Arial" panose="020B0604020202020204" pitchFamily="34" charset="0"/>
                <a:ea typeface="Calibri" panose="020F0502020204030204" pitchFamily="34" charset="0"/>
                <a:cs typeface="Times New Roman" panose="02020603050405020304" pitchFamily="18" charset="0"/>
              </a:rPr>
              <a:t> start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jenkins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2600" dirty="0">
                <a:effectLst/>
                <a:latin typeface="Arial" panose="020B0604020202020204" pitchFamily="34" charset="0"/>
                <a:ea typeface="Calibri" panose="020F0502020204030204" pitchFamily="34" charset="0"/>
                <a:cs typeface="Times New Roman" panose="02020603050405020304" pitchFamily="18" charset="0"/>
              </a:rPr>
              <a:t>After starting the Jenkins need to </a:t>
            </a:r>
            <a:r>
              <a:rPr lang="en-US" sz="2600" dirty="0" err="1">
                <a:effectLst/>
                <a:latin typeface="Arial" panose="020B0604020202020204" pitchFamily="34" charset="0"/>
                <a:ea typeface="Calibri" panose="020F0502020204030204" pitchFamily="34" charset="0"/>
                <a:cs typeface="Times New Roman" panose="02020603050405020304" pitchFamily="18" charset="0"/>
              </a:rPr>
              <a:t>checkstatus</a:t>
            </a:r>
            <a:r>
              <a:rPr lang="en-US" sz="2600" dirty="0">
                <a:effectLst/>
                <a:latin typeface="Arial" panose="020B0604020202020204" pitchFamily="34" charset="0"/>
                <a:ea typeface="Calibri" panose="020F0502020204030204" pitchFamily="34" charset="0"/>
                <a:cs typeface="Times New Roman" panose="02020603050405020304" pitchFamily="18" charset="0"/>
              </a:rPr>
              <a:t> of </a:t>
            </a:r>
            <a:r>
              <a:rPr lang="en-US" sz="2600" dirty="0" err="1">
                <a:effectLst/>
                <a:latin typeface="Arial" panose="020B0604020202020204" pitchFamily="34" charset="0"/>
                <a:ea typeface="Calibri" panose="020F0502020204030204" pitchFamily="34" charset="0"/>
                <a:cs typeface="Times New Roman" panose="02020603050405020304" pitchFamily="18" charset="0"/>
              </a:rPr>
              <a:t>Jnekins</a:t>
            </a:r>
            <a:r>
              <a:rPr lang="en-US" sz="2600" dirty="0">
                <a:effectLst/>
                <a:latin typeface="Arial" panose="020B0604020202020204" pitchFamily="34" charset="0"/>
                <a:ea typeface="Calibri" panose="020F0502020204030204" pitchFamily="34" charset="0"/>
                <a:cs typeface="Times New Roman" panose="02020603050405020304" pitchFamily="18" charset="0"/>
              </a:rPr>
              <a:t> it is active or not by using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sudo</a:t>
            </a:r>
            <a:r>
              <a:rPr lang="en-US" sz="2600" b="1" dirty="0">
                <a:effectLst/>
                <a:latin typeface="Arial" panose="020B0604020202020204" pitchFamily="34" charset="0"/>
                <a:ea typeface="Calibri" panose="020F0502020204030204" pitchFamily="34" charset="0"/>
                <a:cs typeface="Times New Roman" panose="02020603050405020304" pitchFamily="18" charset="0"/>
              </a:rPr>
              <a:t>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systemctl</a:t>
            </a:r>
            <a:r>
              <a:rPr lang="en-US" sz="2600" b="1" dirty="0">
                <a:effectLst/>
                <a:latin typeface="Arial" panose="020B0604020202020204" pitchFamily="34" charset="0"/>
                <a:ea typeface="Calibri" panose="020F0502020204030204" pitchFamily="34" charset="0"/>
                <a:cs typeface="Times New Roman" panose="02020603050405020304" pitchFamily="18" charset="0"/>
              </a:rPr>
              <a:t> status Jenkins</a:t>
            </a:r>
          </a:p>
          <a:p>
            <a:pPr marL="0" lvl="0" indent="0" algn="just">
              <a:buNone/>
              <a:tabLst>
                <a:tab pos="198120" algn="l"/>
              </a:tabLst>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just">
              <a:buNone/>
              <a:tabLst>
                <a:tab pos="198120" algn="l"/>
              </a:tabLst>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0285CC60-E089-A9A3-9FE3-6463AC52A3E6}"/>
              </a:ext>
            </a:extLst>
          </p:cNvPr>
          <p:cNvPicPr>
            <a:picLocks noChangeAspect="1"/>
          </p:cNvPicPr>
          <p:nvPr/>
        </p:nvPicPr>
        <p:blipFill>
          <a:blip r:embed="rId2"/>
          <a:stretch>
            <a:fillRect/>
          </a:stretch>
        </p:blipFill>
        <p:spPr>
          <a:xfrm>
            <a:off x="130628" y="1711779"/>
            <a:ext cx="6986351" cy="595992"/>
          </a:xfrm>
          <a:prstGeom prst="rect">
            <a:avLst/>
          </a:prstGeom>
          <a:noFill/>
          <a:ln>
            <a:solidFill>
              <a:srgbClr val="0000FF"/>
            </a:solidFill>
          </a:ln>
        </p:spPr>
      </p:pic>
      <p:pic>
        <p:nvPicPr>
          <p:cNvPr id="8" name="Picture 7">
            <a:extLst>
              <a:ext uri="{FF2B5EF4-FFF2-40B4-BE49-F238E27FC236}">
                <a16:creationId xmlns:a16="http://schemas.microsoft.com/office/drawing/2014/main" id="{A1E9AC66-AD5B-7AD6-698F-DB85037B9645}"/>
              </a:ext>
            </a:extLst>
          </p:cNvPr>
          <p:cNvPicPr>
            <a:picLocks noChangeAspect="1"/>
          </p:cNvPicPr>
          <p:nvPr/>
        </p:nvPicPr>
        <p:blipFill>
          <a:blip r:embed="rId3"/>
          <a:stretch>
            <a:fillRect/>
          </a:stretch>
        </p:blipFill>
        <p:spPr>
          <a:xfrm>
            <a:off x="130628" y="4264569"/>
            <a:ext cx="7814998" cy="2234201"/>
          </a:xfrm>
          <a:prstGeom prst="rect">
            <a:avLst/>
          </a:prstGeom>
          <a:noFill/>
          <a:ln>
            <a:solidFill>
              <a:srgbClr val="0000FF"/>
            </a:solidFill>
          </a:ln>
        </p:spPr>
      </p:pic>
    </p:spTree>
    <p:extLst>
      <p:ext uri="{BB962C8B-B14F-4D97-AF65-F5344CB8AC3E}">
        <p14:creationId xmlns:p14="http://schemas.microsoft.com/office/powerpoint/2010/main" val="333469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EECD0-C8C4-4F1B-5E69-F8FBA1F1229C}"/>
              </a:ext>
            </a:extLst>
          </p:cNvPr>
          <p:cNvSpPr>
            <a:spLocks noGrp="1"/>
          </p:cNvSpPr>
          <p:nvPr>
            <p:ph idx="1"/>
          </p:nvPr>
        </p:nvSpPr>
        <p:spPr>
          <a:xfrm>
            <a:off x="141514" y="174172"/>
            <a:ext cx="10101943" cy="6520542"/>
          </a:xfrm>
        </p:spPr>
        <p:txBody>
          <a:bodyPr>
            <a:normAutofit fontScale="85000" lnSpcReduction="20000"/>
          </a:bodyPr>
          <a:lstStyle/>
          <a:p>
            <a:r>
              <a:rPr lang="en-US" sz="2600" dirty="0">
                <a:effectLst/>
                <a:latin typeface="Arial" panose="020B0604020202020204" pitchFamily="34" charset="0"/>
                <a:ea typeface="DengXian" panose="02010600030101010101" pitchFamily="2" charset="-122"/>
                <a:cs typeface="Times New Roman" panose="02020603050405020304" pitchFamily="18" charset="0"/>
              </a:rPr>
              <a:t>Then connect to the Jenkins dashboard by using </a:t>
            </a:r>
            <a:r>
              <a:rPr lang="en-US" sz="2600" b="1" dirty="0">
                <a:effectLst/>
                <a:latin typeface="Arial" panose="020B0604020202020204" pitchFamily="34" charset="0"/>
                <a:ea typeface="DengXian" panose="02010600030101010101" pitchFamily="2" charset="-122"/>
                <a:cs typeface="Times New Roman" panose="02020603050405020304" pitchFamily="18" charset="0"/>
              </a:rPr>
              <a:t>Instance public IPV4 address:8080</a:t>
            </a:r>
          </a:p>
          <a:p>
            <a:endParaRPr lang="en-US" sz="2600" b="1" dirty="0">
              <a:latin typeface="Arial" panose="020B0604020202020204" pitchFamily="34" charset="0"/>
              <a:ea typeface="DengXian" panose="02010600030101010101" pitchFamily="2" charset="-122"/>
              <a:cs typeface="Times New Roman" panose="02020603050405020304" pitchFamily="18" charset="0"/>
            </a:endParaRPr>
          </a:p>
          <a:p>
            <a:endParaRPr lang="en-US" sz="2600" b="1" dirty="0">
              <a:effectLst/>
              <a:latin typeface="Arial" panose="020B0604020202020204" pitchFamily="34" charset="0"/>
              <a:ea typeface="DengXian" panose="02010600030101010101" pitchFamily="2" charset="-122"/>
              <a:cs typeface="Times New Roman" panose="02020603050405020304" pitchFamily="18" charset="0"/>
            </a:endParaRPr>
          </a:p>
          <a:p>
            <a:endParaRPr lang="en-US" sz="2600" b="1" dirty="0">
              <a:latin typeface="Arial" panose="020B0604020202020204" pitchFamily="34" charset="0"/>
              <a:ea typeface="DengXian" panose="02010600030101010101" pitchFamily="2" charset="-122"/>
              <a:cs typeface="Times New Roman" panose="02020603050405020304" pitchFamily="18" charset="0"/>
            </a:endParaRPr>
          </a:p>
          <a:p>
            <a:endParaRPr lang="en-US" sz="2600" b="1" dirty="0">
              <a:effectLst/>
              <a:latin typeface="Arial" panose="020B0604020202020204" pitchFamily="34" charset="0"/>
              <a:ea typeface="DengXian" panose="02010600030101010101" pitchFamily="2" charset="-122"/>
              <a:cs typeface="Times New Roman" panose="02020603050405020304" pitchFamily="18" charset="0"/>
            </a:endParaRPr>
          </a:p>
          <a:p>
            <a:endParaRPr lang="en-US" sz="2600" b="1" dirty="0">
              <a:latin typeface="Arial" panose="020B060402020202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Segoe UI" panose="020B0502040204020203" pitchFamily="34" charset="0"/>
                <a:cs typeface="Times New Roman" panose="02020603050405020304" pitchFamily="18" charset="0"/>
              </a:rPr>
              <a:t>Once Jenkins is installed and connected to dashboard then for this Application case, we are running Jenkins on another port. so change the port to 8090</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__Inter_Fallback_36bd41"/>
                <a:cs typeface="Times New Roman" panose="02020603050405020304" pitchFamily="18" charset="0"/>
              </a:rPr>
              <a:t>For changing to 8090 port first need to stop Jenkins by using </a:t>
            </a:r>
            <a:r>
              <a:rPr lang="en-US" sz="2600" b="1" dirty="0">
                <a:effectLst/>
                <a:latin typeface="Arial" panose="020B0604020202020204" pitchFamily="34" charset="0"/>
                <a:ea typeface="__Inter_Fallback_36bd41"/>
                <a:cs typeface="Times New Roman" panose="02020603050405020304" pitchFamily="18" charset="0"/>
              </a:rPr>
              <a:t>Sudo </a:t>
            </a:r>
            <a:r>
              <a:rPr lang="en-US" sz="2600" b="1" dirty="0" err="1">
                <a:effectLst/>
                <a:latin typeface="Arial" panose="020B0604020202020204" pitchFamily="34" charset="0"/>
                <a:ea typeface="__Inter_Fallback_36bd41"/>
                <a:cs typeface="Times New Roman" panose="02020603050405020304" pitchFamily="18" charset="0"/>
              </a:rPr>
              <a:t>systemctl</a:t>
            </a:r>
            <a:r>
              <a:rPr lang="en-US" sz="2600" b="1" dirty="0">
                <a:effectLst/>
                <a:latin typeface="Arial" panose="020B0604020202020204" pitchFamily="34" charset="0"/>
                <a:ea typeface="__Inter_Fallback_36bd41"/>
                <a:cs typeface="Times New Roman" panose="02020603050405020304" pitchFamily="18" charset="0"/>
              </a:rPr>
              <a:t> stop </a:t>
            </a:r>
            <a:r>
              <a:rPr lang="en-US" sz="2600" b="1" dirty="0" err="1">
                <a:effectLst/>
                <a:latin typeface="Arial" panose="020B0604020202020204" pitchFamily="34" charset="0"/>
                <a:ea typeface="__Inter_Fallback_36bd41"/>
                <a:cs typeface="Times New Roman" panose="02020603050405020304" pitchFamily="18" charset="0"/>
              </a:rPr>
              <a:t>jenkins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__Inter_Fallback_36bd41"/>
                <a:cs typeface="Times New Roman" panose="02020603050405020304" pitchFamily="18" charset="0"/>
              </a:rPr>
              <a:t>Then check the status of </a:t>
            </a:r>
            <a:r>
              <a:rPr lang="en-US" sz="2600" dirty="0" err="1">
                <a:effectLst/>
                <a:latin typeface="Arial" panose="020B0604020202020204" pitchFamily="34" charset="0"/>
                <a:ea typeface="__Inter_Fallback_36bd41"/>
                <a:cs typeface="Times New Roman" panose="02020603050405020304" pitchFamily="18" charset="0"/>
              </a:rPr>
              <a:t>jenkins</a:t>
            </a:r>
            <a:r>
              <a:rPr lang="en-US" sz="2600" dirty="0">
                <a:effectLst/>
                <a:latin typeface="Arial" panose="020B0604020202020204" pitchFamily="34" charset="0"/>
                <a:ea typeface="__Inter_Fallback_36bd41"/>
                <a:cs typeface="Times New Roman" panose="02020603050405020304" pitchFamily="18" charset="0"/>
              </a:rPr>
              <a:t> it is inactive or not by using </a:t>
            </a:r>
            <a:r>
              <a:rPr lang="en-US" sz="2600" b="1" dirty="0" err="1">
                <a:effectLst/>
                <a:latin typeface="Arial" panose="020B0604020202020204" pitchFamily="34" charset="0"/>
                <a:ea typeface="__Inter_Fallback_36bd41"/>
                <a:cs typeface="Times New Roman" panose="02020603050405020304" pitchFamily="18" charset="0"/>
              </a:rPr>
              <a:t>sudo</a:t>
            </a:r>
            <a:r>
              <a:rPr lang="en-US" sz="2600" b="1" dirty="0">
                <a:effectLst/>
                <a:latin typeface="Arial" panose="020B0604020202020204" pitchFamily="34" charset="0"/>
                <a:ea typeface="__Inter_Fallback_36bd41"/>
                <a:cs typeface="Times New Roman" panose="02020603050405020304" pitchFamily="18" charset="0"/>
              </a:rPr>
              <a:t> </a:t>
            </a:r>
            <a:r>
              <a:rPr lang="en-US" sz="2600" b="1" dirty="0" err="1">
                <a:effectLst/>
                <a:latin typeface="Arial" panose="020B0604020202020204" pitchFamily="34" charset="0"/>
                <a:ea typeface="__Inter_Fallback_36bd41"/>
                <a:cs typeface="Times New Roman" panose="02020603050405020304" pitchFamily="18" charset="0"/>
              </a:rPr>
              <a:t>systemctl</a:t>
            </a:r>
            <a:r>
              <a:rPr lang="en-US" sz="2600" b="1" dirty="0">
                <a:effectLst/>
                <a:latin typeface="Arial" panose="020B0604020202020204" pitchFamily="34" charset="0"/>
                <a:ea typeface="__Inter_Fallback_36bd41"/>
                <a:cs typeface="Times New Roman" panose="02020603050405020304" pitchFamily="18" charset="0"/>
              </a:rPr>
              <a:t> status </a:t>
            </a:r>
            <a:r>
              <a:rPr lang="en-US" sz="2600" b="1" dirty="0" err="1">
                <a:effectLst/>
                <a:latin typeface="Arial" panose="020B0604020202020204" pitchFamily="34" charset="0"/>
                <a:ea typeface="__Inter_Fallback_36bd41"/>
                <a:cs typeface="Times New Roman" panose="02020603050405020304" pitchFamily="18" charset="0"/>
              </a:rPr>
              <a:t>jenkins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2600" dirty="0">
                <a:effectLst/>
                <a:latin typeface="Arial" panose="020B0604020202020204" pitchFamily="34" charset="0"/>
                <a:ea typeface="__Inter_Fallback_36bd41"/>
                <a:cs typeface="Times New Roman" panose="02020603050405020304" pitchFamily="18" charset="0"/>
              </a:rPr>
              <a:t>Now we need to change the port to 8090 for that need to change the directory by using </a:t>
            </a:r>
            <a:r>
              <a:rPr lang="en-US" sz="2600" b="1" dirty="0">
                <a:effectLst/>
                <a:latin typeface="Arial" panose="020B0604020202020204" pitchFamily="34" charset="0"/>
                <a:ea typeface="Calibri" panose="020F0502020204030204" pitchFamily="34" charset="0"/>
                <a:cs typeface="Times New Roman" panose="02020603050405020304" pitchFamily="18" charset="0"/>
              </a:rPr>
              <a:t>cd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etc</a:t>
            </a:r>
            <a:r>
              <a:rPr lang="en-US" sz="2600" b="1" dirty="0">
                <a:effectLst/>
                <a:latin typeface="Arial" panose="020B0604020202020204" pitchFamily="34" charset="0"/>
                <a:ea typeface="Calibri" panose="020F0502020204030204" pitchFamily="34" charset="0"/>
                <a:cs typeface="Times New Roman" panose="02020603050405020304" pitchFamily="18" charset="0"/>
              </a:rPr>
              <a:t>/default</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2600" dirty="0">
                <a:effectLst/>
                <a:latin typeface="Arial" panose="020B0604020202020204" pitchFamily="34" charset="0"/>
                <a:ea typeface="Calibri" panose="020F0502020204030204" pitchFamily="34" charset="0"/>
                <a:cs typeface="Times New Roman" panose="02020603050405020304" pitchFamily="18" charset="0"/>
              </a:rPr>
              <a:t>After changing into directory need to go vi editor to change the port number by using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sudo</a:t>
            </a:r>
            <a:r>
              <a:rPr lang="en-US" sz="2600" b="1" dirty="0">
                <a:effectLst/>
                <a:latin typeface="Arial" panose="020B0604020202020204" pitchFamily="34" charset="0"/>
                <a:ea typeface="Calibri" panose="020F0502020204030204" pitchFamily="34" charset="0"/>
                <a:cs typeface="Times New Roman" panose="02020603050405020304" pitchFamily="18" charset="0"/>
              </a:rPr>
              <a:t> vi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jenkins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600" b="1" dirty="0">
              <a:effectLst/>
              <a:latin typeface="Arial" panose="020B0604020202020204" pitchFamily="34" charset="0"/>
              <a:ea typeface="DengXian" panose="02010600030101010101" pitchFamily="2" charset="-122"/>
              <a:cs typeface="Times New Roman" panose="02020603050405020304" pitchFamily="18" charset="0"/>
            </a:endParaRPr>
          </a:p>
          <a:p>
            <a:pPr marL="0" indent="0">
              <a:buNone/>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5454FB57-2895-5927-F2C6-2FA30F69A0CA}"/>
              </a:ext>
            </a:extLst>
          </p:cNvPr>
          <p:cNvPicPr>
            <a:picLocks noChangeAspect="1"/>
          </p:cNvPicPr>
          <p:nvPr/>
        </p:nvPicPr>
        <p:blipFill>
          <a:blip r:embed="rId2"/>
          <a:stretch>
            <a:fillRect/>
          </a:stretch>
        </p:blipFill>
        <p:spPr>
          <a:xfrm>
            <a:off x="141513" y="829582"/>
            <a:ext cx="6706613" cy="1717675"/>
          </a:xfrm>
          <a:prstGeom prst="rect">
            <a:avLst/>
          </a:prstGeom>
          <a:noFill/>
          <a:ln>
            <a:solidFill>
              <a:srgbClr val="0000FF"/>
            </a:solidFill>
          </a:ln>
        </p:spPr>
      </p:pic>
    </p:spTree>
    <p:extLst>
      <p:ext uri="{BB962C8B-B14F-4D97-AF65-F5344CB8AC3E}">
        <p14:creationId xmlns:p14="http://schemas.microsoft.com/office/powerpoint/2010/main" val="62887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5A9DE7-BF5E-91CE-0562-D085949F73FB}"/>
              </a:ext>
            </a:extLst>
          </p:cNvPr>
          <p:cNvPicPr>
            <a:picLocks noGrp="1" noChangeAspect="1"/>
          </p:cNvPicPr>
          <p:nvPr>
            <p:ph idx="1"/>
          </p:nvPr>
        </p:nvPicPr>
        <p:blipFill>
          <a:blip r:embed="rId2"/>
          <a:stretch>
            <a:fillRect/>
          </a:stretch>
        </p:blipFill>
        <p:spPr>
          <a:xfrm>
            <a:off x="217488" y="634819"/>
            <a:ext cx="10069512" cy="5599475"/>
          </a:xfrm>
          <a:prstGeom prst="rect">
            <a:avLst/>
          </a:prstGeom>
          <a:noFill/>
          <a:ln>
            <a:solidFill>
              <a:srgbClr val="0000FF"/>
            </a:solidFill>
          </a:ln>
        </p:spPr>
      </p:pic>
    </p:spTree>
    <p:extLst>
      <p:ext uri="{BB962C8B-B14F-4D97-AF65-F5344CB8AC3E}">
        <p14:creationId xmlns:p14="http://schemas.microsoft.com/office/powerpoint/2010/main" val="72794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55B0E-ED91-378C-F9FA-A413E267695A}"/>
              </a:ext>
            </a:extLst>
          </p:cNvPr>
          <p:cNvSpPr>
            <a:spLocks noGrp="1"/>
          </p:cNvSpPr>
          <p:nvPr>
            <p:ph idx="1"/>
          </p:nvPr>
        </p:nvSpPr>
        <p:spPr>
          <a:xfrm>
            <a:off x="130629" y="108857"/>
            <a:ext cx="10199913" cy="6651171"/>
          </a:xfrm>
        </p:spPr>
        <p:txBody>
          <a:bodyPr>
            <a:normAutofit/>
          </a:bodyPr>
          <a:lstStyle/>
          <a:p>
            <a:pPr algn="just"/>
            <a:r>
              <a:rPr lang="en-US" sz="2600" dirty="0">
                <a:effectLst/>
                <a:latin typeface="Arial" panose="020B0604020202020204" pitchFamily="34" charset="0"/>
                <a:ea typeface="DengXian" panose="02010600030101010101" pitchFamily="2" charset="-122"/>
                <a:cs typeface="Times New Roman" panose="02020603050405020304" pitchFamily="18" charset="0"/>
              </a:rPr>
              <a:t>To exit form vi editor need to enter </a:t>
            </a:r>
            <a:r>
              <a:rPr lang="en-US" sz="2600" b="1" dirty="0">
                <a:effectLst/>
                <a:latin typeface="Arial" panose="020B0604020202020204" pitchFamily="34" charset="0"/>
                <a:ea typeface="DengXian" panose="02010600030101010101" pitchFamily="2" charset="-122"/>
                <a:cs typeface="Times New Roman" panose="02020603050405020304" pitchFamily="18" charset="0"/>
              </a:rPr>
              <a:t>:</a:t>
            </a:r>
            <a:r>
              <a:rPr lang="en-US" sz="2600" b="1" dirty="0" err="1">
                <a:effectLst/>
                <a:latin typeface="Arial" panose="020B0604020202020204" pitchFamily="34" charset="0"/>
                <a:ea typeface="DengXian" panose="02010600030101010101" pitchFamily="2" charset="-122"/>
                <a:cs typeface="Times New Roman" panose="02020603050405020304" pitchFamily="18" charset="0"/>
              </a:rPr>
              <a:t>wq</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__Inter_Fallback_36bd41"/>
                <a:cs typeface="Times New Roman" panose="02020603050405020304" pitchFamily="18" charset="0"/>
              </a:rPr>
              <a:t>After exit from vi editor need to change to another directory by using </a:t>
            </a:r>
            <a:r>
              <a:rPr lang="en-US" sz="2600" b="1" dirty="0">
                <a:effectLst/>
                <a:latin typeface="Arial" panose="020B0604020202020204" pitchFamily="34" charset="0"/>
                <a:ea typeface="Calibri" panose="020F0502020204030204" pitchFamily="34" charset="0"/>
                <a:cs typeface="Times New Roman" panose="02020603050405020304" pitchFamily="18" charset="0"/>
              </a:rPr>
              <a:t>cd /lib/</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systemd</a:t>
            </a:r>
            <a:r>
              <a:rPr lang="en-US" sz="2600" b="1" dirty="0">
                <a:effectLst/>
                <a:latin typeface="Arial" panose="020B0604020202020204" pitchFamily="34" charset="0"/>
                <a:ea typeface="Calibri" panose="020F0502020204030204" pitchFamily="34" charset="0"/>
                <a:cs typeface="Times New Roman" panose="02020603050405020304" pitchFamily="18" charset="0"/>
              </a:rPr>
              <a:t>/system</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__Inter_Fallback_36bd41"/>
                <a:cs typeface="Times New Roman" panose="02020603050405020304" pitchFamily="18" charset="0"/>
              </a:rPr>
              <a:t>After changing into above directory need to got vi editor again by using </a:t>
            </a:r>
            <a:r>
              <a:rPr lang="en-US" sz="2600" b="1" dirty="0" err="1">
                <a:effectLst/>
                <a:latin typeface="Arial" panose="020B0604020202020204" pitchFamily="34" charset="0"/>
                <a:ea typeface="__Inter_Fallback_36bd41"/>
                <a:cs typeface="Times New Roman" panose="02020603050405020304" pitchFamily="18" charset="0"/>
              </a:rPr>
              <a:t>sudo</a:t>
            </a:r>
            <a:r>
              <a:rPr lang="en-US" sz="2600" b="1" dirty="0">
                <a:effectLst/>
                <a:latin typeface="Arial" panose="020B0604020202020204" pitchFamily="34" charset="0"/>
                <a:ea typeface="__Inter_Fallback_36bd41"/>
                <a:cs typeface="Times New Roman" panose="02020603050405020304" pitchFamily="18" charset="0"/>
              </a:rPr>
              <a:t> vi </a:t>
            </a:r>
            <a:r>
              <a:rPr lang="en-US" sz="2600" b="1" dirty="0" err="1">
                <a:effectLst/>
                <a:latin typeface="Arial" panose="020B0604020202020204" pitchFamily="34" charset="0"/>
                <a:ea typeface="__Inter_Fallback_36bd41"/>
                <a:cs typeface="Times New Roman" panose="02020603050405020304" pitchFamily="18" charset="0"/>
              </a:rPr>
              <a:t>jenkins.service</a:t>
            </a:r>
            <a:r>
              <a:rPr lang="en-US" sz="2600" b="1" dirty="0">
                <a:effectLst/>
                <a:latin typeface="Arial" panose="020B0604020202020204" pitchFamily="34" charset="0"/>
                <a:ea typeface="__Inter_Fallback_36bd41"/>
                <a:cs typeface="Times New Roman" panose="02020603050405020304" pitchFamily="18" charset="0"/>
              </a:rPr>
              <a:t> </a:t>
            </a:r>
            <a:r>
              <a:rPr lang="en-US" sz="2600" dirty="0">
                <a:effectLst/>
                <a:latin typeface="Arial" panose="020B0604020202020204" pitchFamily="34" charset="0"/>
                <a:ea typeface="__Inter_Fallback_36bd41"/>
                <a:cs typeface="Times New Roman" panose="02020603050405020304" pitchFamily="18" charset="0"/>
              </a:rPr>
              <a:t>in this need to change the </a:t>
            </a:r>
            <a:r>
              <a:rPr lang="en-US" sz="2600" dirty="0" err="1">
                <a:effectLst/>
                <a:latin typeface="Arial" panose="020B0604020202020204" pitchFamily="34" charset="0"/>
                <a:ea typeface="__Inter_Fallback_36bd41"/>
                <a:cs typeface="Times New Roman" panose="02020603050405020304" pitchFamily="18" charset="0"/>
              </a:rPr>
              <a:t>jenkins</a:t>
            </a:r>
            <a:r>
              <a:rPr lang="en-US" sz="2600" dirty="0">
                <a:effectLst/>
                <a:latin typeface="Arial" panose="020B0604020202020204" pitchFamily="34" charset="0"/>
                <a:ea typeface="__Inter_Fallback_36bd41"/>
                <a:cs typeface="Times New Roman" panose="02020603050405020304" pitchFamily="18" charset="0"/>
              </a:rPr>
              <a:t> port to 8090 and then exit form vi editor</a:t>
            </a:r>
          </a:p>
          <a:p>
            <a:pPr marL="0" indent="0" algn="just">
              <a:buNone/>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sz="2600" dirty="0"/>
          </a:p>
        </p:txBody>
      </p:sp>
      <p:pic>
        <p:nvPicPr>
          <p:cNvPr id="4" name="Picture 3">
            <a:extLst>
              <a:ext uri="{FF2B5EF4-FFF2-40B4-BE49-F238E27FC236}">
                <a16:creationId xmlns:a16="http://schemas.microsoft.com/office/drawing/2014/main" id="{6FA0C164-5460-8C20-2CD3-04E20FF922F9}"/>
              </a:ext>
            </a:extLst>
          </p:cNvPr>
          <p:cNvPicPr>
            <a:picLocks noChangeAspect="1"/>
          </p:cNvPicPr>
          <p:nvPr/>
        </p:nvPicPr>
        <p:blipFill>
          <a:blip r:embed="rId2"/>
          <a:stretch>
            <a:fillRect/>
          </a:stretch>
        </p:blipFill>
        <p:spPr>
          <a:xfrm>
            <a:off x="130629" y="2971255"/>
            <a:ext cx="5713946" cy="3636374"/>
          </a:xfrm>
          <a:prstGeom prst="rect">
            <a:avLst/>
          </a:prstGeom>
          <a:noFill/>
          <a:ln>
            <a:solidFill>
              <a:srgbClr val="0000FF"/>
            </a:solidFill>
          </a:ln>
        </p:spPr>
      </p:pic>
    </p:spTree>
    <p:extLst>
      <p:ext uri="{BB962C8B-B14F-4D97-AF65-F5344CB8AC3E}">
        <p14:creationId xmlns:p14="http://schemas.microsoft.com/office/powerpoint/2010/main" val="116108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B230F-5372-0311-FDA6-66AD2513D590}"/>
              </a:ext>
            </a:extLst>
          </p:cNvPr>
          <p:cNvSpPr>
            <a:spLocks noGrp="1"/>
          </p:cNvSpPr>
          <p:nvPr>
            <p:ph idx="1"/>
          </p:nvPr>
        </p:nvSpPr>
        <p:spPr>
          <a:xfrm>
            <a:off x="261256" y="261257"/>
            <a:ext cx="10080171" cy="6400799"/>
          </a:xfrm>
        </p:spPr>
        <p:txBody>
          <a:bodyPr>
            <a:normAutofit/>
          </a:bodyPr>
          <a:lstStyle/>
          <a:p>
            <a:pPr algn="just">
              <a:tabLst>
                <a:tab pos="198120" algn="l"/>
              </a:tabLst>
            </a:pPr>
            <a:r>
              <a:rPr lang="en-US" sz="2600" dirty="0">
                <a:effectLst/>
                <a:latin typeface="Arial" panose="020B0604020202020204" pitchFamily="34" charset="0"/>
                <a:ea typeface="DengXian" panose="02010600030101010101" pitchFamily="2" charset="-122"/>
                <a:cs typeface="Times New Roman" panose="02020603050405020304" pitchFamily="18" charset="0"/>
              </a:rPr>
              <a:t>After exit from vi editor need to reload the </a:t>
            </a:r>
            <a:r>
              <a:rPr lang="en-US" sz="2600" dirty="0" err="1">
                <a:effectLst/>
                <a:latin typeface="Arial" panose="020B0604020202020204" pitchFamily="34" charset="0"/>
                <a:ea typeface="DengXian" panose="02010600030101010101" pitchFamily="2" charset="-122"/>
                <a:cs typeface="Times New Roman" panose="02020603050405020304" pitchFamily="18" charset="0"/>
              </a:rPr>
              <a:t>jenkins</a:t>
            </a:r>
            <a:r>
              <a:rPr lang="en-US" sz="2600" dirty="0">
                <a:effectLst/>
                <a:latin typeface="Arial" panose="020B0604020202020204" pitchFamily="34" charset="0"/>
                <a:ea typeface="DengXian" panose="02010600030101010101" pitchFamily="2" charset="-122"/>
                <a:cs typeface="Times New Roman" panose="02020603050405020304" pitchFamily="18" charset="0"/>
              </a:rPr>
              <a:t> server by using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sudo</a:t>
            </a:r>
            <a:r>
              <a:rPr lang="en-US" sz="2600" b="1" dirty="0">
                <a:effectLst/>
                <a:latin typeface="Arial" panose="020B0604020202020204" pitchFamily="34" charset="0"/>
                <a:ea typeface="Calibri" panose="020F0502020204030204" pitchFamily="34" charset="0"/>
                <a:cs typeface="Times New Roman" panose="02020603050405020304" pitchFamily="18" charset="0"/>
              </a:rPr>
              <a:t>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systemctl</a:t>
            </a:r>
            <a:r>
              <a:rPr lang="en-US" sz="2600" b="1" dirty="0">
                <a:effectLst/>
                <a:latin typeface="Arial" panose="020B0604020202020204" pitchFamily="34" charset="0"/>
                <a:ea typeface="Calibri" panose="020F0502020204030204" pitchFamily="34" charset="0"/>
                <a:cs typeface="Times New Roman" panose="02020603050405020304" pitchFamily="18" charset="0"/>
              </a:rPr>
              <a:t> daemon-reload</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b="1" dirty="0">
                <a:effectLst/>
                <a:latin typeface="Arial" panose="020B0604020202020204" pitchFamily="34" charset="0"/>
                <a:ea typeface="Calibri" panose="020F0502020204030204" pitchFamily="34" charset="0"/>
                <a:cs typeface="Times New Roman" panose="02020603050405020304" pitchFamily="18" charset="0"/>
              </a:rPr>
              <a:t>Step-3:</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Calibri" panose="020F0502020204030204" pitchFamily="34" charset="0"/>
                <a:cs typeface="Times New Roman" panose="02020603050405020304" pitchFamily="18" charset="0"/>
              </a:rPr>
              <a:t>Jenkins dashboard creation</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Calibri" panose="020F0502020204030204" pitchFamily="34" charset="0"/>
                <a:cs typeface="Times New Roman" panose="02020603050405020304" pitchFamily="18" charset="0"/>
              </a:rPr>
              <a:t>Then restart the </a:t>
            </a:r>
            <a:r>
              <a:rPr lang="en-US" sz="2600" dirty="0" err="1">
                <a:effectLst/>
                <a:latin typeface="Arial" panose="020B0604020202020204" pitchFamily="34" charset="0"/>
                <a:ea typeface="Calibri" panose="020F0502020204030204" pitchFamily="34" charset="0"/>
                <a:cs typeface="Times New Roman" panose="02020603050405020304" pitchFamily="18" charset="0"/>
              </a:rPr>
              <a:t>jenkins</a:t>
            </a:r>
            <a:r>
              <a:rPr lang="en-US" sz="2600" dirty="0">
                <a:effectLst/>
                <a:latin typeface="Arial" panose="020B0604020202020204" pitchFamily="34" charset="0"/>
                <a:ea typeface="Calibri" panose="020F0502020204030204" pitchFamily="34" charset="0"/>
                <a:cs typeface="Times New Roman" panose="02020603050405020304" pitchFamily="18" charset="0"/>
              </a:rPr>
              <a:t> server by using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sudo</a:t>
            </a:r>
            <a:r>
              <a:rPr lang="en-US" sz="2600" b="1" dirty="0">
                <a:effectLst/>
                <a:latin typeface="Arial" panose="020B0604020202020204" pitchFamily="34" charset="0"/>
                <a:ea typeface="Calibri" panose="020F0502020204030204" pitchFamily="34" charset="0"/>
                <a:cs typeface="Times New Roman" panose="02020603050405020304" pitchFamily="18" charset="0"/>
              </a:rPr>
              <a:t>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systemctl</a:t>
            </a:r>
            <a:r>
              <a:rPr lang="en-US" sz="2600" b="1" dirty="0">
                <a:effectLst/>
                <a:latin typeface="Arial" panose="020B0604020202020204" pitchFamily="34" charset="0"/>
                <a:ea typeface="Calibri" panose="020F0502020204030204" pitchFamily="34" charset="0"/>
                <a:cs typeface="Times New Roman" panose="02020603050405020304" pitchFamily="18" charset="0"/>
              </a:rPr>
              <a:t> restart </a:t>
            </a:r>
            <a:r>
              <a:rPr lang="en-US" sz="2600" b="1" dirty="0" err="1">
                <a:effectLst/>
                <a:latin typeface="Arial" panose="020B0604020202020204" pitchFamily="34" charset="0"/>
                <a:ea typeface="Calibri" panose="020F0502020204030204" pitchFamily="34" charset="0"/>
                <a:cs typeface="Times New Roman" panose="02020603050405020304" pitchFamily="18" charset="0"/>
              </a:rPr>
              <a:t>jenkins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__Inter_Fallback_36bd41"/>
                <a:cs typeface="Times New Roman" panose="02020603050405020304" pitchFamily="18" charset="0"/>
              </a:rPr>
              <a:t>After restarting the service then connect the with 8090 port  </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Segoe UI" panose="020B0502040204020203" pitchFamily="34" charset="0"/>
                <a:cs typeface="Times New Roman" panose="02020603050405020304" pitchFamily="18" charset="0"/>
              </a:rPr>
              <a:t>Now Unlock Jenkins using an administrative password</a:t>
            </a:r>
          </a:p>
          <a:p>
            <a:pPr algn="just"/>
            <a:r>
              <a:rPr lang="en-US" sz="2600" dirty="0">
                <a:latin typeface="Arial" panose="020B0604020202020204" pitchFamily="34" charset="0"/>
                <a:cs typeface="Times New Roman" panose="02020603050405020304" pitchFamily="18" charset="0"/>
              </a:rPr>
              <a:t>To get need to copy var path and paste in Git by using </a:t>
            </a:r>
            <a:r>
              <a:rPr lang="en-US" sz="2600" dirty="0" err="1">
                <a:latin typeface="Arial" panose="020B0604020202020204" pitchFamily="34" charset="0"/>
                <a:cs typeface="Times New Roman" panose="02020603050405020304" pitchFamily="18" charset="0"/>
              </a:rPr>
              <a:t>sudo</a:t>
            </a:r>
            <a:r>
              <a:rPr lang="en-US" sz="2600" dirty="0">
                <a:latin typeface="Arial" panose="020B0604020202020204" pitchFamily="34" charset="0"/>
                <a:cs typeface="Times New Roman" panose="02020603050405020304" pitchFamily="18" charset="0"/>
              </a:rPr>
              <a:t> cat var path to get administrative password</a:t>
            </a:r>
          </a:p>
          <a:p>
            <a:pPr marL="0" indent="0" algn="just">
              <a:buNone/>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Rectangle 2">
            <a:extLst>
              <a:ext uri="{FF2B5EF4-FFF2-40B4-BE49-F238E27FC236}">
                <a16:creationId xmlns:a16="http://schemas.microsoft.com/office/drawing/2014/main" id="{3ED67A36-DB8F-472D-8400-A00D4DA3E522}"/>
              </a:ext>
            </a:extLst>
          </p:cNvPr>
          <p:cNvSpPr>
            <a:spLocks noChangeArrowheads="1"/>
          </p:cNvSpPr>
          <p:nvPr/>
        </p:nvSpPr>
        <p:spPr bwMode="auto">
          <a:xfrm>
            <a:off x="87085"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8F2F16DF-A722-D161-0B14-505506134926}"/>
              </a:ext>
            </a:extLst>
          </p:cNvPr>
          <p:cNvGraphicFramePr>
            <a:graphicFrameLocks/>
          </p:cNvGraphicFramePr>
          <p:nvPr>
            <p:extLst>
              <p:ext uri="{D42A27DB-BD31-4B8C-83A1-F6EECF244321}">
                <p14:modId xmlns:p14="http://schemas.microsoft.com/office/powerpoint/2010/main" val="3493417405"/>
              </p:ext>
            </p:extLst>
          </p:nvPr>
        </p:nvGraphicFramePr>
        <p:xfrm>
          <a:off x="337457" y="5072743"/>
          <a:ext cx="5175250" cy="1669143"/>
        </p:xfrm>
        <a:graphic>
          <a:graphicData uri="http://schemas.openxmlformats.org/presentationml/2006/ole">
            <mc:AlternateContent xmlns:mc="http://schemas.openxmlformats.org/markup-compatibility/2006">
              <mc:Choice xmlns:v="urn:schemas-microsoft-com:vml" Requires="v">
                <p:oleObj name="Picture" r:id="rId2" imgW="691200" imgH="388800" progId="StaticMetafile">
                  <p:embed/>
                </p:oleObj>
              </mc:Choice>
              <mc:Fallback>
                <p:oleObj name="Picture" r:id="rId2" imgW="691200" imgH="388800" progId="StaticMetafile">
                  <p:embed/>
                  <p:pic>
                    <p:nvPicPr>
                      <p:cNvPr id="5" name="Object 4">
                        <a:extLst>
                          <a:ext uri="{FF2B5EF4-FFF2-40B4-BE49-F238E27FC236}">
                            <a16:creationId xmlns:a16="http://schemas.microsoft.com/office/drawing/2014/main" id="{8F2F16DF-A722-D161-0B14-50550613492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5072743"/>
                        <a:ext cx="5175250" cy="1669143"/>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2918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7F308-4230-5E22-D008-7C31C238DAE3}"/>
              </a:ext>
            </a:extLst>
          </p:cNvPr>
          <p:cNvSpPr>
            <a:spLocks noGrp="1"/>
          </p:cNvSpPr>
          <p:nvPr>
            <p:ph idx="1"/>
          </p:nvPr>
        </p:nvSpPr>
        <p:spPr>
          <a:xfrm>
            <a:off x="152400" y="119743"/>
            <a:ext cx="10091057" cy="6531427"/>
          </a:xfrm>
        </p:spPr>
        <p:txBody>
          <a:bodyPr>
            <a:noAutofit/>
          </a:bodyPr>
          <a:lstStyle/>
          <a:p>
            <a:pPr marL="0" indent="0" algn="just">
              <a:buNone/>
            </a:pPr>
            <a:r>
              <a:rPr lang="en-US" b="1" dirty="0">
                <a:effectLst/>
                <a:latin typeface="Arial" panose="020B0604020202020204" pitchFamily="34" charset="0"/>
                <a:ea typeface="DengXian" panose="02010600030101010101" pitchFamily="2" charset="-122"/>
                <a:cs typeface="Times New Roman" panose="02020603050405020304" pitchFamily="18" charset="0"/>
              </a:rPr>
              <a:t>Step-4:</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__Inter_Fallback_36bd41"/>
                <a:cs typeface="Times New Roman" panose="02020603050405020304" pitchFamily="18" charset="0"/>
              </a:rPr>
              <a:t>1.Need to Install Docker Instance and connect to the </a:t>
            </a:r>
            <a:r>
              <a:rPr lang="en-US" dirty="0" err="1">
                <a:effectLst/>
                <a:latin typeface="Arial" panose="020B0604020202020204" pitchFamily="34" charset="0"/>
                <a:ea typeface="__Inter_Fallback_36bd41"/>
                <a:cs typeface="Times New Roman" panose="02020603050405020304" pitchFamily="18" charset="0"/>
              </a:rPr>
              <a:t>sonarQube</a:t>
            </a:r>
            <a:r>
              <a:rPr lang="en-US" dirty="0">
                <a:effectLst/>
                <a:latin typeface="Arial" panose="020B0604020202020204" pitchFamily="34" charset="0"/>
                <a:ea typeface="__Inter_Fallback_36bd41"/>
                <a:cs typeface="Times New Roman" panose="02020603050405020304" pitchFamily="18" charset="0"/>
              </a:rPr>
              <a:t> with Docker Container by using below commands</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Calibri" panose="020F0502020204030204" pitchFamily="34" charset="0"/>
                <a:cs typeface="Times New Roman" panose="02020603050405020304" pitchFamily="18" charset="0"/>
              </a:rPr>
              <a:t>2.</a:t>
            </a:r>
            <a:r>
              <a:rPr lang="en-US" b="1" dirty="0">
                <a:effectLst/>
                <a:latin typeface="Arial" panose="020B0604020202020204" pitchFamily="34" charset="0"/>
                <a:ea typeface="Calibri" panose="020F0502020204030204" pitchFamily="34" charset="0"/>
                <a:cs typeface="Times New Roman" panose="02020603050405020304" pitchFamily="18" charset="0"/>
              </a:rPr>
              <a:t>sudo apt-get update</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Calibri" panose="020F0502020204030204" pitchFamily="34" charset="0"/>
                <a:cs typeface="Times New Roman" panose="02020603050405020304" pitchFamily="18" charset="0"/>
              </a:rPr>
              <a:t>3.After update the tools need install Docker by using </a:t>
            </a:r>
            <a:r>
              <a:rPr lang="en-US" b="1" dirty="0" err="1">
                <a:effectLst/>
                <a:latin typeface="Arial" panose="020B0604020202020204" pitchFamily="34" charset="0"/>
                <a:ea typeface="Calibri" panose="020F0502020204030204" pitchFamily="34" charset="0"/>
                <a:cs typeface="Times New Roman" panose="02020603050405020304" pitchFamily="18" charset="0"/>
              </a:rPr>
              <a:t>sudo</a:t>
            </a:r>
            <a:r>
              <a:rPr lang="en-US" b="1" dirty="0">
                <a:effectLst/>
                <a:latin typeface="Arial" panose="020B0604020202020204" pitchFamily="34" charset="0"/>
                <a:ea typeface="Calibri" panose="020F0502020204030204" pitchFamily="34" charset="0"/>
                <a:cs typeface="Times New Roman" panose="02020603050405020304" pitchFamily="18" charset="0"/>
              </a:rPr>
              <a:t> apt-get install docker.io -y</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Calibri" panose="020F0502020204030204" pitchFamily="34" charset="0"/>
                <a:cs typeface="Times New Roman" panose="02020603050405020304" pitchFamily="18" charset="0"/>
              </a:rPr>
              <a:t>4.After Installing the docker create user in </a:t>
            </a:r>
            <a:r>
              <a:rPr lang="en-US" dirty="0" err="1">
                <a:effectLst/>
                <a:latin typeface="Arial" panose="020B0604020202020204" pitchFamily="34" charset="0"/>
                <a:ea typeface="Calibri" panose="020F0502020204030204" pitchFamily="34" charset="0"/>
                <a:cs typeface="Times New Roman" panose="02020603050405020304" pitchFamily="18" charset="0"/>
              </a:rPr>
              <a:t>usermod</a:t>
            </a:r>
            <a:r>
              <a:rPr lang="en-US" dirty="0">
                <a:effectLst/>
                <a:latin typeface="Arial" panose="020B0604020202020204" pitchFamily="34" charset="0"/>
                <a:ea typeface="Calibri" panose="020F0502020204030204" pitchFamily="34" charset="0"/>
                <a:cs typeface="Times New Roman" panose="02020603050405020304" pitchFamily="18" charset="0"/>
              </a:rPr>
              <a:t> by using </a:t>
            </a:r>
            <a:r>
              <a:rPr lang="en-US" b="1" dirty="0" err="1">
                <a:effectLst/>
                <a:latin typeface="Arial" panose="020B0604020202020204" pitchFamily="34" charset="0"/>
                <a:ea typeface="Calibri" panose="020F0502020204030204" pitchFamily="34" charset="0"/>
                <a:cs typeface="Times New Roman" panose="02020603050405020304" pitchFamily="18" charset="0"/>
              </a:rPr>
              <a:t>sudo</a:t>
            </a:r>
            <a:r>
              <a:rPr lang="en-US" b="1" dirty="0">
                <a:effectLst/>
                <a:latin typeface="Arial" panose="020B0604020202020204" pitchFamily="34" charset="0"/>
                <a:ea typeface="Calibri" panose="020F0502020204030204" pitchFamily="34" charset="0"/>
                <a:cs typeface="Times New Roman" panose="02020603050405020304" pitchFamily="18" charset="0"/>
              </a:rPr>
              <a:t> </a:t>
            </a:r>
            <a:r>
              <a:rPr lang="en-US" b="1" dirty="0" err="1">
                <a:effectLst/>
                <a:latin typeface="Arial" panose="020B0604020202020204" pitchFamily="34" charset="0"/>
                <a:ea typeface="Calibri" panose="020F0502020204030204" pitchFamily="34" charset="0"/>
                <a:cs typeface="Times New Roman" panose="02020603050405020304" pitchFamily="18" charset="0"/>
              </a:rPr>
              <a:t>usermod</a:t>
            </a:r>
            <a:r>
              <a:rPr lang="en-US" b="1" dirty="0">
                <a:effectLst/>
                <a:latin typeface="Arial" panose="020B0604020202020204" pitchFamily="34" charset="0"/>
                <a:ea typeface="Calibri" panose="020F0502020204030204" pitchFamily="34" charset="0"/>
                <a:cs typeface="Times New Roman" panose="02020603050405020304" pitchFamily="18" charset="0"/>
              </a:rPr>
              <a:t> -</a:t>
            </a:r>
            <a:r>
              <a:rPr lang="en-US" b="1" dirty="0" err="1">
                <a:effectLst/>
                <a:latin typeface="Arial" panose="020B0604020202020204" pitchFamily="34" charset="0"/>
                <a:ea typeface="Calibri" panose="020F0502020204030204" pitchFamily="34" charset="0"/>
                <a:cs typeface="Times New Roman" panose="02020603050405020304" pitchFamily="18" charset="0"/>
              </a:rPr>
              <a:t>aG</a:t>
            </a:r>
            <a:r>
              <a:rPr lang="en-US" b="1" dirty="0">
                <a:effectLst/>
                <a:latin typeface="Arial" panose="020B0604020202020204" pitchFamily="34" charset="0"/>
                <a:ea typeface="Calibri" panose="020F0502020204030204" pitchFamily="34" charset="0"/>
                <a:cs typeface="Times New Roman" panose="02020603050405020304" pitchFamily="18" charset="0"/>
              </a:rPr>
              <a:t> docker $USER   #my case is ubuntu</a:t>
            </a:r>
            <a:r>
              <a:rPr lang="en-US" dirty="0">
                <a:effectLst/>
                <a:latin typeface="Arial" panose="020B060402020202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Calibri" panose="020F0502020204030204" pitchFamily="34" charset="0"/>
                <a:cs typeface="Times New Roman" panose="02020603050405020304" pitchFamily="18" charset="0"/>
              </a:rPr>
              <a:t>5.Then New group for docker by using </a:t>
            </a:r>
            <a:r>
              <a:rPr lang="en-US" b="1" dirty="0" err="1">
                <a:effectLst/>
                <a:latin typeface="Arial" panose="020B0604020202020204" pitchFamily="34" charset="0"/>
                <a:ea typeface="Calibri" panose="020F0502020204030204" pitchFamily="34" charset="0"/>
                <a:cs typeface="Times New Roman" panose="02020603050405020304" pitchFamily="18" charset="0"/>
              </a:rPr>
              <a:t>newgrp</a:t>
            </a:r>
            <a:r>
              <a:rPr lang="en-US" b="1" dirty="0">
                <a:effectLst/>
                <a:latin typeface="Arial" panose="020B0604020202020204" pitchFamily="34" charset="0"/>
                <a:ea typeface="Calibri" panose="020F0502020204030204" pitchFamily="34" charset="0"/>
                <a:cs typeface="Times New Roman" panose="02020603050405020304" pitchFamily="18" charset="0"/>
              </a:rPr>
              <a:t> docker</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Segoe UI" panose="020B0502040204020203" pitchFamily="34" charset="0"/>
                <a:cs typeface="Times New Roman" panose="02020603050405020304" pitchFamily="18" charset="0"/>
              </a:rPr>
              <a:t>6.After the docker installation, we create a </a:t>
            </a:r>
            <a:r>
              <a:rPr lang="en-US" dirty="0" err="1">
                <a:effectLst/>
                <a:latin typeface="Arial" panose="020B0604020202020204" pitchFamily="34" charset="0"/>
                <a:ea typeface="Segoe UI" panose="020B0502040204020203" pitchFamily="34" charset="0"/>
                <a:cs typeface="Times New Roman" panose="02020603050405020304" pitchFamily="18" charset="0"/>
              </a:rPr>
              <a:t>sonarqube</a:t>
            </a:r>
            <a:r>
              <a:rPr lang="en-US" dirty="0">
                <a:effectLst/>
                <a:latin typeface="Arial" panose="020B0604020202020204" pitchFamily="34" charset="0"/>
                <a:ea typeface="Segoe UI" panose="020B0502040204020203" pitchFamily="34" charset="0"/>
                <a:cs typeface="Times New Roman" panose="02020603050405020304" pitchFamily="18" charset="0"/>
              </a:rPr>
              <a:t> container</a:t>
            </a:r>
            <a:r>
              <a:rPr lang="en-US" dirty="0">
                <a:effectLst/>
                <a:latin typeface="Segoe UI" panose="020B0502040204020203" pitchFamily="34" charset="0"/>
                <a:ea typeface="Segoe UI" panose="020B0502040204020203" pitchFamily="34" charset="0"/>
                <a:cs typeface="Times New Roman" panose="02020603050405020304" pitchFamily="18" charset="0"/>
              </a:rPr>
              <a:t> by using </a:t>
            </a:r>
            <a:r>
              <a:rPr lang="en-US" b="1" dirty="0">
                <a:effectLst/>
                <a:latin typeface="Arial" panose="020B0604020202020204" pitchFamily="34" charset="0"/>
                <a:ea typeface="Calibri" panose="020F0502020204030204" pitchFamily="34" charset="0"/>
                <a:cs typeface="Times New Roman" panose="02020603050405020304" pitchFamily="18" charset="0"/>
              </a:rPr>
              <a:t>docker run -d --name sonar -p 9000:9000 </a:t>
            </a:r>
            <a:r>
              <a:rPr lang="en-US" b="1" dirty="0" err="1">
                <a:effectLst/>
                <a:latin typeface="Arial" panose="020B0604020202020204" pitchFamily="34" charset="0"/>
                <a:ea typeface="Calibri" panose="020F0502020204030204" pitchFamily="34" charset="0"/>
                <a:cs typeface="Times New Roman" panose="02020603050405020304" pitchFamily="18" charset="0"/>
              </a:rPr>
              <a:t>sonarqube:lts-community</a:t>
            </a:r>
            <a:r>
              <a:rPr lang="en-US" b="1" dirty="0">
                <a:effectLst/>
                <a:latin typeface="Arial" panose="020B0604020202020204" pitchFamily="34" charset="0"/>
                <a:ea typeface="Calibri" panose="020F0502020204030204" pitchFamily="34" charset="0"/>
                <a:cs typeface="Times New Roman" panose="02020603050405020304" pitchFamily="18" charset="0"/>
              </a:rPr>
              <a:t> </a:t>
            </a:r>
            <a:r>
              <a:rPr lang="en-US" dirty="0">
                <a:effectLst/>
                <a:latin typeface="Arial" panose="020B0604020202020204" pitchFamily="34" charset="0"/>
                <a:ea typeface="Calibri" panose="020F0502020204030204" pitchFamily="34" charset="0"/>
                <a:cs typeface="Times New Roman" panose="02020603050405020304" pitchFamily="18" charset="0"/>
              </a:rPr>
              <a:t>Then connect the SonarQube by using Instance </a:t>
            </a:r>
            <a:r>
              <a:rPr lang="en-US" b="1" dirty="0">
                <a:effectLst/>
                <a:latin typeface="Arial" panose="020B0604020202020204" pitchFamily="34" charset="0"/>
                <a:ea typeface="Calibri" panose="020F0502020204030204" pitchFamily="34" charset="0"/>
                <a:cs typeface="Times New Roman" panose="02020603050405020304" pitchFamily="18" charset="0"/>
              </a:rPr>
              <a:t>public IPV4address:9000</a:t>
            </a:r>
            <a:r>
              <a:rPr lang="en-US" dirty="0">
                <a:effectLst/>
                <a:latin typeface="Arial" panose="020B0604020202020204" pitchFamily="34" charset="0"/>
                <a:ea typeface="Calibri" panose="020F0502020204030204" pitchFamily="34" charset="0"/>
                <a:cs typeface="Times New Roman" panose="02020603050405020304" pitchFamily="18" charset="0"/>
              </a:rPr>
              <a:t> (SonarQube default port number)</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__Inter_Fallback_36bd41"/>
                <a:cs typeface="Times New Roman" panose="02020603050405020304" pitchFamily="18" charset="0"/>
              </a:rPr>
              <a:t>Then login with login</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en-US" dirty="0">
                <a:effectLst/>
                <a:latin typeface="Arial" panose="020B0604020202020204" pitchFamily="34" charset="0"/>
                <a:ea typeface="__Inter_Fallback_36bd41"/>
                <a:cs typeface="Times New Roman" panose="02020603050405020304" pitchFamily="18" charset="0"/>
              </a:rPr>
              <a:t>Enter username as </a:t>
            </a:r>
            <a:r>
              <a:rPr lang="en-US" b="1" dirty="0">
                <a:effectLst/>
                <a:latin typeface="Arial" panose="020B0604020202020204" pitchFamily="34" charset="0"/>
                <a:ea typeface="__Inter_Fallback_36bd41"/>
                <a:cs typeface="Times New Roman" panose="02020603050405020304" pitchFamily="18" charset="0"/>
              </a:rPr>
              <a:t>admin</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en-US" dirty="0">
                <a:effectLst/>
                <a:latin typeface="Arial" panose="020B0604020202020204" pitchFamily="34" charset="0"/>
                <a:ea typeface="__Inter_Fallback_36bd41"/>
                <a:cs typeface="Times New Roman" panose="02020603050405020304" pitchFamily="18" charset="0"/>
              </a:rPr>
              <a:t>Enter password as </a:t>
            </a:r>
            <a:r>
              <a:rPr lang="en-US" b="1" dirty="0">
                <a:effectLst/>
                <a:latin typeface="Arial" panose="020B0604020202020204" pitchFamily="34" charset="0"/>
                <a:ea typeface="__Inter_Fallback_36bd41"/>
                <a:cs typeface="Times New Roman" panose="02020603050405020304" pitchFamily="18" charset="0"/>
              </a:rPr>
              <a:t>admin</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en-US" dirty="0">
                <a:effectLst/>
                <a:latin typeface="Arial" panose="020B0604020202020204" pitchFamily="34" charset="0"/>
                <a:ea typeface="__Inter_Fallback_36bd41"/>
                <a:cs typeface="Times New Roman" panose="02020603050405020304" pitchFamily="18" charset="0"/>
              </a:rPr>
              <a:t>Then click on </a:t>
            </a:r>
            <a:r>
              <a:rPr lang="en-US" b="1" dirty="0">
                <a:effectLst/>
                <a:latin typeface="Arial" panose="020B0604020202020204" pitchFamily="34" charset="0"/>
                <a:ea typeface="__Inter_Fallback_36bd41"/>
                <a:cs typeface="Times New Roman" panose="02020603050405020304" pitchFamily="18" charset="0"/>
              </a:rPr>
              <a:t>login </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sz="1800" dirty="0"/>
          </a:p>
        </p:txBody>
      </p:sp>
    </p:spTree>
    <p:extLst>
      <p:ext uri="{BB962C8B-B14F-4D97-AF65-F5344CB8AC3E}">
        <p14:creationId xmlns:p14="http://schemas.microsoft.com/office/powerpoint/2010/main" val="3801828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CFFD9-A51E-EBE0-492C-63458686F752}"/>
              </a:ext>
            </a:extLst>
          </p:cNvPr>
          <p:cNvSpPr>
            <a:spLocks noGrp="1"/>
          </p:cNvSpPr>
          <p:nvPr>
            <p:ph idx="1"/>
          </p:nvPr>
        </p:nvSpPr>
        <p:spPr>
          <a:xfrm>
            <a:off x="163286" y="185058"/>
            <a:ext cx="10080171" cy="6455228"/>
          </a:xfrm>
        </p:spPr>
        <p:txBody>
          <a:bodyPr>
            <a:normAutofit/>
          </a:bodyPr>
          <a:lstStyle/>
          <a:p>
            <a:pPr marL="0" indent="0" algn="just">
              <a:buNone/>
            </a:pPr>
            <a:r>
              <a:rPr lang="en-US" sz="2600" b="1" dirty="0">
                <a:effectLst/>
                <a:latin typeface="Arial" panose="020B0604020202020204" pitchFamily="34" charset="0"/>
                <a:ea typeface="DengXian" panose="02010600030101010101" pitchFamily="2" charset="-122"/>
                <a:cs typeface="Times New Roman" panose="02020603050405020304" pitchFamily="18" charset="0"/>
              </a:rPr>
              <a:t>Step-5:</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DengXian" panose="02010600030101010101" pitchFamily="2" charset="-122"/>
                <a:cs typeface="Times New Roman" panose="02020603050405020304" pitchFamily="18" charset="0"/>
              </a:rPr>
              <a:t>After completing of SonarQube connectivity need to go to the </a:t>
            </a:r>
            <a:r>
              <a:rPr lang="en-US" sz="2600" dirty="0" err="1">
                <a:effectLst/>
                <a:latin typeface="Arial" panose="020B0604020202020204" pitchFamily="34" charset="0"/>
                <a:ea typeface="DengXian" panose="02010600030101010101" pitchFamily="2" charset="-122"/>
                <a:cs typeface="Times New Roman" panose="02020603050405020304" pitchFamily="18" charset="0"/>
              </a:rPr>
              <a:t>jenkins</a:t>
            </a:r>
            <a:r>
              <a:rPr lang="en-US" sz="2600" dirty="0">
                <a:effectLst/>
                <a:latin typeface="Arial" panose="020B0604020202020204" pitchFamily="34" charset="0"/>
                <a:ea typeface="DengXian" panose="02010600030101010101" pitchFamily="2" charset="-122"/>
                <a:cs typeface="Times New Roman" panose="02020603050405020304" pitchFamily="18" charset="0"/>
              </a:rPr>
              <a:t> dashboard and start build the project</a:t>
            </a:r>
            <a:r>
              <a:rPr lang="en-US" sz="2600" dirty="0">
                <a:effectLst/>
                <a:latin typeface="Calibri" panose="020F0502020204030204" pitchFamily="34" charset="0"/>
                <a:ea typeface="DengXian" panose="02010600030101010101" pitchFamily="2" charset="-122"/>
                <a:cs typeface="Times New Roman" panose="02020603050405020304" pitchFamily="18" charset="0"/>
              </a:rPr>
              <a:t> </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buNone/>
            </a:pPr>
            <a:r>
              <a:rPr lang="en-US" sz="2600" b="1" dirty="0">
                <a:effectLst/>
                <a:latin typeface="Arial" panose="020B0604020202020204" pitchFamily="34" charset="0"/>
                <a:ea typeface="DengXian" panose="02010600030101010101" pitchFamily="2" charset="-122"/>
                <a:cs typeface="Times New Roman" panose="02020603050405020304" pitchFamily="18" charset="0"/>
              </a:rPr>
              <a:t>Step-6:</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__Inter_Fallback_36bd41"/>
                <a:cs typeface="Times New Roman" panose="02020603050405020304" pitchFamily="18" charset="0"/>
              </a:rPr>
              <a:t>First login into Jenkins dashboard and the go to the manage Jenkins and select plugins in plugins need to select available plugins and install the required plugins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__Inter_Fallback_36bd41"/>
                <a:cs typeface="Times New Roman" panose="02020603050405020304" pitchFamily="18" charset="0"/>
              </a:rPr>
              <a:t>1.Eclipse </a:t>
            </a:r>
            <a:r>
              <a:rPr lang="en-US" sz="2600" dirty="0" err="1">
                <a:effectLst/>
                <a:latin typeface="Arial" panose="020B0604020202020204" pitchFamily="34" charset="0"/>
                <a:ea typeface="__Inter_Fallback_36bd41"/>
                <a:cs typeface="Times New Roman" panose="02020603050405020304" pitchFamily="18" charset="0"/>
              </a:rPr>
              <a:t>Temurin</a:t>
            </a:r>
            <a:r>
              <a:rPr lang="en-US" sz="2600" dirty="0">
                <a:effectLst/>
                <a:latin typeface="Arial" panose="020B0604020202020204" pitchFamily="34" charset="0"/>
                <a:ea typeface="__Inter_Fallback_36bd41"/>
                <a:cs typeface="Times New Roman" panose="02020603050405020304" pitchFamily="18" charset="0"/>
              </a:rPr>
              <a:t> Installer (Install without restart)</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__Inter_Fallback_36bd41"/>
                <a:cs typeface="Times New Roman" panose="02020603050405020304" pitchFamily="18" charset="0"/>
              </a:rPr>
              <a:t>2.SonarQube Scanner (Install without restart)</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7BCEF9CF-0BB3-F696-D774-4421174292E6}"/>
              </a:ext>
            </a:extLst>
          </p:cNvPr>
          <p:cNvPicPr>
            <a:picLocks noChangeAspect="1"/>
          </p:cNvPicPr>
          <p:nvPr/>
        </p:nvPicPr>
        <p:blipFill>
          <a:blip r:embed="rId2"/>
          <a:stretch>
            <a:fillRect/>
          </a:stretch>
        </p:blipFill>
        <p:spPr>
          <a:xfrm>
            <a:off x="163286" y="4539343"/>
            <a:ext cx="5928995" cy="2100944"/>
          </a:xfrm>
          <a:prstGeom prst="rect">
            <a:avLst/>
          </a:prstGeom>
          <a:noFill/>
          <a:ln>
            <a:solidFill>
              <a:srgbClr val="0000FF"/>
            </a:solidFill>
          </a:ln>
        </p:spPr>
      </p:pic>
    </p:spTree>
    <p:extLst>
      <p:ext uri="{BB962C8B-B14F-4D97-AF65-F5344CB8AC3E}">
        <p14:creationId xmlns:p14="http://schemas.microsoft.com/office/powerpoint/2010/main" val="230981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7561E-E580-99CB-BAE2-25D659FA87C6}"/>
              </a:ext>
            </a:extLst>
          </p:cNvPr>
          <p:cNvSpPr>
            <a:spLocks noGrp="1"/>
          </p:cNvSpPr>
          <p:nvPr>
            <p:ph idx="1"/>
          </p:nvPr>
        </p:nvSpPr>
        <p:spPr>
          <a:xfrm>
            <a:off x="119744" y="108857"/>
            <a:ext cx="10167256" cy="6629399"/>
          </a:xfrm>
        </p:spPr>
        <p:txBody>
          <a:bodyPr/>
          <a:lstStyle/>
          <a:p>
            <a:pPr marL="0" indent="0" algn="just">
              <a:buNone/>
            </a:pPr>
            <a:r>
              <a:rPr lang="en-US" b="1" dirty="0">
                <a:effectLst/>
                <a:latin typeface="Arial" panose="020B0604020202020204" pitchFamily="34" charset="0"/>
                <a:ea typeface="DengXian" panose="02010600030101010101" pitchFamily="2" charset="-122"/>
                <a:cs typeface="Times New Roman" panose="02020603050405020304" pitchFamily="18" charset="0"/>
              </a:rPr>
              <a:t>Step-9:  </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__Inter_Fallback_36bd41"/>
                <a:cs typeface="Times New Roman" panose="02020603050405020304" pitchFamily="18" charset="0"/>
              </a:rPr>
              <a:t>Then again go to the Manage Jenkins and select Tools.</a:t>
            </a:r>
          </a:p>
          <a:p>
            <a:pPr algn="just"/>
            <a:endParaRPr lang="en-US" sz="2600" dirty="0">
              <a:latin typeface="Arial" panose="020B0604020202020204" pitchFamily="34" charset="0"/>
              <a:ea typeface="DengXian" panose="02010600030101010101" pitchFamily="2" charset="-122"/>
              <a:cs typeface="Times New Roman" panose="02020603050405020304" pitchFamily="18" charset="0"/>
            </a:endParaRPr>
          </a:p>
          <a:p>
            <a:pPr algn="just"/>
            <a:endParaRPr lang="en-US" sz="2600" dirty="0">
              <a:effectLst/>
              <a:latin typeface="Arial" panose="020B0604020202020204" pitchFamily="34" charset="0"/>
              <a:ea typeface="DengXian" panose="02010600030101010101" pitchFamily="2" charset="-122"/>
              <a:cs typeface="Times New Roman" panose="02020603050405020304" pitchFamily="18" charset="0"/>
            </a:endParaRPr>
          </a:p>
          <a:p>
            <a:pPr algn="just"/>
            <a:endParaRPr lang="en-US" sz="2600" dirty="0">
              <a:latin typeface="Arial" panose="020B0604020202020204" pitchFamily="34" charset="0"/>
              <a:ea typeface="DengXian" panose="02010600030101010101" pitchFamily="2" charset="-122"/>
              <a:cs typeface="Times New Roman" panose="02020603050405020304" pitchFamily="18" charset="0"/>
            </a:endParaRPr>
          </a:p>
          <a:p>
            <a:pPr marL="0" indent="0" algn="just">
              <a:buNone/>
            </a:pPr>
            <a:endParaRPr lang="en-US" sz="2600" dirty="0">
              <a:latin typeface="Arial" panose="020B060402020202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DengXian" panose="02010600030101010101" pitchFamily="2" charset="-122"/>
                <a:cs typeface="Times New Roman" panose="02020603050405020304" pitchFamily="18" charset="0"/>
              </a:rPr>
              <a:t>In Tools need to add </a:t>
            </a:r>
            <a:r>
              <a:rPr lang="en-US" dirty="0" err="1">
                <a:effectLst/>
                <a:latin typeface="Arial" panose="020B0604020202020204" pitchFamily="34" charset="0"/>
                <a:ea typeface="DengXian" panose="02010600030101010101" pitchFamily="2" charset="-122"/>
                <a:cs typeface="Times New Roman" panose="02020603050405020304" pitchFamily="18" charset="0"/>
              </a:rPr>
              <a:t>jdk</a:t>
            </a:r>
            <a:r>
              <a:rPr lang="en-US" dirty="0">
                <a:effectLst/>
                <a:latin typeface="Arial" panose="020B0604020202020204" pitchFamily="34" charset="0"/>
                <a:ea typeface="DengXian" panose="02010600030101010101" pitchFamily="2" charset="-122"/>
                <a:cs typeface="Times New Roman" panose="02020603050405020304" pitchFamily="18" charset="0"/>
              </a:rPr>
              <a:t> installation and maven installation </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en-US" dirty="0">
                <a:effectLst/>
                <a:latin typeface="Arial" panose="020B0604020202020204" pitchFamily="34" charset="0"/>
                <a:ea typeface="DengXian" panose="02010600030101010101" pitchFamily="2" charset="-122"/>
                <a:cs typeface="Times New Roman" panose="02020603050405020304" pitchFamily="18" charset="0"/>
              </a:rPr>
              <a:t>Add </a:t>
            </a:r>
            <a:r>
              <a:rPr lang="en-US" dirty="0" err="1">
                <a:effectLst/>
                <a:latin typeface="Arial" panose="020B0604020202020204" pitchFamily="34" charset="0"/>
                <a:ea typeface="DengXian" panose="02010600030101010101" pitchFamily="2" charset="-122"/>
                <a:cs typeface="Times New Roman" panose="02020603050405020304" pitchFamily="18" charset="0"/>
              </a:rPr>
              <a:t>jenkins</a:t>
            </a:r>
            <a:r>
              <a:rPr lang="en-US" dirty="0">
                <a:effectLst/>
                <a:latin typeface="Arial" panose="020B0604020202020204" pitchFamily="34" charset="0"/>
                <a:ea typeface="DengXian" panose="02010600030101010101" pitchFamily="2" charset="-122"/>
                <a:cs typeface="Times New Roman" panose="02020603050405020304" pitchFamily="18" charset="0"/>
              </a:rPr>
              <a:t> Installation</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en-US" dirty="0">
                <a:effectLst/>
                <a:latin typeface="Arial" panose="020B0604020202020204" pitchFamily="34" charset="0"/>
                <a:ea typeface="DengXian" panose="02010600030101010101" pitchFamily="2" charset="-122"/>
                <a:cs typeface="Times New Roman" panose="02020603050405020304" pitchFamily="18" charset="0"/>
              </a:rPr>
              <a:t>Name</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en-US" dirty="0">
                <a:effectLst/>
                <a:latin typeface="Arial" panose="020B0604020202020204" pitchFamily="34" charset="0"/>
                <a:ea typeface="DengXian" panose="02010600030101010101" pitchFamily="2" charset="-122"/>
                <a:cs typeface="Times New Roman" panose="02020603050405020304" pitchFamily="18" charset="0"/>
              </a:rPr>
              <a:t>Java Version (jdk-17.0.8.1+1)</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buNone/>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426EAB31-345E-A9B5-82B1-4FC787CDE705}"/>
              </a:ext>
            </a:extLst>
          </p:cNvPr>
          <p:cNvPicPr>
            <a:picLocks noChangeAspect="1"/>
          </p:cNvPicPr>
          <p:nvPr/>
        </p:nvPicPr>
        <p:blipFill>
          <a:blip r:embed="rId2"/>
          <a:stretch>
            <a:fillRect/>
          </a:stretch>
        </p:blipFill>
        <p:spPr>
          <a:xfrm>
            <a:off x="119744" y="933585"/>
            <a:ext cx="6085113" cy="1809615"/>
          </a:xfrm>
          <a:prstGeom prst="rect">
            <a:avLst/>
          </a:prstGeom>
          <a:noFill/>
          <a:ln>
            <a:solidFill>
              <a:srgbClr val="0000FF"/>
            </a:solidFill>
          </a:ln>
        </p:spPr>
      </p:pic>
      <p:pic>
        <p:nvPicPr>
          <p:cNvPr id="5" name="Picture 4">
            <a:extLst>
              <a:ext uri="{FF2B5EF4-FFF2-40B4-BE49-F238E27FC236}">
                <a16:creationId xmlns:a16="http://schemas.microsoft.com/office/drawing/2014/main" id="{182A4796-85A0-0AFD-C80D-72DAF296D55F}"/>
              </a:ext>
            </a:extLst>
          </p:cNvPr>
          <p:cNvPicPr>
            <a:picLocks noChangeAspect="1"/>
          </p:cNvPicPr>
          <p:nvPr/>
        </p:nvPicPr>
        <p:blipFill>
          <a:blip r:embed="rId3"/>
          <a:stretch>
            <a:fillRect/>
          </a:stretch>
        </p:blipFill>
        <p:spPr>
          <a:xfrm>
            <a:off x="54429" y="4822372"/>
            <a:ext cx="6150428" cy="2035628"/>
          </a:xfrm>
          <a:prstGeom prst="rect">
            <a:avLst/>
          </a:prstGeom>
          <a:noFill/>
          <a:ln>
            <a:solidFill>
              <a:srgbClr val="0000FF"/>
            </a:solidFill>
          </a:ln>
        </p:spPr>
      </p:pic>
    </p:spTree>
    <p:extLst>
      <p:ext uri="{BB962C8B-B14F-4D97-AF65-F5344CB8AC3E}">
        <p14:creationId xmlns:p14="http://schemas.microsoft.com/office/powerpoint/2010/main" val="68188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C3C3C2-8FE0-6A7C-B8A0-D21C41479F19}"/>
              </a:ext>
            </a:extLst>
          </p:cNvPr>
          <p:cNvSpPr>
            <a:spLocks noGrp="1"/>
          </p:cNvSpPr>
          <p:nvPr>
            <p:ph idx="1"/>
          </p:nvPr>
        </p:nvSpPr>
        <p:spPr>
          <a:xfrm>
            <a:off x="97972" y="152400"/>
            <a:ext cx="10178142" cy="6564086"/>
          </a:xfrm>
        </p:spPr>
        <p:txBody>
          <a:bodyPr/>
          <a:lstStyle/>
          <a:p>
            <a:pPr algn="just"/>
            <a:r>
              <a:rPr lang="en-US" sz="2400" dirty="0">
                <a:effectLst/>
                <a:latin typeface="Arial" panose="020B0604020202020204" pitchFamily="34" charset="0"/>
                <a:ea typeface="DengXian" panose="02010600030101010101" pitchFamily="2" charset="-122"/>
                <a:cs typeface="Times New Roman" panose="02020603050405020304" pitchFamily="18" charset="0"/>
              </a:rPr>
              <a:t>Then again In Tools need to add maven installation and maven installation </a:t>
            </a:r>
            <a:endParaRPr lang="en-IN"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400" dirty="0">
                <a:effectLst/>
                <a:latin typeface="Arial" panose="020B0604020202020204" pitchFamily="34" charset="0"/>
                <a:ea typeface="DengXian" panose="02010600030101010101" pitchFamily="2" charset="-122"/>
                <a:cs typeface="Times New Roman" panose="02020603050405020304" pitchFamily="18" charset="0"/>
              </a:rPr>
              <a:t>Add maven</a:t>
            </a:r>
            <a:endParaRPr lang="en-IN"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400" dirty="0">
                <a:effectLst/>
                <a:latin typeface="Arial" panose="020B0604020202020204" pitchFamily="34" charset="0"/>
                <a:ea typeface="DengXian" panose="02010600030101010101" pitchFamily="2" charset="-122"/>
                <a:cs typeface="Times New Roman" panose="02020603050405020304" pitchFamily="18" charset="0"/>
              </a:rPr>
              <a:t>Name</a:t>
            </a:r>
            <a:endParaRPr lang="en-IN"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400" dirty="0">
                <a:effectLst/>
                <a:latin typeface="Arial" panose="020B0604020202020204" pitchFamily="34" charset="0"/>
                <a:ea typeface="DengXian" panose="02010600030101010101" pitchFamily="2" charset="-122"/>
                <a:cs typeface="Times New Roman" panose="02020603050405020304" pitchFamily="18" charset="0"/>
              </a:rPr>
              <a:t>Maven Version (3.6.0)</a:t>
            </a:r>
          </a:p>
          <a:p>
            <a:pPr algn="just"/>
            <a:r>
              <a:rPr lang="en-US" sz="2400" dirty="0">
                <a:latin typeface="Arial" panose="020B0604020202020204" pitchFamily="34" charset="0"/>
                <a:ea typeface="DengXian" panose="02010600030101010101" pitchFamily="2" charset="-122"/>
                <a:cs typeface="Times New Roman" panose="02020603050405020304" pitchFamily="18" charset="0"/>
              </a:rPr>
              <a:t>Then Apply and Save</a:t>
            </a:r>
          </a:p>
          <a:p>
            <a:pPr algn="just"/>
            <a:endParaRPr lang="en-IN" sz="24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224C567-7A0E-609D-E965-762E7FBFFE23}"/>
              </a:ext>
            </a:extLst>
          </p:cNvPr>
          <p:cNvPicPr>
            <a:picLocks noChangeAspect="1"/>
          </p:cNvPicPr>
          <p:nvPr/>
        </p:nvPicPr>
        <p:blipFill>
          <a:blip r:embed="rId2"/>
          <a:stretch>
            <a:fillRect/>
          </a:stretch>
        </p:blipFill>
        <p:spPr>
          <a:xfrm>
            <a:off x="141515" y="3068546"/>
            <a:ext cx="7565362" cy="3190740"/>
          </a:xfrm>
          <a:prstGeom prst="rect">
            <a:avLst/>
          </a:prstGeom>
          <a:noFill/>
          <a:ln>
            <a:solidFill>
              <a:srgbClr val="0000FF"/>
            </a:solidFill>
          </a:ln>
        </p:spPr>
      </p:pic>
    </p:spTree>
    <p:extLst>
      <p:ext uri="{BB962C8B-B14F-4D97-AF65-F5344CB8AC3E}">
        <p14:creationId xmlns:p14="http://schemas.microsoft.com/office/powerpoint/2010/main" val="3950241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3C1F36-8A45-409A-B43B-5BE40F3C034C}"/>
              </a:ext>
            </a:extLst>
          </p:cNvPr>
          <p:cNvSpPr>
            <a:spLocks noGrp="1"/>
          </p:cNvSpPr>
          <p:nvPr>
            <p:ph idx="1"/>
          </p:nvPr>
        </p:nvSpPr>
        <p:spPr>
          <a:xfrm>
            <a:off x="152400" y="119744"/>
            <a:ext cx="10080171" cy="6585856"/>
          </a:xfrm>
        </p:spPr>
        <p:txBody>
          <a:bodyPr/>
          <a:lstStyle/>
          <a:p>
            <a:pPr marL="0" indent="0" algn="just">
              <a:buNone/>
            </a:pPr>
            <a:r>
              <a:rPr lang="en-US" b="1" dirty="0">
                <a:effectLst/>
                <a:latin typeface="Arial" panose="020B0604020202020204" pitchFamily="34" charset="0"/>
                <a:ea typeface="DengXian" panose="02010600030101010101" pitchFamily="2" charset="-122"/>
                <a:cs typeface="Times New Roman" panose="02020603050405020304" pitchFamily="18" charset="0"/>
              </a:rPr>
              <a:t>Step-10:</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Arial" panose="020B0604020202020204" pitchFamily="34" charset="0"/>
                <a:ea typeface="__Inter_Fallback_36bd41"/>
                <a:cs typeface="Times New Roman" panose="02020603050405020304" pitchFamily="18" charset="0"/>
              </a:rPr>
              <a:t>After providing all the information need to Create a new project with Pipeline</a:t>
            </a:r>
          </a:p>
          <a:p>
            <a:pPr algn="just"/>
            <a:endParaRPr lang="en-US" sz="2400" dirty="0">
              <a:latin typeface="Arial" panose="020B0604020202020204" pitchFamily="34" charset="0"/>
              <a:ea typeface="DengXian" panose="02010600030101010101" pitchFamily="2" charset="-122"/>
              <a:cs typeface="Times New Roman" panose="02020603050405020304" pitchFamily="18" charset="0"/>
            </a:endParaRPr>
          </a:p>
          <a:p>
            <a:pPr algn="just"/>
            <a:endParaRPr lang="en-US" sz="2400" dirty="0">
              <a:effectLst/>
              <a:latin typeface="Arial" panose="020B0604020202020204" pitchFamily="34" charset="0"/>
              <a:ea typeface="DengXian" panose="02010600030101010101" pitchFamily="2" charset="-122"/>
              <a:cs typeface="Times New Roman" panose="02020603050405020304" pitchFamily="18" charset="0"/>
            </a:endParaRPr>
          </a:p>
          <a:p>
            <a:pPr algn="just"/>
            <a:endParaRPr lang="en-US" sz="2400" dirty="0">
              <a:latin typeface="Arial" panose="020B0604020202020204" pitchFamily="34" charset="0"/>
              <a:ea typeface="DengXian" panose="02010600030101010101" pitchFamily="2" charset="-122"/>
              <a:cs typeface="Times New Roman" panose="02020603050405020304" pitchFamily="18" charset="0"/>
            </a:endParaRPr>
          </a:p>
          <a:p>
            <a:pPr algn="just"/>
            <a:endParaRPr lang="en-US" sz="2400" dirty="0">
              <a:effectLst/>
              <a:latin typeface="Arial" panose="020B0604020202020204" pitchFamily="34" charset="0"/>
              <a:ea typeface="DengXian" panose="02010600030101010101" pitchFamily="2" charset="-122"/>
              <a:cs typeface="Times New Roman" panose="02020603050405020304" pitchFamily="18" charset="0"/>
            </a:endParaRPr>
          </a:p>
          <a:p>
            <a:pPr algn="just"/>
            <a:endParaRPr lang="en-US" sz="2400" dirty="0">
              <a:latin typeface="Arial" panose="020B0604020202020204" pitchFamily="34" charset="0"/>
              <a:ea typeface="DengXian" panose="02010600030101010101" pitchFamily="2" charset="-122"/>
              <a:cs typeface="Times New Roman" panose="02020603050405020304" pitchFamily="18" charset="0"/>
            </a:endParaRPr>
          </a:p>
          <a:p>
            <a:pPr marL="0" indent="0" algn="just">
              <a:buNone/>
            </a:pPr>
            <a:r>
              <a:rPr lang="en-US" b="1" dirty="0">
                <a:effectLst/>
                <a:latin typeface="Arial" panose="020B0604020202020204" pitchFamily="34" charset="0"/>
                <a:ea typeface="DengXian" panose="02010600030101010101" pitchFamily="2" charset="-122"/>
                <a:cs typeface="Times New Roman" panose="02020603050405020304" pitchFamily="18" charset="0"/>
              </a:rPr>
              <a:t>Step-11:</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r>
              <a:rPr lang="en-US" dirty="0">
                <a:effectLst/>
                <a:latin typeface="Arial" panose="020B0604020202020204" pitchFamily="34" charset="0"/>
                <a:ea typeface="__Inter_Fallback_36bd41"/>
              </a:rPr>
              <a:t>After Click on Ok the configure page will open</a:t>
            </a:r>
            <a:endParaRPr lang="en-IN"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Arial" panose="020B0604020202020204" pitchFamily="34" charset="0"/>
                <a:ea typeface="__Inter_Fallback_36bd41"/>
                <a:cs typeface="Times New Roman" panose="02020603050405020304" pitchFamily="18" charset="0"/>
              </a:rPr>
              <a:t>Then go the Pipeline in Configure and then provide the pipeline script Then Apply and Save</a:t>
            </a:r>
            <a:r>
              <a:rPr lang="en-US" sz="1800" dirty="0">
                <a:solidFill>
                  <a:srgbClr val="000000"/>
                </a:solidFill>
                <a:effectLst/>
                <a:latin typeface="Arial" panose="020B0604020202020204" pitchFamily="34" charset="0"/>
                <a:ea typeface="__Inter_Fallback_36bd41"/>
                <a:cs typeface="Times New Roman" panose="02020603050405020304" pitchFamily="18" charset="0"/>
              </a:rPr>
              <a:t>.</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61A40EE4-6A43-B0D1-D306-8BA1C98FF969}"/>
              </a:ext>
            </a:extLst>
          </p:cNvPr>
          <p:cNvPicPr>
            <a:picLocks noChangeAspect="1"/>
          </p:cNvPicPr>
          <p:nvPr/>
        </p:nvPicPr>
        <p:blipFill>
          <a:blip r:embed="rId2"/>
          <a:stretch>
            <a:fillRect/>
          </a:stretch>
        </p:blipFill>
        <p:spPr>
          <a:xfrm>
            <a:off x="152400" y="1071562"/>
            <a:ext cx="5272405" cy="2215923"/>
          </a:xfrm>
          <a:prstGeom prst="rect">
            <a:avLst/>
          </a:prstGeom>
          <a:noFill/>
          <a:ln>
            <a:solidFill>
              <a:srgbClr val="0000FF"/>
            </a:solidFill>
          </a:ln>
        </p:spPr>
      </p:pic>
      <p:pic>
        <p:nvPicPr>
          <p:cNvPr id="5" name="Picture 4">
            <a:extLst>
              <a:ext uri="{FF2B5EF4-FFF2-40B4-BE49-F238E27FC236}">
                <a16:creationId xmlns:a16="http://schemas.microsoft.com/office/drawing/2014/main" id="{3BE9101A-EC48-2621-F450-314F6AE3F1EA}"/>
              </a:ext>
            </a:extLst>
          </p:cNvPr>
          <p:cNvPicPr>
            <a:picLocks noChangeAspect="1"/>
          </p:cNvPicPr>
          <p:nvPr/>
        </p:nvPicPr>
        <p:blipFill>
          <a:blip r:embed="rId3"/>
          <a:stretch>
            <a:fillRect/>
          </a:stretch>
        </p:blipFill>
        <p:spPr>
          <a:xfrm>
            <a:off x="154305" y="4746171"/>
            <a:ext cx="5270500" cy="2066335"/>
          </a:xfrm>
          <a:prstGeom prst="rect">
            <a:avLst/>
          </a:prstGeom>
          <a:noFill/>
          <a:ln>
            <a:solidFill>
              <a:srgbClr val="0000FF"/>
            </a:solidFill>
          </a:ln>
        </p:spPr>
      </p:pic>
    </p:spTree>
    <p:extLst>
      <p:ext uri="{BB962C8B-B14F-4D97-AF65-F5344CB8AC3E}">
        <p14:creationId xmlns:p14="http://schemas.microsoft.com/office/powerpoint/2010/main" val="402743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45D1-C32D-DC28-7886-F0C4ED5EE096}"/>
              </a:ext>
            </a:extLst>
          </p:cNvPr>
          <p:cNvSpPr>
            <a:spLocks noGrp="1"/>
          </p:cNvSpPr>
          <p:nvPr>
            <p:ph type="title"/>
          </p:nvPr>
        </p:nvSpPr>
        <p:spPr/>
        <p:txBody>
          <a:bodyPr/>
          <a:lstStyle/>
          <a:p>
            <a:pPr algn="ctr"/>
            <a:r>
              <a:rPr lang="en-IN" sz="5600" b="1" dirty="0"/>
              <a:t>SonarQube </a:t>
            </a:r>
          </a:p>
        </p:txBody>
      </p:sp>
      <p:sp>
        <p:nvSpPr>
          <p:cNvPr id="3" name="Content Placeholder 2">
            <a:extLst>
              <a:ext uri="{FF2B5EF4-FFF2-40B4-BE49-F238E27FC236}">
                <a16:creationId xmlns:a16="http://schemas.microsoft.com/office/drawing/2014/main" id="{0E017D0E-BD05-C7E4-2729-CDC5525B8D58}"/>
              </a:ext>
            </a:extLst>
          </p:cNvPr>
          <p:cNvSpPr>
            <a:spLocks noGrp="1"/>
          </p:cNvSpPr>
          <p:nvPr>
            <p:ph idx="1"/>
          </p:nvPr>
        </p:nvSpPr>
        <p:spPr/>
        <p:txBody>
          <a:bodyPr/>
          <a:lstStyle/>
          <a:p>
            <a:r>
              <a:rPr lang="en-US" sz="2600" dirty="0">
                <a:effectLst/>
                <a:latin typeface="+mn-lt"/>
                <a:ea typeface="__Inter_Fallback_36bd41"/>
                <a:cs typeface="Times New Roman" panose="02020603050405020304" pitchFamily="18" charset="0"/>
              </a:rPr>
              <a:t>SonarQube is an open-source platform that is used to inspect code quality continuously. It performs automated code reviews by scanning the code for possible issues like bugs, vulnerabilities, bad code practices, security risks. and way more. SonarQube supports a vast number of programming languages and plugs into CI/CD pipelines with the help of which the quality of the code is continuously checked, and necessary actions are done to improve it.</a:t>
            </a:r>
            <a:endParaRPr lang="en-IN" sz="2600" dirty="0">
              <a:effectLst/>
              <a:latin typeface="+mn-lt"/>
              <a:ea typeface="DengXia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57058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5C283-C8D7-23DF-F2F6-501365178463}"/>
              </a:ext>
            </a:extLst>
          </p:cNvPr>
          <p:cNvSpPr>
            <a:spLocks noGrp="1"/>
          </p:cNvSpPr>
          <p:nvPr>
            <p:ph idx="1"/>
          </p:nvPr>
        </p:nvSpPr>
        <p:spPr>
          <a:xfrm>
            <a:off x="152400" y="185057"/>
            <a:ext cx="10123714" cy="6574971"/>
          </a:xfrm>
        </p:spPr>
        <p:txBody>
          <a:bodyPr/>
          <a:lstStyle/>
          <a:p>
            <a:r>
              <a:rPr lang="en-US" sz="1800" dirty="0">
                <a:effectLst/>
                <a:latin typeface="Arial" panose="020B0604020202020204" pitchFamily="34" charset="0"/>
                <a:ea typeface="DengXian" panose="02010600030101010101" pitchFamily="2" charset="-122"/>
                <a:cs typeface="Times New Roman" panose="02020603050405020304" pitchFamily="18" charset="0"/>
              </a:rPr>
              <a:t>After save the configure page then click on Build Now.</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Arial" panose="020B0604020202020204" pitchFamily="34" charset="0"/>
                <a:ea typeface="DengXian" panose="02010600030101010101" pitchFamily="2" charset="-122"/>
                <a:cs typeface="Times New Roman" panose="02020603050405020304" pitchFamily="18" charset="0"/>
              </a:rPr>
              <a:t>After Click on Build Now you will get success output.</a:t>
            </a:r>
          </a:p>
          <a:p>
            <a:endParaRPr lang="en-US" sz="1800" dirty="0">
              <a:latin typeface="Arial" panose="020B0604020202020204" pitchFamily="34" charset="0"/>
              <a:ea typeface="DengXian" panose="02010600030101010101" pitchFamily="2" charset="-122"/>
              <a:cs typeface="Times New Roman" panose="02020603050405020304" pitchFamily="18" charset="0"/>
            </a:endParaRPr>
          </a:p>
          <a:p>
            <a:endParaRPr lang="en-US" sz="1800" dirty="0">
              <a:effectLst/>
              <a:latin typeface="Arial" panose="020B0604020202020204" pitchFamily="34" charset="0"/>
              <a:ea typeface="DengXian" panose="02010600030101010101" pitchFamily="2" charset="-122"/>
              <a:cs typeface="Times New Roman" panose="02020603050405020304" pitchFamily="18" charset="0"/>
            </a:endParaRPr>
          </a:p>
          <a:p>
            <a:endParaRPr lang="en-US" sz="1800" dirty="0">
              <a:latin typeface="Arial" panose="020B0604020202020204" pitchFamily="34" charset="0"/>
              <a:ea typeface="DengXian" panose="02010600030101010101" pitchFamily="2" charset="-122"/>
              <a:cs typeface="Times New Roman" panose="02020603050405020304" pitchFamily="18" charset="0"/>
            </a:endParaRPr>
          </a:p>
          <a:p>
            <a:endParaRPr lang="en-US" sz="1800" dirty="0">
              <a:effectLst/>
              <a:latin typeface="Arial" panose="020B0604020202020204" pitchFamily="34" charset="0"/>
              <a:ea typeface="DengXian" panose="02010600030101010101" pitchFamily="2" charset="-122"/>
              <a:cs typeface="Times New Roman" panose="02020603050405020304" pitchFamily="18" charset="0"/>
            </a:endParaRPr>
          </a:p>
          <a:p>
            <a:pPr marL="0" indent="0">
              <a:buNone/>
            </a:pPr>
            <a:endParaRPr lang="en-US" sz="1800" dirty="0">
              <a:effectLst/>
              <a:latin typeface="Arial" panose="020B0604020202020204" pitchFamily="34" charset="0"/>
              <a:ea typeface="DengXian" panose="02010600030101010101" pitchFamily="2" charset="-122"/>
              <a:cs typeface="Times New Roman" panose="02020603050405020304" pitchFamily="18" charset="0"/>
            </a:endParaRPr>
          </a:p>
          <a:p>
            <a:pPr algn="just"/>
            <a:r>
              <a:rPr lang="en-US" sz="1800" b="1" u="sng" dirty="0">
                <a:effectLst/>
                <a:latin typeface="Segoe UI" panose="020B0502040204020203" pitchFamily="34" charset="0"/>
                <a:ea typeface="DengXian" panose="02010600030101010101" pitchFamily="2" charset="-122"/>
                <a:cs typeface="Times New Roman" panose="02020603050405020304" pitchFamily="18" charset="0"/>
              </a:rPr>
              <a:t>Configure Sonar Server in Manage Jenkins </a:t>
            </a:r>
            <a:r>
              <a:rPr lang="en-US" sz="1800" dirty="0">
                <a:effectLst/>
                <a:latin typeface="Arial" panose="020B0604020202020204" pitchFamily="34" charset="0"/>
                <a:ea typeface="DengXian" panose="02010600030101010101" pitchFamily="2" charset="-122"/>
                <a:cs typeface="Times New Roman" panose="02020603050405020304" pitchFamily="18" charset="0"/>
              </a:rPr>
              <a:t>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800" dirty="0">
                <a:effectLst/>
                <a:latin typeface="Segoe UI" panose="020B0502040204020203" pitchFamily="34" charset="0"/>
                <a:ea typeface="DengXian" panose="02010600030101010101" pitchFamily="2" charset="-122"/>
                <a:cs typeface="Times New Roman" panose="02020603050405020304" pitchFamily="18" charset="0"/>
              </a:rPr>
              <a:t>Create a token with a name and generate:</a:t>
            </a:r>
          </a:p>
          <a:p>
            <a:pPr marL="0" indent="0" algn="just">
              <a:buNone/>
            </a:pP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D89DF6E-F6DF-76F6-3628-9088EA575A51}"/>
              </a:ext>
            </a:extLst>
          </p:cNvPr>
          <p:cNvPicPr>
            <a:picLocks noChangeAspect="1"/>
          </p:cNvPicPr>
          <p:nvPr/>
        </p:nvPicPr>
        <p:blipFill>
          <a:blip r:embed="rId2"/>
          <a:stretch>
            <a:fillRect/>
          </a:stretch>
        </p:blipFill>
        <p:spPr>
          <a:xfrm>
            <a:off x="152400" y="1042761"/>
            <a:ext cx="5273675" cy="1896382"/>
          </a:xfrm>
          <a:prstGeom prst="rect">
            <a:avLst/>
          </a:prstGeom>
          <a:noFill/>
          <a:ln>
            <a:solidFill>
              <a:srgbClr val="0000FF"/>
            </a:solidFill>
          </a:ln>
        </p:spPr>
      </p:pic>
      <p:pic>
        <p:nvPicPr>
          <p:cNvPr id="5" name="Picture 4">
            <a:extLst>
              <a:ext uri="{FF2B5EF4-FFF2-40B4-BE49-F238E27FC236}">
                <a16:creationId xmlns:a16="http://schemas.microsoft.com/office/drawing/2014/main" id="{3B187B1E-352B-4AC9-FD63-9635EF020D71}"/>
              </a:ext>
            </a:extLst>
          </p:cNvPr>
          <p:cNvPicPr>
            <a:picLocks noChangeAspect="1"/>
          </p:cNvPicPr>
          <p:nvPr/>
        </p:nvPicPr>
        <p:blipFill>
          <a:blip r:embed="rId3"/>
          <a:stretch>
            <a:fillRect/>
          </a:stretch>
        </p:blipFill>
        <p:spPr>
          <a:xfrm>
            <a:off x="152400" y="3918858"/>
            <a:ext cx="5274310" cy="2754085"/>
          </a:xfrm>
          <a:prstGeom prst="rect">
            <a:avLst/>
          </a:prstGeom>
        </p:spPr>
      </p:pic>
    </p:spTree>
    <p:extLst>
      <p:ext uri="{BB962C8B-B14F-4D97-AF65-F5344CB8AC3E}">
        <p14:creationId xmlns:p14="http://schemas.microsoft.com/office/powerpoint/2010/main" val="4288838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3431E-9129-32A8-665C-E24FF8687FD9}"/>
              </a:ext>
            </a:extLst>
          </p:cNvPr>
          <p:cNvSpPr>
            <a:spLocks noGrp="1"/>
          </p:cNvSpPr>
          <p:nvPr>
            <p:ph idx="1"/>
          </p:nvPr>
        </p:nvSpPr>
        <p:spPr>
          <a:xfrm>
            <a:off x="87086" y="87086"/>
            <a:ext cx="10276114" cy="6683828"/>
          </a:xfrm>
        </p:spPr>
        <p:txBody>
          <a:bodyPr/>
          <a:lstStyle/>
          <a:p>
            <a:r>
              <a:rPr lang="en-US" sz="1800" dirty="0">
                <a:effectLst/>
                <a:latin typeface="Segoe UI" panose="020B0502040204020203" pitchFamily="34" charset="0"/>
                <a:ea typeface="DengXian" panose="02010600030101010101" pitchFamily="2" charset="-122"/>
                <a:cs typeface="Times New Roman" panose="02020603050405020304" pitchFamily="18" charset="0"/>
              </a:rPr>
              <a:t>Copy token:</a:t>
            </a: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pPr marL="0" indent="0">
              <a:buNone/>
            </a:pPr>
            <a:endParaRPr lang="en-US" sz="1800" dirty="0">
              <a:latin typeface="Segoe UI" panose="020B0502040204020203" pitchFamily="34" charset="0"/>
              <a:ea typeface="DengXian" panose="02010600030101010101" pitchFamily="2" charset="-122"/>
              <a:cs typeface="Times New Roman" panose="02020603050405020304" pitchFamily="18" charset="0"/>
            </a:endParaRPr>
          </a:p>
          <a:p>
            <a:r>
              <a:rPr lang="en-US" sz="1800" dirty="0">
                <a:effectLst/>
                <a:latin typeface="Segoe UI" panose="020B0502040204020203" pitchFamily="34" charset="0"/>
                <a:ea typeface="DengXian" panose="02010600030101010101" pitchFamily="2" charset="-122"/>
                <a:cs typeface="Times New Roman" panose="02020603050405020304" pitchFamily="18" charset="0"/>
              </a:rPr>
              <a:t>Go to Jenkins Dashboard </a:t>
            </a:r>
            <a:r>
              <a:rPr lang="en-US" sz="1800" dirty="0">
                <a:effectLst/>
                <a:latin typeface="Cambria Math" panose="02040503050406030204" pitchFamily="18" charset="0"/>
                <a:ea typeface="DengXian" panose="02010600030101010101" pitchFamily="2" charset="-122"/>
                <a:cs typeface="Times New Roman" panose="02020603050405020304" pitchFamily="18" charset="0"/>
              </a:rPr>
              <a:t>→</a:t>
            </a:r>
            <a:r>
              <a:rPr lang="en-US" sz="1800" dirty="0">
                <a:effectLst/>
                <a:latin typeface="Segoe UI" panose="020B0502040204020203" pitchFamily="34" charset="0"/>
                <a:ea typeface="DengXian" panose="02010600030101010101" pitchFamily="2" charset="-122"/>
                <a:cs typeface="Times New Roman" panose="02020603050405020304" pitchFamily="18" charset="0"/>
              </a:rPr>
              <a:t> Manage Jenkins </a:t>
            </a:r>
            <a:r>
              <a:rPr lang="en-US" sz="1800" dirty="0">
                <a:effectLst/>
                <a:latin typeface="Cambria Math" panose="02040503050406030204" pitchFamily="18" charset="0"/>
                <a:ea typeface="DengXian" panose="02010600030101010101" pitchFamily="2" charset="-122"/>
                <a:cs typeface="Times New Roman" panose="02020603050405020304" pitchFamily="18" charset="0"/>
              </a:rPr>
              <a:t>→</a:t>
            </a:r>
            <a:r>
              <a:rPr lang="en-US" sz="1800" dirty="0">
                <a:effectLst/>
                <a:latin typeface="Segoe UI" panose="020B0502040204020203" pitchFamily="34" charset="0"/>
                <a:ea typeface="DengXian" panose="02010600030101010101" pitchFamily="2" charset="-122"/>
                <a:cs typeface="Times New Roman" panose="02020603050405020304" pitchFamily="18" charset="0"/>
              </a:rPr>
              <a:t> Credentials </a:t>
            </a:r>
          </a:p>
          <a:p>
            <a:pPr marL="0" indent="0">
              <a:buNone/>
            </a:pPr>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pPr marL="0" indent="0">
              <a:buNone/>
            </a:pP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E957F2D3-E29B-7B6C-962C-A186A3856CFC}"/>
              </a:ext>
            </a:extLst>
          </p:cNvPr>
          <p:cNvPicPr>
            <a:picLocks noChangeAspect="1"/>
          </p:cNvPicPr>
          <p:nvPr/>
        </p:nvPicPr>
        <p:blipFill>
          <a:blip r:embed="rId2"/>
          <a:stretch>
            <a:fillRect/>
          </a:stretch>
        </p:blipFill>
        <p:spPr>
          <a:xfrm>
            <a:off x="87086" y="555171"/>
            <a:ext cx="5274310" cy="2677886"/>
          </a:xfrm>
          <a:prstGeom prst="rect">
            <a:avLst/>
          </a:prstGeom>
        </p:spPr>
      </p:pic>
      <p:pic>
        <p:nvPicPr>
          <p:cNvPr id="5" name="Picture 4">
            <a:extLst>
              <a:ext uri="{FF2B5EF4-FFF2-40B4-BE49-F238E27FC236}">
                <a16:creationId xmlns:a16="http://schemas.microsoft.com/office/drawing/2014/main" id="{8C5822E7-1207-8ACE-EAF9-E599E69D4457}"/>
              </a:ext>
            </a:extLst>
          </p:cNvPr>
          <p:cNvPicPr>
            <a:picLocks noChangeAspect="1"/>
          </p:cNvPicPr>
          <p:nvPr/>
        </p:nvPicPr>
        <p:blipFill>
          <a:blip r:embed="rId3"/>
          <a:stretch>
            <a:fillRect/>
          </a:stretch>
        </p:blipFill>
        <p:spPr>
          <a:xfrm>
            <a:off x="87086" y="3995057"/>
            <a:ext cx="5274310" cy="2775857"/>
          </a:xfrm>
          <a:prstGeom prst="rect">
            <a:avLst/>
          </a:prstGeom>
        </p:spPr>
      </p:pic>
    </p:spTree>
    <p:extLst>
      <p:ext uri="{BB962C8B-B14F-4D97-AF65-F5344CB8AC3E}">
        <p14:creationId xmlns:p14="http://schemas.microsoft.com/office/powerpoint/2010/main" val="138499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B5ECA-9057-3531-6BF2-53F7B3527232}"/>
              </a:ext>
            </a:extLst>
          </p:cNvPr>
          <p:cNvSpPr>
            <a:spLocks noGrp="1"/>
          </p:cNvSpPr>
          <p:nvPr>
            <p:ph idx="1"/>
          </p:nvPr>
        </p:nvSpPr>
        <p:spPr>
          <a:xfrm>
            <a:off x="97972" y="97971"/>
            <a:ext cx="10199914" cy="6498771"/>
          </a:xfrm>
        </p:spPr>
        <p:txBody>
          <a:bodyPr/>
          <a:lstStyle/>
          <a:p>
            <a:r>
              <a:rPr lang="en-US" sz="1800" b="1" dirty="0">
                <a:effectLst/>
                <a:latin typeface="Segoe UI" panose="020B0502040204020203" pitchFamily="34" charset="0"/>
                <a:ea typeface="DengXian" panose="02010600030101010101" pitchFamily="2" charset="-122"/>
              </a:rPr>
              <a:t>In credentials click on  global </a:t>
            </a:r>
          </a:p>
          <a:p>
            <a:r>
              <a:rPr lang="en-US" sz="1800" b="1" dirty="0">
                <a:effectLst/>
                <a:latin typeface="Segoe UI" panose="020B0502040204020203" pitchFamily="34" charset="0"/>
                <a:ea typeface="DengXian" panose="02010600030101010101" pitchFamily="2" charset="-122"/>
              </a:rPr>
              <a:t>Add Secret Text</a:t>
            </a:r>
          </a:p>
          <a:p>
            <a:endParaRPr lang="en-US" sz="1800" b="1" dirty="0">
              <a:latin typeface="Segoe UI" panose="020B0502040204020203" pitchFamily="34" charset="0"/>
              <a:ea typeface="DengXian" panose="02010600030101010101" pitchFamily="2" charset="-122"/>
            </a:endParaRPr>
          </a:p>
          <a:p>
            <a:endParaRPr lang="en-US" sz="1800" b="1" dirty="0">
              <a:effectLst/>
              <a:latin typeface="Segoe UI" panose="020B0502040204020203" pitchFamily="34" charset="0"/>
              <a:ea typeface="DengXian" panose="02010600030101010101" pitchFamily="2" charset="-122"/>
            </a:endParaRPr>
          </a:p>
          <a:p>
            <a:endParaRPr lang="en-US" sz="1800" b="1" dirty="0">
              <a:latin typeface="Segoe UI" panose="020B0502040204020203" pitchFamily="34" charset="0"/>
              <a:ea typeface="DengXian" panose="02010600030101010101" pitchFamily="2" charset="-122"/>
            </a:endParaRPr>
          </a:p>
          <a:p>
            <a:endParaRPr lang="en-US" sz="1800" b="1" dirty="0">
              <a:effectLst/>
              <a:latin typeface="Segoe UI" panose="020B0502040204020203" pitchFamily="34" charset="0"/>
              <a:ea typeface="DengXian" panose="02010600030101010101" pitchFamily="2" charset="-122"/>
            </a:endParaRPr>
          </a:p>
          <a:p>
            <a:endParaRPr lang="en-US" sz="1800" b="1" dirty="0">
              <a:latin typeface="Segoe UI" panose="020B0502040204020203" pitchFamily="34" charset="0"/>
              <a:ea typeface="DengXian" panose="02010600030101010101" pitchFamily="2" charset="-122"/>
            </a:endParaRPr>
          </a:p>
          <a:p>
            <a:pPr marL="0" indent="0">
              <a:buNone/>
            </a:pPr>
            <a:endParaRPr lang="en-US" sz="1800" b="1" dirty="0">
              <a:latin typeface="Segoe UI" panose="020B0502040204020203" pitchFamily="34" charset="0"/>
              <a:ea typeface="DengXian" panose="02010600030101010101" pitchFamily="2" charset="-122"/>
            </a:endParaRPr>
          </a:p>
          <a:p>
            <a:r>
              <a:rPr lang="en-US" sz="1800" b="1" dirty="0">
                <a:effectLst/>
                <a:latin typeface="Segoe UI" panose="020B0502040204020203" pitchFamily="34" charset="0"/>
                <a:ea typeface="DengXian" panose="02010600030101010101" pitchFamily="2" charset="-122"/>
                <a:cs typeface="Times New Roman" panose="02020603050405020304" pitchFamily="18" charset="0"/>
              </a:rPr>
              <a:t>Now, go to Dashboard </a:t>
            </a:r>
            <a:r>
              <a:rPr lang="en-US" sz="1800" b="1" dirty="0">
                <a:effectLst/>
                <a:latin typeface="Cambria Math" panose="02040503050406030204" pitchFamily="18" charset="0"/>
                <a:ea typeface="DengXian" panose="02010600030101010101" pitchFamily="2" charset="-122"/>
                <a:cs typeface="Times New Roman" panose="02020603050405020304" pitchFamily="18" charset="0"/>
              </a:rPr>
              <a:t>→</a:t>
            </a:r>
            <a:r>
              <a:rPr lang="en-US" sz="1800" b="1" dirty="0">
                <a:effectLst/>
                <a:latin typeface="Segoe UI" panose="020B0502040204020203" pitchFamily="34" charset="0"/>
                <a:ea typeface="DengXian" panose="02010600030101010101" pitchFamily="2" charset="-122"/>
                <a:cs typeface="Times New Roman" panose="02020603050405020304" pitchFamily="18" charset="0"/>
              </a:rPr>
              <a:t> Manage Jenkins </a:t>
            </a:r>
            <a:r>
              <a:rPr lang="en-US" sz="1800" b="1" dirty="0">
                <a:effectLst/>
                <a:latin typeface="Cambria Math" panose="02040503050406030204" pitchFamily="18" charset="0"/>
                <a:ea typeface="DengXian" panose="02010600030101010101" pitchFamily="2" charset="-122"/>
                <a:cs typeface="Times New Roman" panose="02020603050405020304" pitchFamily="18" charset="0"/>
              </a:rPr>
              <a:t>→</a:t>
            </a:r>
            <a:r>
              <a:rPr lang="en-US" sz="1800" b="1" dirty="0">
                <a:effectLst/>
                <a:latin typeface="Segoe UI" panose="020B0502040204020203" pitchFamily="34" charset="0"/>
                <a:ea typeface="DengXian" panose="02010600030101010101" pitchFamily="2" charset="-122"/>
                <a:cs typeface="Times New Roman" panose="02020603050405020304" pitchFamily="18" charset="0"/>
              </a:rPr>
              <a:t> System</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b="1" dirty="0">
                <a:effectLst/>
                <a:latin typeface="Arial" panose="020B0604020202020204" pitchFamily="34" charset="0"/>
                <a:ea typeface="DengXian" panose="02010600030101010101" pitchFamily="2" charset="-122"/>
                <a:cs typeface="Times New Roman" panose="02020603050405020304" pitchFamily="18" charset="0"/>
              </a:rPr>
              <a:t>Here give name and paste </a:t>
            </a:r>
            <a:r>
              <a:rPr lang="en-US" sz="1800" b="1" dirty="0" err="1">
                <a:effectLst/>
                <a:latin typeface="Arial" panose="020B0604020202020204" pitchFamily="34" charset="0"/>
                <a:ea typeface="DengXian" panose="02010600030101010101" pitchFamily="2" charset="-122"/>
                <a:cs typeface="Times New Roman" panose="02020603050405020304" pitchFamily="18" charset="0"/>
              </a:rPr>
              <a:t>url</a:t>
            </a:r>
            <a:r>
              <a:rPr lang="en-US" sz="1800" b="1" dirty="0">
                <a:effectLst/>
                <a:latin typeface="Arial" panose="020B0604020202020204" pitchFamily="34" charset="0"/>
                <a:ea typeface="DengXian" panose="02010600030101010101" pitchFamily="2" charset="-122"/>
                <a:cs typeface="Times New Roman" panose="02020603050405020304" pitchFamily="18" charset="0"/>
              </a:rPr>
              <a:t> of </a:t>
            </a:r>
            <a:r>
              <a:rPr lang="en-US" sz="1800" b="1" dirty="0" err="1">
                <a:effectLst/>
                <a:latin typeface="Arial" panose="020B0604020202020204" pitchFamily="34" charset="0"/>
                <a:ea typeface="DengXian" panose="02010600030101010101" pitchFamily="2" charset="-122"/>
                <a:cs typeface="Times New Roman" panose="02020603050405020304" pitchFamily="18" charset="0"/>
              </a:rPr>
              <a:t>sonarQube</a:t>
            </a:r>
            <a:endParaRPr lang="en-US" sz="1800" b="1" dirty="0">
              <a:effectLst/>
              <a:latin typeface="Segoe UI" panose="020B0502040204020203" pitchFamily="34" charset="0"/>
              <a:ea typeface="DengXian" panose="02010600030101010101" pitchFamily="2" charset="-122"/>
            </a:endParaRPr>
          </a:p>
          <a:p>
            <a:endParaRPr lang="en-IN" dirty="0"/>
          </a:p>
        </p:txBody>
      </p:sp>
      <p:pic>
        <p:nvPicPr>
          <p:cNvPr id="4" name="Picture 3">
            <a:extLst>
              <a:ext uri="{FF2B5EF4-FFF2-40B4-BE49-F238E27FC236}">
                <a16:creationId xmlns:a16="http://schemas.microsoft.com/office/drawing/2014/main" id="{A8120DCC-CA8B-5693-4C84-BD60AF217C78}"/>
              </a:ext>
            </a:extLst>
          </p:cNvPr>
          <p:cNvPicPr>
            <a:picLocks noChangeAspect="1"/>
          </p:cNvPicPr>
          <p:nvPr/>
        </p:nvPicPr>
        <p:blipFill>
          <a:blip r:embed="rId2"/>
          <a:stretch>
            <a:fillRect/>
          </a:stretch>
        </p:blipFill>
        <p:spPr>
          <a:xfrm>
            <a:off x="97972" y="917801"/>
            <a:ext cx="5274310" cy="2195513"/>
          </a:xfrm>
          <a:prstGeom prst="rect">
            <a:avLst/>
          </a:prstGeom>
        </p:spPr>
      </p:pic>
      <p:pic>
        <p:nvPicPr>
          <p:cNvPr id="5" name="Picture 4">
            <a:extLst>
              <a:ext uri="{FF2B5EF4-FFF2-40B4-BE49-F238E27FC236}">
                <a16:creationId xmlns:a16="http://schemas.microsoft.com/office/drawing/2014/main" id="{BCC7B3FB-7DF7-D897-6F9F-F238FB1525C8}"/>
              </a:ext>
            </a:extLst>
          </p:cNvPr>
          <p:cNvPicPr>
            <a:picLocks noChangeAspect="1"/>
          </p:cNvPicPr>
          <p:nvPr/>
        </p:nvPicPr>
        <p:blipFill>
          <a:blip r:embed="rId3"/>
          <a:stretch>
            <a:fillRect/>
          </a:stretch>
        </p:blipFill>
        <p:spPr>
          <a:xfrm>
            <a:off x="97972" y="4136571"/>
            <a:ext cx="5274310" cy="2573566"/>
          </a:xfrm>
          <a:prstGeom prst="rect">
            <a:avLst/>
          </a:prstGeom>
        </p:spPr>
      </p:pic>
    </p:spTree>
    <p:extLst>
      <p:ext uri="{BB962C8B-B14F-4D97-AF65-F5344CB8AC3E}">
        <p14:creationId xmlns:p14="http://schemas.microsoft.com/office/powerpoint/2010/main" val="929229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770AE-83C9-D2E6-EC61-7730C98E73B7}"/>
              </a:ext>
            </a:extLst>
          </p:cNvPr>
          <p:cNvSpPr>
            <a:spLocks noGrp="1"/>
          </p:cNvSpPr>
          <p:nvPr>
            <p:ph idx="1"/>
          </p:nvPr>
        </p:nvSpPr>
        <p:spPr>
          <a:xfrm>
            <a:off x="195943" y="217714"/>
            <a:ext cx="9960427" cy="6477000"/>
          </a:xfrm>
        </p:spPr>
        <p:txBody>
          <a:bodyPr/>
          <a:lstStyle/>
          <a:p>
            <a:pPr algn="just" fontAlgn="base"/>
            <a:r>
              <a:rPr lang="en-US" sz="1800" dirty="0">
                <a:effectLst/>
                <a:latin typeface="Segoe UI" panose="020B0502040204020203" pitchFamily="34" charset="0"/>
                <a:ea typeface="Times New Roman" panose="02020603050405020304" pitchFamily="18" charset="0"/>
              </a:rPr>
              <a:t>The Configure System option is used in Jenkins to configure different server</a:t>
            </a:r>
            <a:r>
              <a:rPr lang="en-IN" sz="1800" dirty="0">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fontAlgn="base"/>
            <a:r>
              <a:rPr lang="en-US" sz="1800" dirty="0">
                <a:effectLst/>
                <a:latin typeface="Segoe UI" panose="020B0502040204020203" pitchFamily="34" charset="0"/>
                <a:ea typeface="Times New Roman" panose="02020603050405020304" pitchFamily="18" charset="0"/>
              </a:rPr>
              <a:t>Global Tool Configuration is used to configure different tools that we install using Plugins</a:t>
            </a:r>
            <a:r>
              <a:rPr lang="en-IN" sz="1800" dirty="0">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fontAlgn="base"/>
            <a:r>
              <a:rPr lang="en-US" sz="1800" dirty="0">
                <a:effectLst/>
                <a:latin typeface="Segoe UI" panose="020B0502040204020203" pitchFamily="34" charset="0"/>
                <a:ea typeface="Times New Roman" panose="02020603050405020304" pitchFamily="18" charset="0"/>
              </a:rPr>
              <a:t>We will install a sonar scanner in the tools.</a:t>
            </a:r>
            <a:r>
              <a:rPr lang="en-IN" sz="1800" dirty="0">
                <a:effectLst/>
                <a:latin typeface="Segoe UI" panose="020B0502040204020203" pitchFamily="34" charset="0"/>
                <a:ea typeface="Times New Roman" panose="02020603050405020304" pitchFamily="18" charset="0"/>
              </a:rPr>
              <a:t> </a:t>
            </a:r>
          </a:p>
          <a:p>
            <a:pPr algn="just" fontAlgn="base"/>
            <a:endParaRPr lang="en-IN" sz="1800" dirty="0">
              <a:latin typeface="Segoe UI" panose="020B0502040204020203" pitchFamily="34" charset="0"/>
              <a:ea typeface="Times New Roman" panose="02020603050405020304" pitchFamily="18" charset="0"/>
            </a:endParaRPr>
          </a:p>
          <a:p>
            <a:pPr algn="just" fontAlgn="base"/>
            <a:endParaRPr lang="en-IN" sz="1800" dirty="0">
              <a:effectLst/>
              <a:latin typeface="Segoe UI" panose="020B0502040204020203" pitchFamily="34" charset="0"/>
              <a:ea typeface="Times New Roman" panose="02020603050405020304" pitchFamily="18" charset="0"/>
            </a:endParaRPr>
          </a:p>
          <a:p>
            <a:pPr algn="just" fontAlgn="base"/>
            <a:endParaRPr lang="en-IN" sz="1800" dirty="0">
              <a:latin typeface="Segoe UI" panose="020B0502040204020203" pitchFamily="34" charset="0"/>
              <a:ea typeface="Times New Roman" panose="02020603050405020304" pitchFamily="18" charset="0"/>
            </a:endParaRPr>
          </a:p>
          <a:p>
            <a:pPr algn="just" fontAlgn="base"/>
            <a:endParaRPr lang="en-IN" sz="1800" dirty="0">
              <a:effectLst/>
              <a:latin typeface="Segoe UI" panose="020B0502040204020203" pitchFamily="34" charset="0"/>
              <a:ea typeface="Times New Roman" panose="02020603050405020304" pitchFamily="18" charset="0"/>
            </a:endParaRPr>
          </a:p>
          <a:p>
            <a:pPr algn="just" fontAlgn="base"/>
            <a:endParaRPr lang="en-IN" sz="1800" dirty="0">
              <a:latin typeface="Segoe UI" panose="020B0502040204020203" pitchFamily="34" charset="0"/>
              <a:ea typeface="Times New Roman" panose="02020603050405020304" pitchFamily="18" charset="0"/>
            </a:endParaRPr>
          </a:p>
          <a:p>
            <a:pPr algn="just" fontAlgn="base"/>
            <a:endParaRPr lang="en-IN" sz="1800" dirty="0">
              <a:effectLst/>
              <a:latin typeface="Segoe UI" panose="020B0502040204020203" pitchFamily="34" charset="0"/>
              <a:ea typeface="Times New Roman" panose="02020603050405020304" pitchFamily="18" charset="0"/>
            </a:endParaRPr>
          </a:p>
          <a:p>
            <a:pPr algn="just" fontAlgn="base"/>
            <a:endParaRPr lang="en-IN" sz="1800" dirty="0">
              <a:latin typeface="Segoe UI" panose="020B0502040204020203" pitchFamily="34" charset="0"/>
              <a:ea typeface="Times New Roman" panose="02020603050405020304" pitchFamily="18" charset="0"/>
            </a:endParaRPr>
          </a:p>
          <a:p>
            <a:pPr algn="just" fontAlgn="base"/>
            <a:endParaRPr lang="en-IN" sz="1800" dirty="0">
              <a:effectLst/>
              <a:latin typeface="Segoe UI" panose="020B0502040204020203" pitchFamily="34" charset="0"/>
              <a:ea typeface="Times New Roman" panose="02020603050405020304" pitchFamily="18" charset="0"/>
            </a:endParaRPr>
          </a:p>
          <a:p>
            <a:pPr algn="just" fontAlgn="base"/>
            <a:endParaRPr lang="en-IN" sz="1800" dirty="0">
              <a:latin typeface="Segoe UI" panose="020B0502040204020203" pitchFamily="34" charset="0"/>
              <a:ea typeface="Times New Roman" panose="02020603050405020304" pitchFamily="18" charset="0"/>
            </a:endParaRPr>
          </a:p>
          <a:p>
            <a:pPr algn="just" fontAlgn="base"/>
            <a:r>
              <a:rPr lang="en-US" sz="1800" dirty="0">
                <a:effectLst/>
                <a:latin typeface="Segoe UI" panose="020B0502040204020203" pitchFamily="34" charset="0"/>
                <a:ea typeface="Times New Roman" panose="02020603050405020304" pitchFamily="18" charset="0"/>
              </a:rPr>
              <a:t>In the </a:t>
            </a:r>
            <a:r>
              <a:rPr lang="en-US" sz="1800" dirty="0" err="1">
                <a:effectLst/>
                <a:latin typeface="Segoe UI" panose="020B0502040204020203" pitchFamily="34" charset="0"/>
                <a:ea typeface="Times New Roman" panose="02020603050405020304" pitchFamily="18" charset="0"/>
              </a:rPr>
              <a:t>Sonarqube</a:t>
            </a:r>
            <a:r>
              <a:rPr lang="en-US" sz="1800" dirty="0">
                <a:effectLst/>
                <a:latin typeface="Segoe UI" panose="020B0502040204020203" pitchFamily="34" charset="0"/>
                <a:ea typeface="Times New Roman" panose="02020603050405020304" pitchFamily="18" charset="0"/>
              </a:rPr>
              <a:t> Dashboard add a quality gate also</a:t>
            </a:r>
            <a:r>
              <a:rPr lang="en-IN" sz="1800" dirty="0">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fontAlgn="base"/>
            <a:endParaRPr lang="en-IN" sz="1800" dirty="0">
              <a:effectLst/>
              <a:latin typeface="Segoe UI" panose="020B0502040204020203" pitchFamily="34" charset="0"/>
              <a:ea typeface="Times New Roman" panose="02020603050405020304" pitchFamily="18" charset="0"/>
            </a:endParaRPr>
          </a:p>
          <a:p>
            <a:pPr marL="0" indent="0" algn="just" fontAlgn="base">
              <a:buNone/>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0B6B440-0909-A8DA-946A-528DC8A23733}"/>
              </a:ext>
            </a:extLst>
          </p:cNvPr>
          <p:cNvPicPr>
            <a:picLocks noChangeAspect="1"/>
          </p:cNvPicPr>
          <p:nvPr/>
        </p:nvPicPr>
        <p:blipFill>
          <a:blip r:embed="rId2"/>
          <a:stretch>
            <a:fillRect/>
          </a:stretch>
        </p:blipFill>
        <p:spPr>
          <a:xfrm>
            <a:off x="195943" y="1468211"/>
            <a:ext cx="5181600" cy="3424872"/>
          </a:xfrm>
          <a:prstGeom prst="rect">
            <a:avLst/>
          </a:prstGeom>
        </p:spPr>
      </p:pic>
    </p:spTree>
    <p:extLst>
      <p:ext uri="{BB962C8B-B14F-4D97-AF65-F5344CB8AC3E}">
        <p14:creationId xmlns:p14="http://schemas.microsoft.com/office/powerpoint/2010/main" val="3488049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33032-C86B-E2AD-3F0E-41580905F29F}"/>
              </a:ext>
            </a:extLst>
          </p:cNvPr>
          <p:cNvSpPr>
            <a:spLocks noGrp="1"/>
          </p:cNvSpPr>
          <p:nvPr>
            <p:ph idx="1"/>
          </p:nvPr>
        </p:nvSpPr>
        <p:spPr>
          <a:xfrm>
            <a:off x="141514" y="119743"/>
            <a:ext cx="10145486" cy="6629400"/>
          </a:xfrm>
        </p:spPr>
        <p:txBody>
          <a:bodyPr/>
          <a:lstStyle/>
          <a:p>
            <a:r>
              <a:rPr lang="en-US" sz="1800" dirty="0">
                <a:effectLst/>
                <a:latin typeface="Segoe UI" panose="020B0502040204020203" pitchFamily="34" charset="0"/>
                <a:ea typeface="Times New Roman" panose="02020603050405020304" pitchFamily="18" charset="0"/>
              </a:rPr>
              <a:t>Administration--&gt; Configuration--&gt;Webhooks</a:t>
            </a:r>
          </a:p>
          <a:p>
            <a:endParaRPr lang="en-US" sz="1800" dirty="0">
              <a:latin typeface="Segoe UI" panose="020B0502040204020203" pitchFamily="34" charset="0"/>
              <a:ea typeface="Times New Roman" panose="02020603050405020304" pitchFamily="18" charset="0"/>
            </a:endParaRPr>
          </a:p>
          <a:p>
            <a:endParaRPr lang="en-US" sz="1800" dirty="0">
              <a:effectLst/>
              <a:latin typeface="Segoe UI" panose="020B0502040204020203" pitchFamily="34" charset="0"/>
              <a:ea typeface="Times New Roman" panose="02020603050405020304" pitchFamily="18" charset="0"/>
            </a:endParaRPr>
          </a:p>
          <a:p>
            <a:endParaRPr lang="en-US" sz="1800" dirty="0">
              <a:latin typeface="Segoe UI" panose="020B0502040204020203" pitchFamily="34" charset="0"/>
              <a:ea typeface="Times New Roman" panose="02020603050405020304" pitchFamily="18" charset="0"/>
            </a:endParaRPr>
          </a:p>
          <a:p>
            <a:endParaRPr lang="en-US" sz="1800" dirty="0">
              <a:effectLst/>
              <a:latin typeface="Segoe UI" panose="020B0502040204020203" pitchFamily="34" charset="0"/>
              <a:ea typeface="Times New Roman" panose="02020603050405020304" pitchFamily="18" charset="0"/>
            </a:endParaRPr>
          </a:p>
          <a:p>
            <a:endParaRPr lang="en-US" sz="1800" dirty="0">
              <a:latin typeface="Segoe UI" panose="020B0502040204020203" pitchFamily="34" charset="0"/>
              <a:ea typeface="Times New Roman" panose="02020603050405020304" pitchFamily="18" charset="0"/>
            </a:endParaRPr>
          </a:p>
          <a:p>
            <a:endParaRPr lang="en-US" sz="1800" dirty="0">
              <a:effectLst/>
              <a:latin typeface="Segoe UI" panose="020B0502040204020203" pitchFamily="34" charset="0"/>
              <a:ea typeface="Times New Roman" panose="02020603050405020304" pitchFamily="18" charset="0"/>
            </a:endParaRPr>
          </a:p>
          <a:p>
            <a:pPr marL="0" indent="0">
              <a:buNone/>
            </a:pPr>
            <a:endParaRPr lang="en-US" sz="1800" dirty="0">
              <a:effectLst/>
              <a:latin typeface="Segoe UI" panose="020B0502040204020203" pitchFamily="34" charset="0"/>
              <a:ea typeface="Times New Roman" panose="02020603050405020304" pitchFamily="18" charset="0"/>
            </a:endParaRPr>
          </a:p>
          <a:p>
            <a:r>
              <a:rPr lang="en-IN" sz="1800" b="1" dirty="0">
                <a:effectLst/>
                <a:latin typeface="Calibri" panose="020F0502020204030204" pitchFamily="34" charset="0"/>
                <a:ea typeface="DengXian" panose="02010600030101010101" pitchFamily="2" charset="-122"/>
                <a:cs typeface="Times New Roman" panose="02020603050405020304" pitchFamily="18" charset="0"/>
              </a:rPr>
              <a:t>Pipeline script</a:t>
            </a:r>
            <a:r>
              <a:rPr lang="en-IN"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In Jenkins, a pipeline script is used to define the steps and processes for continuous integration and continuous delivery (CI/CD).</a:t>
            </a:r>
            <a:endParaRPr lang="en-IN" sz="1800" dirty="0">
              <a:effectLst/>
              <a:latin typeface="Segoe UI" panose="020B0502040204020203" pitchFamily="34"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F657CACB-D339-5C7F-EBF2-DB84EB102D4B}"/>
              </a:ext>
            </a:extLst>
          </p:cNvPr>
          <p:cNvPicPr>
            <a:picLocks noChangeAspect="1"/>
          </p:cNvPicPr>
          <p:nvPr/>
        </p:nvPicPr>
        <p:blipFill>
          <a:blip r:embed="rId2"/>
          <a:stretch>
            <a:fillRect/>
          </a:stretch>
        </p:blipFill>
        <p:spPr>
          <a:xfrm>
            <a:off x="141514" y="629103"/>
            <a:ext cx="5274310" cy="2296886"/>
          </a:xfrm>
          <a:prstGeom prst="rect">
            <a:avLst/>
          </a:prstGeom>
        </p:spPr>
      </p:pic>
      <p:pic>
        <p:nvPicPr>
          <p:cNvPr id="5" name="Picture 4">
            <a:extLst>
              <a:ext uri="{FF2B5EF4-FFF2-40B4-BE49-F238E27FC236}">
                <a16:creationId xmlns:a16="http://schemas.microsoft.com/office/drawing/2014/main" id="{8A0DD792-782B-5DEE-B0EE-89E52B14078B}"/>
              </a:ext>
            </a:extLst>
          </p:cNvPr>
          <p:cNvPicPr>
            <a:picLocks noChangeAspect="1"/>
          </p:cNvPicPr>
          <p:nvPr/>
        </p:nvPicPr>
        <p:blipFill>
          <a:blip r:embed="rId3"/>
          <a:stretch>
            <a:fillRect/>
          </a:stretch>
        </p:blipFill>
        <p:spPr>
          <a:xfrm>
            <a:off x="141514" y="4082143"/>
            <a:ext cx="5274310" cy="2667000"/>
          </a:xfrm>
          <a:prstGeom prst="rect">
            <a:avLst/>
          </a:prstGeom>
        </p:spPr>
      </p:pic>
    </p:spTree>
    <p:extLst>
      <p:ext uri="{BB962C8B-B14F-4D97-AF65-F5344CB8AC3E}">
        <p14:creationId xmlns:p14="http://schemas.microsoft.com/office/powerpoint/2010/main" val="1230525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72D23-A73D-442C-7C71-AFF4C1BA07EC}"/>
              </a:ext>
            </a:extLst>
          </p:cNvPr>
          <p:cNvSpPr>
            <a:spLocks noGrp="1"/>
          </p:cNvSpPr>
          <p:nvPr>
            <p:ph idx="1"/>
          </p:nvPr>
        </p:nvSpPr>
        <p:spPr>
          <a:xfrm>
            <a:off x="174171" y="152400"/>
            <a:ext cx="10134599" cy="6487886"/>
          </a:xfrm>
        </p:spPr>
        <p:txBody>
          <a:bodyPr/>
          <a:lstStyle/>
          <a:p>
            <a:r>
              <a:rPr lang="en-US" sz="1800" b="1" dirty="0">
                <a:effectLst/>
                <a:latin typeface="Arial" panose="020B0604020202020204" pitchFamily="34" charset="0"/>
                <a:ea typeface="DengXian" panose="02010600030101010101" pitchFamily="2" charset="-122"/>
              </a:rPr>
              <a:t>Stage view: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The Jenkins Stage View provides a visual representation of the stages of a pipeline job. It helps you monitor the execution flow, see which stages have </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completed, and identify any failures in a more user-friendly way than raw console output.</a:t>
            </a:r>
            <a:endParaRPr lang="en-US" sz="1800" dirty="0">
              <a:latin typeface="Calibri" panose="020F0502020204030204" pitchFamily="34" charset="0"/>
              <a:ea typeface="DengXian" panose="02010600030101010101" pitchFamily="2" charset="-122"/>
              <a:cs typeface="Times New Roman" panose="02020603050405020304" pitchFamily="18" charset="0"/>
            </a:endParaRPr>
          </a:p>
          <a:p>
            <a:endParaRPr lang="en-US" sz="1800"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F2A509BA-97A1-C06A-1B3C-D24A597AFE47}"/>
              </a:ext>
            </a:extLst>
          </p:cNvPr>
          <p:cNvPicPr>
            <a:picLocks noChangeAspect="1"/>
          </p:cNvPicPr>
          <p:nvPr/>
        </p:nvPicPr>
        <p:blipFill>
          <a:blip r:embed="rId2"/>
          <a:stretch>
            <a:fillRect/>
          </a:stretch>
        </p:blipFill>
        <p:spPr>
          <a:xfrm>
            <a:off x="174171" y="1412874"/>
            <a:ext cx="8937172" cy="5024873"/>
          </a:xfrm>
          <a:prstGeom prst="rect">
            <a:avLst/>
          </a:prstGeom>
        </p:spPr>
      </p:pic>
    </p:spTree>
    <p:extLst>
      <p:ext uri="{BB962C8B-B14F-4D97-AF65-F5344CB8AC3E}">
        <p14:creationId xmlns:p14="http://schemas.microsoft.com/office/powerpoint/2010/main" val="300499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365E5-CEF1-9A53-72A3-66BF58B3C072}"/>
              </a:ext>
            </a:extLst>
          </p:cNvPr>
          <p:cNvSpPr>
            <a:spLocks noGrp="1"/>
          </p:cNvSpPr>
          <p:nvPr>
            <p:ph idx="1"/>
          </p:nvPr>
        </p:nvSpPr>
        <p:spPr>
          <a:xfrm>
            <a:off x="130630" y="152400"/>
            <a:ext cx="10156370" cy="6411686"/>
          </a:xfrm>
        </p:spPr>
        <p:txBody>
          <a:bodyPr/>
          <a:lstStyle/>
          <a:p>
            <a:r>
              <a:rPr lang="en-US" sz="1800" b="1" dirty="0">
                <a:effectLst/>
                <a:latin typeface="Arial" panose="020B0604020202020204" pitchFamily="34" charset="0"/>
                <a:ea typeface="DengXian" panose="02010600030101010101" pitchFamily="2" charset="-122"/>
                <a:cs typeface="Times New Roman" panose="02020603050405020304" pitchFamily="18" charset="0"/>
              </a:rPr>
              <a:t>Console output:</a:t>
            </a:r>
            <a:r>
              <a:rPr lang="en-US" sz="1800" dirty="0">
                <a:effectLst/>
                <a:latin typeface="Arial" panose="020B060402020202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Jenkins console output provides a real-time view of the build process for a job. It includes logs from each step of the build, allowing you to monitor progress, see error messages, and debug issues.</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C4E33A5-7351-D92F-80A3-117F1E3C5B0B}"/>
              </a:ext>
            </a:extLst>
          </p:cNvPr>
          <p:cNvPicPr>
            <a:picLocks noChangeAspect="1"/>
          </p:cNvPicPr>
          <p:nvPr/>
        </p:nvPicPr>
        <p:blipFill>
          <a:blip r:embed="rId2"/>
          <a:stretch>
            <a:fillRect/>
          </a:stretch>
        </p:blipFill>
        <p:spPr>
          <a:xfrm>
            <a:off x="214902" y="1063398"/>
            <a:ext cx="8537211" cy="3006422"/>
          </a:xfrm>
          <a:prstGeom prst="rect">
            <a:avLst/>
          </a:prstGeom>
        </p:spPr>
      </p:pic>
      <p:pic>
        <p:nvPicPr>
          <p:cNvPr id="5" name="Picture 4">
            <a:extLst>
              <a:ext uri="{FF2B5EF4-FFF2-40B4-BE49-F238E27FC236}">
                <a16:creationId xmlns:a16="http://schemas.microsoft.com/office/drawing/2014/main" id="{610842A1-9166-6CD2-387D-45BDDDBDC86E}"/>
              </a:ext>
            </a:extLst>
          </p:cNvPr>
          <p:cNvPicPr>
            <a:picLocks noChangeAspect="1"/>
          </p:cNvPicPr>
          <p:nvPr/>
        </p:nvPicPr>
        <p:blipFill>
          <a:blip r:embed="rId3"/>
          <a:stretch>
            <a:fillRect/>
          </a:stretch>
        </p:blipFill>
        <p:spPr>
          <a:xfrm>
            <a:off x="214902" y="4069820"/>
            <a:ext cx="8537211" cy="2635780"/>
          </a:xfrm>
          <a:prstGeom prst="rect">
            <a:avLst/>
          </a:prstGeom>
        </p:spPr>
      </p:pic>
    </p:spTree>
    <p:extLst>
      <p:ext uri="{BB962C8B-B14F-4D97-AF65-F5344CB8AC3E}">
        <p14:creationId xmlns:p14="http://schemas.microsoft.com/office/powerpoint/2010/main" val="884207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2A6F6-C7C7-A611-A2E3-F3D1FC46D6F7}"/>
              </a:ext>
            </a:extLst>
          </p:cNvPr>
          <p:cNvSpPr>
            <a:spLocks noGrp="1"/>
          </p:cNvSpPr>
          <p:nvPr>
            <p:ph idx="1"/>
          </p:nvPr>
        </p:nvSpPr>
        <p:spPr>
          <a:xfrm>
            <a:off x="304800" y="304800"/>
            <a:ext cx="9851571" cy="6302829"/>
          </a:xfrm>
        </p:spPr>
        <p:txBody>
          <a:bodyPr/>
          <a:lstStyle/>
          <a:p>
            <a:r>
              <a:rPr lang="en-US" sz="1800" dirty="0">
                <a:effectLst/>
                <a:latin typeface="Segoe UI" panose="020B0502040204020203" pitchFamily="34" charset="0"/>
                <a:ea typeface="DengXian" panose="02010600030101010101" pitchFamily="2" charset="-122"/>
                <a:cs typeface="Times New Roman" panose="02020603050405020304" pitchFamily="18" charset="0"/>
              </a:rPr>
              <a:t>To see the report, you can go to </a:t>
            </a:r>
            <a:r>
              <a:rPr lang="en-US" sz="1800" dirty="0" err="1">
                <a:effectLst/>
                <a:latin typeface="Segoe UI" panose="020B0502040204020203" pitchFamily="34" charset="0"/>
                <a:ea typeface="DengXian" panose="02010600030101010101" pitchFamily="2" charset="-122"/>
                <a:cs typeface="Times New Roman" panose="02020603050405020304" pitchFamily="18" charset="0"/>
              </a:rPr>
              <a:t>Sonarqube</a:t>
            </a:r>
            <a:r>
              <a:rPr lang="en-US" sz="1800" dirty="0">
                <a:effectLst/>
                <a:latin typeface="Segoe UI" panose="020B0502040204020203" pitchFamily="34" charset="0"/>
                <a:ea typeface="DengXian" panose="02010600030101010101" pitchFamily="2" charset="-122"/>
                <a:cs typeface="Times New Roman" panose="02020603050405020304" pitchFamily="18" charset="0"/>
              </a:rPr>
              <a:t> Server and go to Projects. </a:t>
            </a: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endParaRPr lang="en-US" sz="1800" dirty="0">
              <a:latin typeface="Segoe UI" panose="020B0502040204020203" pitchFamily="34" charset="0"/>
              <a:ea typeface="DengXian" panose="02010600030101010101" pitchFamily="2" charset="-122"/>
              <a:cs typeface="Times New Roman" panose="02020603050405020304" pitchFamily="18" charset="0"/>
            </a:endParaRPr>
          </a:p>
          <a:p>
            <a:r>
              <a:rPr lang="en-US" sz="1800" dirty="0">
                <a:effectLst/>
                <a:latin typeface="Segoe UI" panose="020B0502040204020203" pitchFamily="34" charset="0"/>
                <a:ea typeface="DengXian" panose="02010600030101010101" pitchFamily="2" charset="-122"/>
              </a:rPr>
              <a:t>You can see the report has been generated and the status shows as passed. You can see that there are 6.7k lines. To see a detailed report, you can go to issues. </a:t>
            </a:r>
            <a:endParaRPr lang="en-US" sz="1800" dirty="0">
              <a:effectLst/>
              <a:latin typeface="Segoe UI" panose="020B0502040204020203" pitchFamily="34" charset="0"/>
              <a:ea typeface="DengXian" panose="02010600030101010101" pitchFamily="2" charset="-122"/>
              <a:cs typeface="Times New Roman" panose="02020603050405020304" pitchFamily="18" charset="0"/>
            </a:endParaRPr>
          </a:p>
          <a:p>
            <a:pPr marL="0" indent="0">
              <a:buNone/>
            </a:pP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92942D63-1C4B-E376-1092-4F96364227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99" y="737960"/>
            <a:ext cx="8436429" cy="4998811"/>
          </a:xfrm>
          <a:prstGeom prst="rect">
            <a:avLst/>
          </a:prstGeom>
        </p:spPr>
      </p:pic>
    </p:spTree>
    <p:extLst>
      <p:ext uri="{BB962C8B-B14F-4D97-AF65-F5344CB8AC3E}">
        <p14:creationId xmlns:p14="http://schemas.microsoft.com/office/powerpoint/2010/main" val="4164765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4907-825E-C3E1-E360-04432ECD1242}"/>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40CE0931-3369-9486-E02F-78B82B091441}"/>
              </a:ext>
            </a:extLst>
          </p:cNvPr>
          <p:cNvSpPr>
            <a:spLocks noGrp="1"/>
          </p:cNvSpPr>
          <p:nvPr>
            <p:ph idx="1"/>
          </p:nvPr>
        </p:nvSpPr>
        <p:spPr>
          <a:xfrm>
            <a:off x="555172" y="1230086"/>
            <a:ext cx="9494682" cy="5018313"/>
          </a:xfrm>
        </p:spPr>
        <p:txBody>
          <a:bodyPr/>
          <a:lstStyle/>
          <a:p>
            <a:r>
              <a:rPr lang="en-US" dirty="0"/>
              <a:t>Adding automated testing to your pipeline helps catch bugs early, saves time, and makes your software more reliable. It reduces the need for manual testing and speeds up the release </a:t>
            </a:r>
            <a:r>
              <a:rPr lang="en-US" dirty="0" err="1"/>
              <a:t>process.By</a:t>
            </a:r>
            <a:r>
              <a:rPr lang="en-US" dirty="0"/>
              <a:t> testing different parts of your code automatically, you can find issues before they become big problems. This leads to better teamwork, faster updates, and smoother deployments.</a:t>
            </a:r>
          </a:p>
          <a:p>
            <a:endParaRPr lang="en-IN" dirty="0"/>
          </a:p>
        </p:txBody>
      </p:sp>
    </p:spTree>
    <p:extLst>
      <p:ext uri="{BB962C8B-B14F-4D97-AF65-F5344CB8AC3E}">
        <p14:creationId xmlns:p14="http://schemas.microsoft.com/office/powerpoint/2010/main" val="3138102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0914 Thank You Note With Blue Pen On White Background Stock Photo |  PowerPoint Templates Download | PPT Background Template | Graphics  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6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ED93-9396-2F93-4FD3-B3721C8FC33B}"/>
              </a:ext>
            </a:extLst>
          </p:cNvPr>
          <p:cNvSpPr>
            <a:spLocks noGrp="1"/>
          </p:cNvSpPr>
          <p:nvPr>
            <p:ph type="title"/>
          </p:nvPr>
        </p:nvSpPr>
        <p:spPr/>
        <p:txBody>
          <a:bodyPr/>
          <a:lstStyle/>
          <a:p>
            <a:pPr algn="ctr"/>
            <a:r>
              <a:rPr lang="en-US" sz="3900" b="1" dirty="0">
                <a:effectLst/>
                <a:latin typeface="Arial" panose="020B0604020202020204" pitchFamily="34" charset="0"/>
                <a:ea typeface="DengXian" panose="02010600030101010101" pitchFamily="2" charset="-122"/>
                <a:cs typeface="Times New Roman" panose="02020603050405020304" pitchFamily="18" charset="0"/>
              </a:rPr>
              <a:t>Some Key Features In SonarQube</a:t>
            </a:r>
            <a:br>
              <a:rPr lang="en-IN" sz="1800" dirty="0">
                <a:effectLst/>
                <a:latin typeface="Calibri" panose="020F0502020204030204" pitchFamily="34" charset="0"/>
                <a:ea typeface="DengXia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B4BAAD7-EAA0-1B9C-3637-1508A41850D6}"/>
              </a:ext>
            </a:extLst>
          </p:cNvPr>
          <p:cNvSpPr>
            <a:spLocks noGrp="1"/>
          </p:cNvSpPr>
          <p:nvPr>
            <p:ph idx="1"/>
          </p:nvPr>
        </p:nvSpPr>
        <p:spPr/>
        <p:txBody>
          <a:bodyPr/>
          <a:lstStyle/>
          <a:p>
            <a:pPr marL="342900" lvl="0" indent="-342900" algn="just">
              <a:buFont typeface="Wingdings" panose="05000000000000000000" pitchFamily="2" charset="2"/>
              <a:buChar char=""/>
              <a:tabLst>
                <a:tab pos="266700" algn="l"/>
              </a:tabLst>
            </a:pPr>
            <a:r>
              <a:rPr lang="en-US" sz="2600" dirty="0">
                <a:effectLst/>
                <a:latin typeface="Arial" panose="020B0604020202020204" pitchFamily="34" charset="0"/>
                <a:ea typeface="SimSun" panose="02010600030101010101" pitchFamily="2" charset="-122"/>
                <a:cs typeface="Times New Roman" panose="02020603050405020304" pitchFamily="18" charset="0"/>
              </a:rPr>
              <a:t>Static Code Analysis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2600" dirty="0">
                <a:effectLst/>
                <a:latin typeface="Arial" panose="020B0604020202020204" pitchFamily="34" charset="0"/>
                <a:ea typeface="SimSun" panose="02010600030101010101" pitchFamily="2" charset="-122"/>
                <a:cs typeface="Times New Roman" panose="02020603050405020304" pitchFamily="18" charset="0"/>
              </a:rPr>
              <a:t>Code Quality Metrics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2600" dirty="0">
                <a:effectLst/>
                <a:latin typeface="Arial" panose="020B0604020202020204" pitchFamily="34" charset="0"/>
                <a:ea typeface="SimSun" panose="02010600030101010101" pitchFamily="2" charset="-122"/>
                <a:cs typeface="Times New Roman" panose="02020603050405020304" pitchFamily="18" charset="0"/>
              </a:rPr>
              <a:t>Security Vulnerabilities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2600" dirty="0">
                <a:effectLst/>
                <a:latin typeface="Arial" panose="020B0604020202020204" pitchFamily="34" charset="0"/>
                <a:ea typeface="SimSun" panose="02010600030101010101" pitchFamily="2" charset="-122"/>
                <a:cs typeface="Times New Roman" panose="02020603050405020304" pitchFamily="18" charset="0"/>
              </a:rPr>
              <a:t>Language Support</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2600" dirty="0">
                <a:effectLst/>
                <a:latin typeface="Arial" panose="020B0604020202020204" pitchFamily="34" charset="0"/>
                <a:ea typeface="SimSun" panose="02010600030101010101" pitchFamily="2" charset="-122"/>
                <a:cs typeface="Times New Roman" panose="02020603050405020304" pitchFamily="18" charset="0"/>
              </a:rPr>
              <a:t>Integration with CI/CD Tools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45171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4478-272F-4098-B974-52A440AA9D66}"/>
              </a:ext>
            </a:extLst>
          </p:cNvPr>
          <p:cNvSpPr>
            <a:spLocks noGrp="1"/>
          </p:cNvSpPr>
          <p:nvPr>
            <p:ph type="title"/>
          </p:nvPr>
        </p:nvSpPr>
        <p:spPr/>
        <p:txBody>
          <a:bodyPr/>
          <a:lstStyle/>
          <a:p>
            <a:r>
              <a:rPr lang="en-US" sz="4600" b="1" dirty="0">
                <a:effectLst/>
                <a:latin typeface="Arial" panose="020B0604020202020204" pitchFamily="34" charset="0"/>
                <a:ea typeface="DengXian" panose="02010600030101010101" pitchFamily="2" charset="-122"/>
              </a:rPr>
              <a:t>SonarQube Jenkins Integration</a:t>
            </a:r>
            <a:endParaRPr lang="en-IN" sz="4600" dirty="0"/>
          </a:p>
        </p:txBody>
      </p:sp>
      <p:sp>
        <p:nvSpPr>
          <p:cNvPr id="3" name="Content Placeholder 2">
            <a:extLst>
              <a:ext uri="{FF2B5EF4-FFF2-40B4-BE49-F238E27FC236}">
                <a16:creationId xmlns:a16="http://schemas.microsoft.com/office/drawing/2014/main" id="{85A88DFF-ABDE-4087-7795-F12FCFFE4114}"/>
              </a:ext>
            </a:extLst>
          </p:cNvPr>
          <p:cNvSpPr>
            <a:spLocks noGrp="1"/>
          </p:cNvSpPr>
          <p:nvPr>
            <p:ph idx="1"/>
          </p:nvPr>
        </p:nvSpPr>
        <p:spPr>
          <a:xfrm>
            <a:off x="645132" y="1665514"/>
            <a:ext cx="9404722" cy="5040086"/>
          </a:xfrm>
        </p:spPr>
        <p:txBody>
          <a:bodyPr/>
          <a:lstStyle/>
          <a:p>
            <a:pPr algn="just"/>
            <a:r>
              <a:rPr lang="en-US" sz="2600" b="1" dirty="0">
                <a:effectLst/>
                <a:latin typeface="Arial" panose="020B0604020202020204" pitchFamily="34" charset="0"/>
                <a:ea typeface="DengXian" panose="02010600030101010101" pitchFamily="2" charset="-122"/>
                <a:cs typeface="Times New Roman" panose="02020603050405020304" pitchFamily="18" charset="0"/>
              </a:rPr>
              <a:t>Step-1:</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DengXian" panose="02010600030101010101" pitchFamily="2" charset="-122"/>
                <a:cs typeface="Times New Roman" panose="02020603050405020304" pitchFamily="18" charset="0"/>
              </a:rPr>
              <a:t>First Need to Create one EC2 instance in AWS Console</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mj-lt"/>
              <a:buAutoNum type="arabicPeriod"/>
              <a:tabLst>
                <a:tab pos="198120" algn="l"/>
              </a:tabLst>
            </a:pPr>
            <a:r>
              <a:rPr lang="en-US" sz="2600" dirty="0">
                <a:effectLst/>
                <a:latin typeface="Arial" panose="020B0604020202020204" pitchFamily="34" charset="0"/>
                <a:ea typeface="DengXian" panose="02010600030101010101" pitchFamily="2" charset="-122"/>
                <a:cs typeface="Times New Roman" panose="02020603050405020304" pitchFamily="18" charset="0"/>
              </a:rPr>
              <a:t>First click on launch instance in EC2 dashboard</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buNone/>
            </a:pP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8E8FE377-A7CA-C443-FA2C-17F3C29BEC60}"/>
              </a:ext>
            </a:extLst>
          </p:cNvPr>
          <p:cNvPicPr>
            <a:picLocks noChangeAspect="1"/>
          </p:cNvPicPr>
          <p:nvPr/>
        </p:nvPicPr>
        <p:blipFill>
          <a:blip r:embed="rId2"/>
          <a:stretch>
            <a:fillRect/>
          </a:stretch>
        </p:blipFill>
        <p:spPr>
          <a:xfrm>
            <a:off x="644152" y="3319689"/>
            <a:ext cx="7286684" cy="3179082"/>
          </a:xfrm>
          <a:prstGeom prst="rect">
            <a:avLst/>
          </a:prstGeom>
          <a:noFill/>
          <a:ln>
            <a:solidFill>
              <a:srgbClr val="0000FF"/>
            </a:solidFill>
          </a:ln>
        </p:spPr>
      </p:pic>
    </p:spTree>
    <p:extLst>
      <p:ext uri="{BB962C8B-B14F-4D97-AF65-F5344CB8AC3E}">
        <p14:creationId xmlns:p14="http://schemas.microsoft.com/office/powerpoint/2010/main" val="205362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6682F-8679-21CC-1B4E-328F87BD35FB}"/>
              </a:ext>
            </a:extLst>
          </p:cNvPr>
          <p:cNvSpPr>
            <a:spLocks noGrp="1"/>
          </p:cNvSpPr>
          <p:nvPr>
            <p:ph idx="1"/>
          </p:nvPr>
        </p:nvSpPr>
        <p:spPr>
          <a:xfrm>
            <a:off x="174172" y="185058"/>
            <a:ext cx="10123714" cy="6520542"/>
          </a:xfrm>
        </p:spPr>
        <p:txBody>
          <a:bodyPr/>
          <a:lstStyle/>
          <a:p>
            <a:pPr marL="0" indent="0">
              <a:buNone/>
            </a:pPr>
            <a:r>
              <a:rPr lang="en-US" sz="2600" dirty="0">
                <a:effectLst/>
                <a:latin typeface="Arial" panose="020B0604020202020204" pitchFamily="34" charset="0"/>
                <a:ea typeface="DengXian" panose="02010600030101010101" pitchFamily="2" charset="-122"/>
                <a:cs typeface="Times New Roman" panose="02020603050405020304" pitchFamily="18" charset="0"/>
              </a:rPr>
              <a:t>2.After click on the Launch Instance Need to provide Name and select AMI (like Linux, Ubuntu etc.…,</a:t>
            </a:r>
            <a:r>
              <a:rPr lang="en-US" sz="2600" dirty="0">
                <a:effectLst/>
                <a:latin typeface="Calibri" panose="020F0502020204030204" pitchFamily="34" charset="0"/>
                <a:ea typeface="DengXian" panose="02010600030101010101" pitchFamily="2" charset="-122"/>
                <a:cs typeface="Times New Roman" panose="02020603050405020304" pitchFamily="18" charset="0"/>
              </a:rPr>
              <a:t>)</a:t>
            </a:r>
          </a:p>
          <a:p>
            <a:pPr marL="0" indent="0">
              <a:buNone/>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3BB013B-9A3B-A34D-69CD-E79924235B9A}"/>
              </a:ext>
            </a:extLst>
          </p:cNvPr>
          <p:cNvPicPr>
            <a:picLocks noChangeAspect="1"/>
          </p:cNvPicPr>
          <p:nvPr/>
        </p:nvPicPr>
        <p:blipFill>
          <a:blip r:embed="rId2"/>
          <a:stretch>
            <a:fillRect/>
          </a:stretch>
        </p:blipFill>
        <p:spPr>
          <a:xfrm>
            <a:off x="174171" y="1229042"/>
            <a:ext cx="9361715" cy="5226187"/>
          </a:xfrm>
          <a:prstGeom prst="rect">
            <a:avLst/>
          </a:prstGeom>
          <a:noFill/>
          <a:ln>
            <a:solidFill>
              <a:srgbClr val="0000FF"/>
            </a:solidFill>
          </a:ln>
        </p:spPr>
      </p:pic>
    </p:spTree>
    <p:extLst>
      <p:ext uri="{BB962C8B-B14F-4D97-AF65-F5344CB8AC3E}">
        <p14:creationId xmlns:p14="http://schemas.microsoft.com/office/powerpoint/2010/main" val="380415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E381C-F7AF-B662-F809-83DBF57596A6}"/>
              </a:ext>
            </a:extLst>
          </p:cNvPr>
          <p:cNvSpPr>
            <a:spLocks noGrp="1"/>
          </p:cNvSpPr>
          <p:nvPr>
            <p:ph idx="1"/>
          </p:nvPr>
        </p:nvSpPr>
        <p:spPr>
          <a:xfrm>
            <a:off x="195943" y="239486"/>
            <a:ext cx="10069285" cy="6466114"/>
          </a:xfrm>
        </p:spPr>
        <p:txBody>
          <a:bodyPr/>
          <a:lstStyle/>
          <a:p>
            <a:pPr marL="0" indent="0">
              <a:buNone/>
            </a:pPr>
            <a:r>
              <a:rPr lang="en-US" sz="2600" dirty="0">
                <a:effectLst/>
                <a:latin typeface="Arial" panose="020B0604020202020204" pitchFamily="34" charset="0"/>
                <a:ea typeface="DengXian" panose="02010600030101010101" pitchFamily="2" charset="-122"/>
                <a:cs typeface="Times New Roman" panose="02020603050405020304" pitchFamily="18" charset="0"/>
              </a:rPr>
              <a:t>3.Then select Instance Type as t2.large and select </a:t>
            </a:r>
            <a:r>
              <a:rPr lang="en-US" sz="2600" dirty="0" err="1">
                <a:effectLst/>
                <a:latin typeface="Arial" panose="020B0604020202020204" pitchFamily="34" charset="0"/>
                <a:ea typeface="DengXian" panose="02010600030101010101" pitchFamily="2" charset="-122"/>
                <a:cs typeface="Times New Roman" panose="02020603050405020304" pitchFamily="18" charset="0"/>
              </a:rPr>
              <a:t>select</a:t>
            </a:r>
            <a:r>
              <a:rPr lang="en-US" sz="2600" dirty="0">
                <a:effectLst/>
                <a:latin typeface="Arial" panose="020B0604020202020204" pitchFamily="34" charset="0"/>
                <a:ea typeface="DengXian" panose="02010600030101010101" pitchFamily="2" charset="-122"/>
                <a:cs typeface="Times New Roman" panose="02020603050405020304" pitchFamily="18" charset="0"/>
              </a:rPr>
              <a:t> any existing key pair or create new key by click create new key pair.</a:t>
            </a:r>
          </a:p>
          <a:p>
            <a:pPr marL="0" indent="0">
              <a:buNone/>
            </a:pPr>
            <a:endParaRPr lang="en-US" sz="2600" dirty="0">
              <a:latin typeface="Arial" panose="020B0604020202020204" pitchFamily="34" charset="0"/>
              <a:ea typeface="DengXian" panose="02010600030101010101" pitchFamily="2" charset="-122"/>
              <a:cs typeface="Times New Roman" panose="02020603050405020304" pitchFamily="18" charset="0"/>
            </a:endParaRPr>
          </a:p>
          <a:p>
            <a:pPr marL="0" indent="0">
              <a:buNone/>
            </a:pPr>
            <a:endParaRPr lang="en-US" sz="2600" dirty="0">
              <a:effectLst/>
              <a:latin typeface="Arial" panose="020B0604020202020204" pitchFamily="34" charset="0"/>
              <a:ea typeface="DengXian" panose="02010600030101010101" pitchFamily="2" charset="-122"/>
              <a:cs typeface="Times New Roman" panose="02020603050405020304" pitchFamily="18" charset="0"/>
            </a:endParaRPr>
          </a:p>
          <a:p>
            <a:pPr marL="0" indent="0">
              <a:buNone/>
            </a:pPr>
            <a:endParaRPr lang="en-US" sz="2600" dirty="0">
              <a:latin typeface="Arial" panose="020B0604020202020204" pitchFamily="34" charset="0"/>
              <a:ea typeface="DengXian" panose="02010600030101010101" pitchFamily="2" charset="-122"/>
              <a:cs typeface="Times New Roman" panose="02020603050405020304" pitchFamily="18" charset="0"/>
            </a:endParaRPr>
          </a:p>
          <a:p>
            <a:pPr marL="0" indent="0">
              <a:buNone/>
            </a:pPr>
            <a:endParaRPr lang="en-US" sz="2600" dirty="0">
              <a:effectLst/>
              <a:latin typeface="Arial" panose="020B0604020202020204" pitchFamily="34" charset="0"/>
              <a:ea typeface="DengXian" panose="02010600030101010101" pitchFamily="2" charset="-122"/>
              <a:cs typeface="Times New Roman" panose="02020603050405020304" pitchFamily="18" charset="0"/>
            </a:endParaRPr>
          </a:p>
          <a:p>
            <a:pPr marL="0" indent="0">
              <a:buNone/>
            </a:pPr>
            <a:r>
              <a:rPr lang="en-US" sz="2600" dirty="0">
                <a:latin typeface="Arial" panose="020B0604020202020204" pitchFamily="34" charset="0"/>
                <a:ea typeface="DengXian" panose="02010600030101010101" pitchFamily="2" charset="-122"/>
                <a:cs typeface="Times New Roman" panose="02020603050405020304" pitchFamily="18" charset="0"/>
              </a:rPr>
              <a:t>4.Then go the Network settings and then Allow the HTTP &amp; HTTPS then click on Edit then add security group with All TCP then click on Launch Instance.</a:t>
            </a:r>
          </a:p>
          <a:p>
            <a:pPr marL="0" indent="0">
              <a:buNone/>
            </a:pPr>
            <a:endParaRPr lang="en-IN" sz="2600" dirty="0">
              <a:latin typeface="Arial" panose="020B0604020202020204" pitchFamily="34" charset="0"/>
              <a:ea typeface="DengXian" panose="02010600030101010101" pitchFamily="2" charset="-122"/>
              <a:cs typeface="Times New Roman" panose="02020603050405020304" pitchFamily="18" charset="0"/>
            </a:endParaRPr>
          </a:p>
          <a:p>
            <a:pPr marL="0" indent="0">
              <a:buNone/>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29CB4E5C-302A-2F6B-7826-C8CFF5FDE042}"/>
              </a:ext>
            </a:extLst>
          </p:cNvPr>
          <p:cNvPicPr>
            <a:picLocks noChangeAspect="1"/>
          </p:cNvPicPr>
          <p:nvPr/>
        </p:nvPicPr>
        <p:blipFill>
          <a:blip r:embed="rId2"/>
          <a:stretch>
            <a:fillRect/>
          </a:stretch>
        </p:blipFill>
        <p:spPr>
          <a:xfrm>
            <a:off x="195943" y="1211307"/>
            <a:ext cx="4725670" cy="1847579"/>
          </a:xfrm>
          <a:prstGeom prst="rect">
            <a:avLst/>
          </a:prstGeom>
          <a:noFill/>
          <a:ln>
            <a:solidFill>
              <a:srgbClr val="0000FF"/>
            </a:solidFill>
          </a:ln>
        </p:spPr>
      </p:pic>
      <p:pic>
        <p:nvPicPr>
          <p:cNvPr id="5" name="Picture 4">
            <a:extLst>
              <a:ext uri="{FF2B5EF4-FFF2-40B4-BE49-F238E27FC236}">
                <a16:creationId xmlns:a16="http://schemas.microsoft.com/office/drawing/2014/main" id="{AF00D8E5-DFCF-0489-48D5-4EA18161C450}"/>
              </a:ext>
            </a:extLst>
          </p:cNvPr>
          <p:cNvPicPr>
            <a:picLocks noChangeAspect="1"/>
          </p:cNvPicPr>
          <p:nvPr/>
        </p:nvPicPr>
        <p:blipFill>
          <a:blip r:embed="rId3"/>
          <a:stretch>
            <a:fillRect/>
          </a:stretch>
        </p:blipFill>
        <p:spPr>
          <a:xfrm>
            <a:off x="195943" y="4582886"/>
            <a:ext cx="5530215" cy="2122714"/>
          </a:xfrm>
          <a:prstGeom prst="rect">
            <a:avLst/>
          </a:prstGeom>
          <a:noFill/>
          <a:ln>
            <a:solidFill>
              <a:srgbClr val="0000FF"/>
            </a:solidFill>
          </a:ln>
        </p:spPr>
      </p:pic>
    </p:spTree>
    <p:extLst>
      <p:ext uri="{BB962C8B-B14F-4D97-AF65-F5344CB8AC3E}">
        <p14:creationId xmlns:p14="http://schemas.microsoft.com/office/powerpoint/2010/main" val="202349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9860F3-F255-EF00-A3C0-983E8DEE8394}"/>
              </a:ext>
            </a:extLst>
          </p:cNvPr>
          <p:cNvSpPr>
            <a:spLocks noGrp="1"/>
          </p:cNvSpPr>
          <p:nvPr>
            <p:ph idx="1"/>
          </p:nvPr>
        </p:nvSpPr>
        <p:spPr>
          <a:xfrm>
            <a:off x="250371" y="163286"/>
            <a:ext cx="10156371" cy="6520543"/>
          </a:xfrm>
        </p:spPr>
        <p:txBody>
          <a:bodyPr/>
          <a:lstStyle/>
          <a:p>
            <a:pPr marL="0" indent="0">
              <a:buNone/>
            </a:pPr>
            <a:r>
              <a:rPr lang="en-US" sz="2600" dirty="0">
                <a:effectLst/>
                <a:latin typeface="Arial" panose="020B0604020202020204" pitchFamily="34" charset="0"/>
                <a:ea typeface="__Inter_Fallback_36bd41"/>
                <a:cs typeface="Times New Roman" panose="02020603050405020304" pitchFamily="18" charset="0"/>
              </a:rPr>
              <a:t>5.After the Instance Created then Connect the instance with any tool(GIT,Mobaxterm etc..,) with SSH Key</a:t>
            </a:r>
          </a:p>
          <a:p>
            <a:pPr marL="0" indent="0">
              <a:buNone/>
            </a:pPr>
            <a:endParaRPr lang="en-US" sz="2600" dirty="0">
              <a:latin typeface="Arial" panose="020B0604020202020204" pitchFamily="34" charset="0"/>
              <a:ea typeface="__Inter_Fallback_36bd41"/>
              <a:cs typeface="Times New Roman" panose="02020603050405020304" pitchFamily="18" charset="0"/>
            </a:endParaRPr>
          </a:p>
          <a:p>
            <a:pPr marL="0" indent="0">
              <a:buNone/>
            </a:pPr>
            <a:endParaRPr lang="en-US" sz="2600" dirty="0">
              <a:effectLst/>
              <a:latin typeface="Arial" panose="020B0604020202020204" pitchFamily="34" charset="0"/>
              <a:ea typeface="__Inter_Fallback_36bd41"/>
              <a:cs typeface="Times New Roman" panose="02020603050405020304" pitchFamily="18" charset="0"/>
            </a:endParaRPr>
          </a:p>
          <a:p>
            <a:pPr marL="0" indent="0">
              <a:buNone/>
            </a:pPr>
            <a:endParaRPr lang="en-US" sz="2600" dirty="0">
              <a:latin typeface="Arial" panose="020B0604020202020204" pitchFamily="34" charset="0"/>
              <a:ea typeface="__Inter_Fallback_36bd41"/>
              <a:cs typeface="Times New Roman" panose="02020603050405020304" pitchFamily="18" charset="0"/>
            </a:endParaRPr>
          </a:p>
          <a:p>
            <a:pPr marL="0" indent="0">
              <a:buNone/>
            </a:pPr>
            <a:endParaRPr lang="en-US" sz="2600" dirty="0">
              <a:effectLst/>
              <a:latin typeface="Arial" panose="020B0604020202020204" pitchFamily="34" charset="0"/>
              <a:ea typeface="__Inter_Fallback_36bd41"/>
              <a:cs typeface="Times New Roman" panose="02020603050405020304" pitchFamily="18" charset="0"/>
            </a:endParaRPr>
          </a:p>
          <a:p>
            <a:pPr marL="0" indent="0">
              <a:buNone/>
            </a:pPr>
            <a:r>
              <a:rPr lang="en-US" sz="2600" dirty="0">
                <a:effectLst/>
                <a:latin typeface="Arial" panose="020B0604020202020204" pitchFamily="34" charset="0"/>
                <a:ea typeface="__Inter_Fallback_36bd41"/>
                <a:cs typeface="Times New Roman" panose="02020603050405020304" pitchFamily="18" charset="0"/>
              </a:rPr>
              <a:t>6.After Copy the SSH link paste that in any tool (GIT,Mobaxterm etc..,) to connect with AWS.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sz="2600" dirty="0">
              <a:effectLst/>
              <a:latin typeface="Arial" panose="020B0604020202020204" pitchFamily="34" charset="0"/>
              <a:ea typeface="__Inter_Fallback_36bd41"/>
              <a:cs typeface="Times New Roman" panose="02020603050405020304" pitchFamily="18" charset="0"/>
            </a:endParaRPr>
          </a:p>
          <a:p>
            <a:pPr marL="0" indent="0">
              <a:buNone/>
            </a:pP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2776BA2F-264A-9710-6BCE-F032D999E123}"/>
              </a:ext>
            </a:extLst>
          </p:cNvPr>
          <p:cNvPicPr>
            <a:picLocks noChangeAspect="1"/>
          </p:cNvPicPr>
          <p:nvPr/>
        </p:nvPicPr>
        <p:blipFill>
          <a:blip r:embed="rId2"/>
          <a:stretch>
            <a:fillRect/>
          </a:stretch>
        </p:blipFill>
        <p:spPr>
          <a:xfrm>
            <a:off x="250371" y="1100682"/>
            <a:ext cx="5755640" cy="2056175"/>
          </a:xfrm>
          <a:prstGeom prst="rect">
            <a:avLst/>
          </a:prstGeom>
          <a:noFill/>
          <a:ln>
            <a:solidFill>
              <a:srgbClr val="0000FF"/>
            </a:solidFill>
          </a:ln>
        </p:spPr>
      </p:pic>
      <p:pic>
        <p:nvPicPr>
          <p:cNvPr id="5" name="Picture 4">
            <a:extLst>
              <a:ext uri="{FF2B5EF4-FFF2-40B4-BE49-F238E27FC236}">
                <a16:creationId xmlns:a16="http://schemas.microsoft.com/office/drawing/2014/main" id="{A8565426-88B5-8666-631C-F509A04F1FD8}"/>
              </a:ext>
            </a:extLst>
          </p:cNvPr>
          <p:cNvPicPr>
            <a:picLocks noChangeAspect="1"/>
          </p:cNvPicPr>
          <p:nvPr/>
        </p:nvPicPr>
        <p:blipFill>
          <a:blip r:embed="rId3"/>
          <a:stretch>
            <a:fillRect/>
          </a:stretch>
        </p:blipFill>
        <p:spPr>
          <a:xfrm>
            <a:off x="250371" y="4035425"/>
            <a:ext cx="5269865" cy="2659289"/>
          </a:xfrm>
          <a:prstGeom prst="rect">
            <a:avLst/>
          </a:prstGeom>
          <a:noFill/>
          <a:ln>
            <a:solidFill>
              <a:srgbClr val="0000FF"/>
            </a:solidFill>
          </a:ln>
        </p:spPr>
      </p:pic>
    </p:spTree>
    <p:extLst>
      <p:ext uri="{BB962C8B-B14F-4D97-AF65-F5344CB8AC3E}">
        <p14:creationId xmlns:p14="http://schemas.microsoft.com/office/powerpoint/2010/main" val="283453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AD58-CEBD-FF07-5E3D-DBA5E4D239BC}"/>
              </a:ext>
            </a:extLst>
          </p:cNvPr>
          <p:cNvSpPr>
            <a:spLocks noGrp="1"/>
          </p:cNvSpPr>
          <p:nvPr>
            <p:ph type="title"/>
          </p:nvPr>
        </p:nvSpPr>
        <p:spPr>
          <a:xfrm>
            <a:off x="646111" y="452718"/>
            <a:ext cx="9404723" cy="886225"/>
          </a:xfrm>
        </p:spPr>
        <p:txBody>
          <a:bodyPr/>
          <a:lstStyle/>
          <a:p>
            <a:pPr algn="ctr"/>
            <a:r>
              <a:rPr lang="en-IN" b="1" dirty="0"/>
              <a:t>Jenkins</a:t>
            </a:r>
          </a:p>
        </p:txBody>
      </p:sp>
      <p:sp>
        <p:nvSpPr>
          <p:cNvPr id="3" name="Content Placeholder 2">
            <a:extLst>
              <a:ext uri="{FF2B5EF4-FFF2-40B4-BE49-F238E27FC236}">
                <a16:creationId xmlns:a16="http://schemas.microsoft.com/office/drawing/2014/main" id="{73D45037-3EE5-FC47-425C-6A3A46E8C70B}"/>
              </a:ext>
            </a:extLst>
          </p:cNvPr>
          <p:cNvSpPr>
            <a:spLocks noGrp="1"/>
          </p:cNvSpPr>
          <p:nvPr>
            <p:ph idx="1"/>
          </p:nvPr>
        </p:nvSpPr>
        <p:spPr>
          <a:xfrm>
            <a:off x="645132" y="1338943"/>
            <a:ext cx="9641868" cy="5344885"/>
          </a:xfrm>
        </p:spPr>
        <p:txBody>
          <a:bodyPr/>
          <a:lstStyle/>
          <a:p>
            <a:pPr algn="just"/>
            <a:r>
              <a:rPr lang="en-US" sz="2600" dirty="0">
                <a:effectLst/>
                <a:latin typeface="Arial" panose="020B0604020202020204" pitchFamily="34" charset="0"/>
                <a:ea typeface="DengXian" panose="02010600030101010101" pitchFamily="2" charset="-122"/>
                <a:cs typeface="Times New Roman" panose="02020603050405020304" pitchFamily="18" charset="0"/>
              </a:rPr>
              <a:t>Jenkins is an open source automation tool written in java-programming language that allows </a:t>
            </a:r>
            <a:r>
              <a:rPr lang="en-US" sz="2600" dirty="0" err="1">
                <a:effectLst/>
                <a:latin typeface="Arial" panose="020B0604020202020204" pitchFamily="34" charset="0"/>
                <a:ea typeface="DengXian" panose="02010600030101010101" pitchFamily="2" charset="-122"/>
                <a:cs typeface="Times New Roman" panose="02020603050405020304" pitchFamily="18" charset="0"/>
              </a:rPr>
              <a:t>continous</a:t>
            </a:r>
            <a:r>
              <a:rPr lang="en-US" sz="2600" dirty="0">
                <a:effectLst/>
                <a:latin typeface="Arial" panose="020B0604020202020204" pitchFamily="34" charset="0"/>
                <a:ea typeface="DengXian" panose="02010600030101010101" pitchFamily="2" charset="-122"/>
                <a:cs typeface="Times New Roman" panose="02020603050405020304" pitchFamily="18" charset="0"/>
              </a:rPr>
              <a:t> integration.</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2600" dirty="0">
                <a:effectLst/>
                <a:latin typeface="Arial" panose="020B0604020202020204" pitchFamily="34" charset="0"/>
                <a:ea typeface="DengXian" panose="02010600030101010101" pitchFamily="2" charset="-122"/>
                <a:cs typeface="Times New Roman" panose="02020603050405020304" pitchFamily="18" charset="0"/>
              </a:rPr>
              <a:t>Jenkins will build and test the </a:t>
            </a:r>
            <a:r>
              <a:rPr lang="en-US" sz="2600" dirty="0" err="1">
                <a:effectLst/>
                <a:latin typeface="Arial" panose="020B0604020202020204" pitchFamily="34" charset="0"/>
                <a:ea typeface="DengXian" panose="02010600030101010101" pitchFamily="2" charset="-122"/>
                <a:cs typeface="Times New Roman" panose="02020603050405020304" pitchFamily="18" charset="0"/>
              </a:rPr>
              <a:t>code.It</a:t>
            </a:r>
            <a:r>
              <a:rPr lang="en-US" sz="2600" dirty="0">
                <a:effectLst/>
                <a:latin typeface="Arial" panose="020B0604020202020204" pitchFamily="34" charset="0"/>
                <a:ea typeface="DengXian" panose="02010600030101010101" pitchFamily="2" charset="-122"/>
                <a:cs typeface="Times New Roman" panose="02020603050405020304" pitchFamily="18" charset="0"/>
              </a:rPr>
              <a:t> supports continuous integration (CI) and continuous delivery (CD) pipelines, allowing teams to quickly integrate changes into a project and automate the deployment process.</a:t>
            </a:r>
            <a:endParaRPr lang="en-IN" sz="26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93568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15509-9040-4B7F-6B23-48C336DDF95A}"/>
              </a:ext>
            </a:extLst>
          </p:cNvPr>
          <p:cNvSpPr>
            <a:spLocks noGrp="1"/>
          </p:cNvSpPr>
          <p:nvPr>
            <p:ph idx="1"/>
          </p:nvPr>
        </p:nvSpPr>
        <p:spPr>
          <a:xfrm>
            <a:off x="228602" y="0"/>
            <a:ext cx="10178142" cy="6858000"/>
          </a:xfrm>
        </p:spPr>
        <p:txBody>
          <a:bodyPr>
            <a:normAutofit/>
          </a:bodyPr>
          <a:lstStyle/>
          <a:p>
            <a:pPr algn="just"/>
            <a:r>
              <a:rPr lang="en-US" sz="1800" b="1" dirty="0">
                <a:effectLst/>
                <a:latin typeface="Arial" panose="020B0604020202020204" pitchFamily="34" charset="0"/>
                <a:ea typeface="DengXian" panose="02010600030101010101" pitchFamily="2" charset="-122"/>
                <a:cs typeface="Times New Roman" panose="02020603050405020304" pitchFamily="18" charset="0"/>
              </a:rPr>
              <a:t>Step-2:</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800" dirty="0">
                <a:effectLst/>
                <a:latin typeface="Arial" panose="020B0604020202020204" pitchFamily="34" charset="0"/>
                <a:ea typeface="__Inter_Fallback_36bd41"/>
                <a:cs typeface="Times New Roman" panose="02020603050405020304" pitchFamily="18" charset="0"/>
              </a:rPr>
              <a:t>Now install </a:t>
            </a:r>
            <a:r>
              <a:rPr lang="en-US" sz="1800" dirty="0" err="1">
                <a:effectLst/>
                <a:latin typeface="Arial" panose="020B0604020202020204" pitchFamily="34" charset="0"/>
                <a:ea typeface="__Inter_Fallback_36bd41"/>
                <a:cs typeface="Times New Roman" panose="02020603050405020304" pitchFamily="18" charset="0"/>
              </a:rPr>
              <a:t>Java,Maven,Jenkins,sonarqube</a:t>
            </a:r>
            <a:r>
              <a:rPr lang="en-US" sz="1800" dirty="0">
                <a:effectLst/>
                <a:latin typeface="Arial" panose="020B0604020202020204" pitchFamily="34" charset="0"/>
                <a:ea typeface="__Inter_Fallback_36bd41"/>
                <a:cs typeface="Times New Roman" panose="02020603050405020304" pitchFamily="18" charset="0"/>
              </a:rPr>
              <a:t> and Docker in the instance for Integration.</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800" dirty="0">
                <a:effectLst/>
                <a:latin typeface="Arial" panose="020B0604020202020204" pitchFamily="34" charset="0"/>
                <a:ea typeface="__Inter_Fallback_36bd41"/>
                <a:cs typeface="Times New Roman" panose="02020603050405020304" pitchFamily="18" charset="0"/>
              </a:rPr>
              <a:t>To Install Jenkins follow below commands</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1800" dirty="0" err="1">
                <a:effectLst/>
                <a:latin typeface="Arial" panose="020B0604020202020204" pitchFamily="34" charset="0"/>
                <a:ea typeface="__Inter_Fallback_36bd41"/>
                <a:cs typeface="Times New Roman" panose="02020603050405020304" pitchFamily="18" charset="0"/>
              </a:rPr>
              <a:t>sudo</a:t>
            </a:r>
            <a:r>
              <a:rPr lang="en-US" sz="1800" dirty="0">
                <a:effectLst/>
                <a:latin typeface="Arial" panose="020B0604020202020204" pitchFamily="34" charset="0"/>
                <a:ea typeface="__Inter_Fallback_36bd41"/>
                <a:cs typeface="Times New Roman" panose="02020603050405020304" pitchFamily="18" charset="0"/>
              </a:rPr>
              <a:t> apt update -y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1800" dirty="0" err="1">
                <a:effectLst/>
                <a:latin typeface="Arial" panose="020B0604020202020204" pitchFamily="34" charset="0"/>
                <a:ea typeface="__Inter_Fallback_36bd41"/>
                <a:cs typeface="Times New Roman" panose="02020603050405020304" pitchFamily="18" charset="0"/>
              </a:rPr>
              <a:t>sudo</a:t>
            </a:r>
            <a:r>
              <a:rPr lang="en-US" sz="1800" dirty="0">
                <a:effectLst/>
                <a:latin typeface="Arial" panose="020B0604020202020204" pitchFamily="34" charset="0"/>
                <a:ea typeface="__Inter_Fallback_36bd41"/>
                <a:cs typeface="Times New Roman" panose="02020603050405020304" pitchFamily="18" charset="0"/>
              </a:rPr>
              <a:t> apt upgrade -y</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1800" dirty="0" err="1">
                <a:effectLst/>
                <a:latin typeface="Arial" panose="020B0604020202020204" pitchFamily="34" charset="0"/>
                <a:ea typeface="__Inter_Fallback_36bd41"/>
                <a:cs typeface="Times New Roman" panose="02020603050405020304" pitchFamily="18" charset="0"/>
              </a:rPr>
              <a:t>wget</a:t>
            </a:r>
            <a:r>
              <a:rPr lang="en-US" sz="1800" dirty="0">
                <a:effectLst/>
                <a:latin typeface="Arial" panose="020B0604020202020204" pitchFamily="34" charset="0"/>
                <a:ea typeface="__Inter_Fallback_36bd41"/>
                <a:cs typeface="Times New Roman" panose="02020603050405020304" pitchFamily="18" charset="0"/>
              </a:rPr>
              <a:t> -O - </a:t>
            </a:r>
            <a:r>
              <a:rPr lang="en-US" sz="1800" u="none" strike="noStrike" dirty="0">
                <a:effectLst/>
                <a:latin typeface="Arial" panose="020B0604020202020204" pitchFamily="34" charset="0"/>
                <a:ea typeface="__Inter_Fallback_36bd41"/>
                <a:cs typeface="Times New Roman" panose="02020603050405020304" pitchFamily="18" charset="0"/>
                <a:hlinkClick r:id="rId2">
                  <a:extLst>
                    <a:ext uri="{A12FA001-AC4F-418D-AE19-62706E023703}">
                      <ahyp:hlinkClr xmlns:ahyp="http://schemas.microsoft.com/office/drawing/2018/hyperlinkcolor" val="tx"/>
                    </a:ext>
                  </a:extLst>
                </a:hlinkClick>
              </a:rPr>
              <a:t>https://packages.adoptium.net/artifactory/api/gpg/key/public</a:t>
            </a:r>
            <a:r>
              <a:rPr lang="en-US" sz="1800" dirty="0">
                <a:effectLst/>
                <a:latin typeface="Arial" panose="020B0604020202020204" pitchFamily="34" charset="0"/>
                <a:ea typeface="__Inter_Fallback_36bd41"/>
                <a:cs typeface="Times New Roman" panose="02020603050405020304" pitchFamily="18" charset="0"/>
              </a:rPr>
              <a:t> | tee /</a:t>
            </a:r>
            <a:r>
              <a:rPr lang="en-US" sz="1800" dirty="0" err="1">
                <a:effectLst/>
                <a:latin typeface="Arial" panose="020B0604020202020204" pitchFamily="34" charset="0"/>
                <a:ea typeface="__Inter_Fallback_36bd41"/>
                <a:cs typeface="Times New Roman" panose="02020603050405020304" pitchFamily="18" charset="0"/>
              </a:rPr>
              <a:t>etc</a:t>
            </a:r>
            <a:r>
              <a:rPr lang="en-US" sz="1800" dirty="0">
                <a:effectLst/>
                <a:latin typeface="Arial" panose="020B0604020202020204" pitchFamily="34" charset="0"/>
                <a:ea typeface="__Inter_Fallback_36bd41"/>
                <a:cs typeface="Times New Roman" panose="02020603050405020304" pitchFamily="18" charset="0"/>
              </a:rPr>
              <a:t>/apt/keyrings/</a:t>
            </a:r>
            <a:r>
              <a:rPr lang="en-US" sz="1800" dirty="0" err="1">
                <a:effectLst/>
                <a:latin typeface="Arial" panose="020B0604020202020204" pitchFamily="34" charset="0"/>
                <a:ea typeface="__Inter_Fallback_36bd41"/>
                <a:cs typeface="Times New Roman" panose="02020603050405020304" pitchFamily="18" charset="0"/>
              </a:rPr>
              <a:t>adoptium.asc</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1800" dirty="0">
                <a:effectLst/>
                <a:latin typeface="Arial" panose="020B0604020202020204" pitchFamily="34" charset="0"/>
                <a:ea typeface="__Inter_Fallback_36bd41"/>
                <a:cs typeface="Times New Roman" panose="02020603050405020304" pitchFamily="18" charset="0"/>
              </a:rPr>
              <a:t>echo "deb [signed-by=/</a:t>
            </a:r>
            <a:r>
              <a:rPr lang="en-US" sz="1800" dirty="0" err="1">
                <a:effectLst/>
                <a:latin typeface="Arial" panose="020B0604020202020204" pitchFamily="34" charset="0"/>
                <a:ea typeface="__Inter_Fallback_36bd41"/>
                <a:cs typeface="Times New Roman" panose="02020603050405020304" pitchFamily="18" charset="0"/>
              </a:rPr>
              <a:t>etc</a:t>
            </a:r>
            <a:r>
              <a:rPr lang="en-US" sz="1800" dirty="0">
                <a:effectLst/>
                <a:latin typeface="Arial" panose="020B0604020202020204" pitchFamily="34" charset="0"/>
                <a:ea typeface="__Inter_Fallback_36bd41"/>
                <a:cs typeface="Times New Roman" panose="02020603050405020304" pitchFamily="18" charset="0"/>
              </a:rPr>
              <a:t>/apt/keyrings/</a:t>
            </a:r>
            <a:r>
              <a:rPr lang="en-US" sz="1800" dirty="0" err="1">
                <a:effectLst/>
                <a:latin typeface="Arial" panose="020B0604020202020204" pitchFamily="34" charset="0"/>
                <a:ea typeface="__Inter_Fallback_36bd41"/>
                <a:cs typeface="Times New Roman" panose="02020603050405020304" pitchFamily="18" charset="0"/>
              </a:rPr>
              <a:t>adoptium.asc</a:t>
            </a:r>
            <a:r>
              <a:rPr lang="en-US" sz="1800" dirty="0">
                <a:effectLst/>
                <a:latin typeface="Arial" panose="020B0604020202020204" pitchFamily="34" charset="0"/>
                <a:ea typeface="__Inter_Fallback_36bd41"/>
                <a:cs typeface="Times New Roman" panose="02020603050405020304" pitchFamily="18" charset="0"/>
              </a:rPr>
              <a:t>] </a:t>
            </a:r>
            <a:r>
              <a:rPr lang="en-US" sz="1800" u="none" strike="noStrike" dirty="0">
                <a:effectLst/>
                <a:latin typeface="Arial" panose="020B0604020202020204" pitchFamily="34" charset="0"/>
                <a:ea typeface="__Inter_Fallback_36bd41"/>
                <a:cs typeface="Times New Roman" panose="02020603050405020304" pitchFamily="18" charset="0"/>
                <a:hlinkClick r:id="rId3">
                  <a:extLst>
                    <a:ext uri="{A12FA001-AC4F-418D-AE19-62706E023703}">
                      <ahyp:hlinkClr xmlns:ahyp="http://schemas.microsoft.com/office/drawing/2018/hyperlinkcolor" val="tx"/>
                    </a:ext>
                  </a:extLst>
                </a:hlinkClick>
              </a:rPr>
              <a:t>https://packages.adoptium.net/artifactory/deb</a:t>
            </a:r>
            <a:r>
              <a:rPr lang="en-US" sz="1800" dirty="0">
                <a:effectLst/>
                <a:latin typeface="Arial" panose="020B0604020202020204" pitchFamily="34" charset="0"/>
                <a:ea typeface="__Inter_Fallback_36bd41"/>
                <a:cs typeface="Times New Roman" panose="02020603050405020304" pitchFamily="18" charset="0"/>
              </a:rPr>
              <a:t> $(awk -F= '/^VERSION_CODENAME/{print$2}' /</a:t>
            </a:r>
            <a:r>
              <a:rPr lang="en-US" sz="1800" dirty="0" err="1">
                <a:effectLst/>
                <a:latin typeface="Arial" panose="020B0604020202020204" pitchFamily="34" charset="0"/>
                <a:ea typeface="__Inter_Fallback_36bd41"/>
                <a:cs typeface="Times New Roman" panose="02020603050405020304" pitchFamily="18" charset="0"/>
              </a:rPr>
              <a:t>etc</a:t>
            </a:r>
            <a:r>
              <a:rPr lang="en-US" sz="1800" dirty="0">
                <a:effectLst/>
                <a:latin typeface="Arial" panose="020B0604020202020204" pitchFamily="34" charset="0"/>
                <a:ea typeface="__Inter_Fallback_36bd41"/>
                <a:cs typeface="Times New Roman" panose="02020603050405020304" pitchFamily="18" charset="0"/>
              </a:rPr>
              <a:t>/</a:t>
            </a:r>
            <a:r>
              <a:rPr lang="en-US" sz="1800" dirty="0" err="1">
                <a:effectLst/>
                <a:latin typeface="Arial" panose="020B0604020202020204" pitchFamily="34" charset="0"/>
                <a:ea typeface="__Inter_Fallback_36bd41"/>
                <a:cs typeface="Times New Roman" panose="02020603050405020304" pitchFamily="18" charset="0"/>
              </a:rPr>
              <a:t>os</a:t>
            </a:r>
            <a:r>
              <a:rPr lang="en-US" sz="1800" dirty="0">
                <a:effectLst/>
                <a:latin typeface="Arial" panose="020B0604020202020204" pitchFamily="34" charset="0"/>
                <a:ea typeface="__Inter_Fallback_36bd41"/>
                <a:cs typeface="Times New Roman" panose="02020603050405020304" pitchFamily="18" charset="0"/>
              </a:rPr>
              <a:t>-release) main" | tee /</a:t>
            </a:r>
            <a:r>
              <a:rPr lang="en-US" sz="1800" dirty="0" err="1">
                <a:effectLst/>
                <a:latin typeface="Arial" panose="020B0604020202020204" pitchFamily="34" charset="0"/>
                <a:ea typeface="__Inter_Fallback_36bd41"/>
                <a:cs typeface="Times New Roman" panose="02020603050405020304" pitchFamily="18" charset="0"/>
              </a:rPr>
              <a:t>etc</a:t>
            </a:r>
            <a:r>
              <a:rPr lang="en-US" sz="1800" dirty="0">
                <a:effectLst/>
                <a:latin typeface="Arial" panose="020B0604020202020204" pitchFamily="34" charset="0"/>
                <a:ea typeface="__Inter_Fallback_36bd41"/>
                <a:cs typeface="Times New Roman" panose="02020603050405020304" pitchFamily="18" charset="0"/>
              </a:rPr>
              <a:t>/apt/</a:t>
            </a:r>
            <a:r>
              <a:rPr lang="en-US" sz="1800" dirty="0" err="1">
                <a:effectLst/>
                <a:latin typeface="Arial" panose="020B0604020202020204" pitchFamily="34" charset="0"/>
                <a:ea typeface="__Inter_Fallback_36bd41"/>
                <a:cs typeface="Times New Roman" panose="02020603050405020304" pitchFamily="18" charset="0"/>
              </a:rPr>
              <a:t>sources.list.d</a:t>
            </a:r>
            <a:r>
              <a:rPr lang="en-US" sz="1800" dirty="0">
                <a:effectLst/>
                <a:latin typeface="Arial" panose="020B0604020202020204" pitchFamily="34" charset="0"/>
                <a:ea typeface="__Inter_Fallback_36bd41"/>
                <a:cs typeface="Times New Roman" panose="02020603050405020304" pitchFamily="18" charset="0"/>
              </a:rPr>
              <a:t>/</a:t>
            </a:r>
            <a:r>
              <a:rPr lang="en-US" sz="1800" dirty="0" err="1">
                <a:effectLst/>
                <a:latin typeface="Arial" panose="020B0604020202020204" pitchFamily="34" charset="0"/>
                <a:ea typeface="__Inter_Fallback_36bd41"/>
                <a:cs typeface="Times New Roman" panose="02020603050405020304" pitchFamily="18" charset="0"/>
              </a:rPr>
              <a:t>adoptium.list</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1800" dirty="0">
                <a:effectLst/>
                <a:latin typeface="Arial" panose="020B0604020202020204" pitchFamily="34" charset="0"/>
                <a:ea typeface="__Inter_Fallback_36bd41"/>
                <a:cs typeface="Times New Roman" panose="02020603050405020304" pitchFamily="18" charset="0"/>
              </a:rPr>
              <a:t>Sudo apt update -y</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1800" dirty="0">
                <a:effectLst/>
                <a:latin typeface="Arial" panose="020B0604020202020204" pitchFamily="34" charset="0"/>
                <a:ea typeface="__Inter_Fallback_36bd41"/>
                <a:cs typeface="Times New Roman" panose="02020603050405020304" pitchFamily="18" charset="0"/>
              </a:rPr>
              <a:t>Now need to Install </a:t>
            </a:r>
            <a:r>
              <a:rPr lang="en-US" sz="1800" dirty="0" err="1">
                <a:effectLst/>
                <a:latin typeface="Arial" panose="020B0604020202020204" pitchFamily="34" charset="0"/>
                <a:ea typeface="__Inter_Fallback_36bd41"/>
                <a:cs typeface="Times New Roman" panose="02020603050405020304" pitchFamily="18" charset="0"/>
              </a:rPr>
              <a:t>Jdk</a:t>
            </a:r>
            <a:r>
              <a:rPr lang="en-US" sz="1800" dirty="0">
                <a:effectLst/>
                <a:latin typeface="Arial" panose="020B0604020202020204" pitchFamily="34" charset="0"/>
                <a:ea typeface="__Inter_Fallback_36bd41"/>
                <a:cs typeface="Times New Roman" panose="02020603050405020304" pitchFamily="18" charset="0"/>
              </a:rPr>
              <a:t> in Instance for that use </a:t>
            </a:r>
            <a:r>
              <a:rPr lang="en-US" sz="1800" b="1" dirty="0" err="1">
                <a:effectLst/>
                <a:latin typeface="Arial" panose="020B0604020202020204" pitchFamily="34" charset="0"/>
                <a:ea typeface="__Inter_Fallback_36bd41"/>
                <a:cs typeface="Times New Roman" panose="02020603050405020304" pitchFamily="18" charset="0"/>
              </a:rPr>
              <a:t>sudo</a:t>
            </a:r>
            <a:r>
              <a:rPr lang="en-US" sz="1800" b="1" dirty="0">
                <a:effectLst/>
                <a:latin typeface="Arial" panose="020B0604020202020204" pitchFamily="34" charset="0"/>
                <a:ea typeface="__Inter_Fallback_36bd41"/>
                <a:cs typeface="Times New Roman" panose="02020603050405020304" pitchFamily="18" charset="0"/>
              </a:rPr>
              <a:t> apt install temurin-17-jdk -y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tabLst>
                <a:tab pos="198120" algn="l"/>
              </a:tabLst>
            </a:pPr>
            <a:r>
              <a:rPr lang="en-US" sz="1800" dirty="0">
                <a:effectLst/>
                <a:latin typeface="Arial" panose="020B0604020202020204" pitchFamily="34" charset="0"/>
                <a:ea typeface="__Inter_Fallback_36bd41"/>
                <a:cs typeface="Times New Roman" panose="02020603050405020304" pitchFamily="18" charset="0"/>
              </a:rPr>
              <a:t>After Installing </a:t>
            </a:r>
            <a:r>
              <a:rPr lang="en-US" sz="1800" dirty="0" err="1">
                <a:effectLst/>
                <a:latin typeface="Arial" panose="020B0604020202020204" pitchFamily="34" charset="0"/>
                <a:ea typeface="__Inter_Fallback_36bd41"/>
                <a:cs typeface="Times New Roman" panose="02020603050405020304" pitchFamily="18" charset="0"/>
              </a:rPr>
              <a:t>jdk</a:t>
            </a:r>
            <a:r>
              <a:rPr lang="en-US" sz="1800" dirty="0">
                <a:effectLst/>
                <a:latin typeface="Arial" panose="020B0604020202020204" pitchFamily="34" charset="0"/>
                <a:ea typeface="__Inter_Fallback_36bd41"/>
                <a:cs typeface="Times New Roman" panose="02020603050405020304" pitchFamily="18" charset="0"/>
              </a:rPr>
              <a:t> check </a:t>
            </a:r>
            <a:r>
              <a:rPr lang="en-US" sz="1800" dirty="0" err="1">
                <a:effectLst/>
                <a:latin typeface="Arial" panose="020B0604020202020204" pitchFamily="34" charset="0"/>
                <a:ea typeface="__Inter_Fallback_36bd41"/>
                <a:cs typeface="Times New Roman" panose="02020603050405020304" pitchFamily="18" charset="0"/>
              </a:rPr>
              <a:t>jdk</a:t>
            </a:r>
            <a:r>
              <a:rPr lang="en-US" sz="1800" dirty="0">
                <a:effectLst/>
                <a:latin typeface="Arial" panose="020B0604020202020204" pitchFamily="34" charset="0"/>
                <a:ea typeface="__Inter_Fallback_36bd41"/>
                <a:cs typeface="Times New Roman" panose="02020603050405020304" pitchFamily="18" charset="0"/>
              </a:rPr>
              <a:t> version by using </a:t>
            </a:r>
            <a:r>
              <a:rPr lang="en-US" sz="1800" b="1" dirty="0">
                <a:effectLst/>
                <a:latin typeface="Arial" panose="020B0604020202020204" pitchFamily="34" charset="0"/>
                <a:ea typeface="__Inter_Fallback_36bd41"/>
                <a:cs typeface="Times New Roman" panose="02020603050405020304" pitchFamily="18" charset="0"/>
              </a:rPr>
              <a:t>java –version</a:t>
            </a:r>
          </a:p>
          <a:p>
            <a:pPr marL="342900" lvl="0" indent="-342900" algn="just">
              <a:buFont typeface="+mj-lt"/>
              <a:buAutoNum type="arabicPeriod"/>
              <a:tabLst>
                <a:tab pos="198120" algn="l"/>
              </a:tabLst>
            </a:pPr>
            <a:endParaRPr lang="en-US" sz="1800" b="1" dirty="0">
              <a:effectLst/>
              <a:latin typeface="Arial" panose="020B0604020202020204" pitchFamily="34" charset="0"/>
              <a:ea typeface="__Inter_Fallback_36bd41"/>
              <a:cs typeface="Times New Roman" panose="02020603050405020304" pitchFamily="18" charset="0"/>
            </a:endParaRPr>
          </a:p>
          <a:p>
            <a:pPr algn="just">
              <a:buFont typeface="+mj-lt"/>
              <a:buAutoNum type="arabicPeriod"/>
              <a:tabLst>
                <a:tab pos="198120" algn="l"/>
              </a:tabLst>
            </a:pPr>
            <a:endParaRPr lang="en-IN" sz="1800" dirty="0">
              <a:latin typeface="Arial" panose="020B0604020202020204" pitchFamily="34" charset="0"/>
              <a:cs typeface="Times New Roman" panose="02020603050405020304" pitchFamily="18" charset="0"/>
            </a:endParaRPr>
          </a:p>
          <a:p>
            <a:pPr algn="just">
              <a:tabLst>
                <a:tab pos="198120" algn="l"/>
              </a:tabLst>
            </a:pPr>
            <a:r>
              <a:rPr lang="en-US" sz="1800" dirty="0">
                <a:latin typeface="Arial" panose="020B0604020202020204" pitchFamily="34" charset="0"/>
                <a:cs typeface="Times New Roman" panose="02020603050405020304" pitchFamily="18" charset="0"/>
              </a:rPr>
              <a:t>Then need to Install Maven In the Instance using</a:t>
            </a:r>
            <a:endParaRPr lang="en-IN" sz="1800" dirty="0">
              <a:latin typeface="Arial" panose="020B0604020202020204" pitchFamily="34" charset="0"/>
              <a:cs typeface="Times New Roman" panose="02020603050405020304" pitchFamily="18" charset="0"/>
            </a:endParaRPr>
          </a:p>
          <a:p>
            <a:pPr algn="just">
              <a:tabLst>
                <a:tab pos="198120" algn="l"/>
              </a:tabLst>
            </a:pPr>
            <a:r>
              <a:rPr lang="en-US" sz="1800" dirty="0" err="1">
                <a:latin typeface="Arial" panose="020B0604020202020204" pitchFamily="34" charset="0"/>
                <a:cs typeface="Times New Roman" panose="02020603050405020304" pitchFamily="18" charset="0"/>
              </a:rPr>
              <a:t>sudo</a:t>
            </a:r>
            <a:r>
              <a:rPr lang="en-US" sz="1800" dirty="0">
                <a:latin typeface="Arial" panose="020B0604020202020204" pitchFamily="34" charset="0"/>
                <a:cs typeface="Times New Roman" panose="02020603050405020304" pitchFamily="18" charset="0"/>
              </a:rPr>
              <a:t> apt install maven -y</a:t>
            </a:r>
            <a:endParaRPr lang="en-IN" sz="1800" dirty="0">
              <a:latin typeface="Arial" panose="020B0604020202020204" pitchFamily="34" charset="0"/>
              <a:cs typeface="Times New Roman" panose="02020603050405020304" pitchFamily="18" charset="0"/>
            </a:endParaRPr>
          </a:p>
          <a:p>
            <a:pPr algn="just">
              <a:tabLst>
                <a:tab pos="198120" algn="l"/>
              </a:tabLst>
            </a:pPr>
            <a:r>
              <a:rPr lang="en-US" sz="1800" dirty="0">
                <a:latin typeface="Arial" panose="020B0604020202020204" pitchFamily="34" charset="0"/>
                <a:cs typeface="Times New Roman" panose="02020603050405020304" pitchFamily="18" charset="0"/>
              </a:rPr>
              <a:t>Then need to Install Jenkins before install need to add Keys for Jenkins</a:t>
            </a:r>
            <a:endParaRPr lang="en-IN" sz="1800" dirty="0">
              <a:latin typeface="Arial" panose="020B060402020202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D7C4581-3345-9212-9606-04AA27E35BEE}"/>
              </a:ext>
            </a:extLst>
          </p:cNvPr>
          <p:cNvPicPr>
            <a:picLocks noChangeAspect="1"/>
          </p:cNvPicPr>
          <p:nvPr/>
        </p:nvPicPr>
        <p:blipFill>
          <a:blip r:embed="rId4"/>
          <a:stretch>
            <a:fillRect/>
          </a:stretch>
        </p:blipFill>
        <p:spPr>
          <a:xfrm>
            <a:off x="228602" y="4880927"/>
            <a:ext cx="5267325" cy="601345"/>
          </a:xfrm>
          <a:prstGeom prst="rect">
            <a:avLst/>
          </a:prstGeom>
          <a:noFill/>
          <a:ln>
            <a:solidFill>
              <a:srgbClr val="0000FF"/>
            </a:solidFill>
          </a:ln>
        </p:spPr>
      </p:pic>
    </p:spTree>
    <p:extLst>
      <p:ext uri="{BB962C8B-B14F-4D97-AF65-F5344CB8AC3E}">
        <p14:creationId xmlns:p14="http://schemas.microsoft.com/office/powerpoint/2010/main" val="4080379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1485</Words>
  <Application>Microsoft Office PowerPoint</Application>
  <PresentationFormat>Widescreen</PresentationFormat>
  <Paragraphs>187</Paragraphs>
  <Slides>29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Calibri</vt:lpstr>
      <vt:lpstr>Cambria Math</vt:lpstr>
      <vt:lpstr>Century Gothic</vt:lpstr>
      <vt:lpstr>Segoe UI</vt:lpstr>
      <vt:lpstr>Times New Roman</vt:lpstr>
      <vt:lpstr>Wingdings</vt:lpstr>
      <vt:lpstr>Wingdings 3</vt:lpstr>
      <vt:lpstr>Ion</vt:lpstr>
      <vt:lpstr>Picture</vt:lpstr>
      <vt:lpstr>Task 6:  Integrate Automated Testing into the Pipeline</vt:lpstr>
      <vt:lpstr>SonarQube </vt:lpstr>
      <vt:lpstr>Some Key Features In SonarQube </vt:lpstr>
      <vt:lpstr>SonarQube Jenkins Integration</vt:lpstr>
      <vt:lpstr>PowerPoint Presentation</vt:lpstr>
      <vt:lpstr>PowerPoint Presentation</vt:lpstr>
      <vt:lpstr>PowerPoint Presentation</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Saran</dc:creator>
  <cp:lastModifiedBy>Sai Saran</cp:lastModifiedBy>
  <cp:revision>1</cp:revision>
  <dcterms:created xsi:type="dcterms:W3CDTF">2025-02-20T05:07:41Z</dcterms:created>
  <dcterms:modified xsi:type="dcterms:W3CDTF">2025-02-20T06:01:03Z</dcterms:modified>
</cp:coreProperties>
</file>