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6111" y="2375556"/>
            <a:ext cx="10656627" cy="1913640"/>
          </a:xfrm>
        </p:spPr>
        <p:txBody>
          <a:bodyPr/>
          <a:lstStyle/>
          <a:p>
            <a:r>
              <a:rPr lang="en-US" sz="4800" b="1" dirty="0"/>
              <a:t>Performance Tuning and Auto-Scaling Setup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3346740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404262"/>
            <a:ext cx="8946541" cy="58441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resource "</a:t>
            </a:r>
            <a:r>
              <a:rPr lang="en-IN" dirty="0" err="1"/>
              <a:t>aws_eip</a:t>
            </a:r>
            <a:r>
              <a:rPr lang="en-IN" dirty="0"/>
              <a:t>" "</a:t>
            </a:r>
            <a:r>
              <a:rPr lang="en-IN" dirty="0" err="1"/>
              <a:t>eip_b</a:t>
            </a:r>
            <a:r>
              <a:rPr lang="en-IN" dirty="0"/>
              <a:t>" {</a:t>
            </a:r>
          </a:p>
          <a:p>
            <a:pPr marL="0" indent="0">
              <a:buNone/>
            </a:pPr>
            <a:r>
              <a:rPr lang="en-IN" dirty="0"/>
              <a:t>  tags = merge(</a:t>
            </a:r>
            <a:r>
              <a:rPr lang="en-IN" dirty="0" err="1"/>
              <a:t>var.tags</a:t>
            </a:r>
            <a:r>
              <a:rPr lang="en-IN" dirty="0"/>
              <a:t>, {})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dirty="0"/>
              <a:t>resource "</a:t>
            </a:r>
            <a:r>
              <a:rPr lang="en-IN" dirty="0" err="1"/>
              <a:t>aws_eip</a:t>
            </a:r>
            <a:r>
              <a:rPr lang="en-IN" dirty="0"/>
              <a:t>" "</a:t>
            </a:r>
            <a:r>
              <a:rPr lang="en-IN" dirty="0" err="1"/>
              <a:t>eip_a</a:t>
            </a:r>
            <a:r>
              <a:rPr lang="en-IN" dirty="0"/>
              <a:t>" {</a:t>
            </a:r>
          </a:p>
          <a:p>
            <a:pPr marL="0" indent="0">
              <a:buNone/>
            </a:pPr>
            <a:r>
              <a:rPr lang="en-IN" dirty="0"/>
              <a:t>  tags = merge(</a:t>
            </a:r>
            <a:r>
              <a:rPr lang="en-IN" dirty="0" err="1"/>
              <a:t>var.tags</a:t>
            </a:r>
            <a:r>
              <a:rPr lang="en-IN" dirty="0"/>
              <a:t>, {})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dirty="0"/>
              <a:t>resource "</a:t>
            </a:r>
            <a:r>
              <a:rPr lang="en-IN" dirty="0" err="1"/>
              <a:t>aws_nat_gateway</a:t>
            </a:r>
            <a:r>
              <a:rPr lang="en-IN" dirty="0"/>
              <a:t>" "nat-gw-2a-public" {</a:t>
            </a:r>
          </a:p>
          <a:p>
            <a:pPr marL="0" indent="0">
              <a:buNone/>
            </a:pPr>
            <a:r>
              <a:rPr lang="en-IN" dirty="0"/>
              <a:t>  </a:t>
            </a:r>
            <a:r>
              <a:rPr lang="en-IN" dirty="0" err="1"/>
              <a:t>allocation_id</a:t>
            </a:r>
            <a:r>
              <a:rPr lang="en-IN" dirty="0"/>
              <a:t> = aws_eip.eip_a.id</a:t>
            </a:r>
          </a:p>
          <a:p>
            <a:pPr marL="0" indent="0">
              <a:buNone/>
            </a:pPr>
            <a:r>
              <a:rPr lang="en-IN" dirty="0"/>
              <a:t>  </a:t>
            </a:r>
            <a:r>
              <a:rPr lang="en-IN" dirty="0" err="1"/>
              <a:t>subnet_id</a:t>
            </a:r>
            <a:r>
              <a:rPr lang="en-IN" dirty="0"/>
              <a:t>     = aws_subnet.public_a.id</a:t>
            </a:r>
          </a:p>
          <a:p>
            <a:pPr marL="0" indent="0">
              <a:buNone/>
            </a:pPr>
            <a:r>
              <a:rPr lang="en-IN" dirty="0"/>
              <a:t>  tags          = merge(</a:t>
            </a:r>
            <a:r>
              <a:rPr lang="en-IN" dirty="0" err="1"/>
              <a:t>var.tags</a:t>
            </a:r>
            <a:r>
              <a:rPr lang="en-IN" dirty="0"/>
              <a:t>, {})</a:t>
            </a:r>
          </a:p>
          <a:p>
            <a:pPr marL="0" indent="0">
              <a:buNone/>
            </a:pPr>
            <a:r>
              <a:rPr lang="en-IN" dirty="0"/>
              <a:t>  </a:t>
            </a:r>
            <a:r>
              <a:rPr lang="en-IN" dirty="0" err="1"/>
              <a:t>depends_on</a:t>
            </a:r>
            <a:r>
              <a:rPr lang="en-IN" dirty="0"/>
              <a:t>    = [</a:t>
            </a:r>
            <a:r>
              <a:rPr lang="en-IN" dirty="0" err="1"/>
              <a:t>aws_eip.eip_a</a:t>
            </a:r>
            <a:r>
              <a:rPr lang="en-IN" dirty="0"/>
              <a:t>]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1896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442762"/>
            <a:ext cx="8946541" cy="58056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resource "</a:t>
            </a:r>
            <a:r>
              <a:rPr lang="en-IN" dirty="0" err="1"/>
              <a:t>aws_nat_gateway</a:t>
            </a:r>
            <a:r>
              <a:rPr lang="en-IN" dirty="0"/>
              <a:t>" "nat-gw-2b-public" {</a:t>
            </a:r>
          </a:p>
          <a:p>
            <a:pPr marL="0" indent="0">
              <a:buNone/>
            </a:pPr>
            <a:r>
              <a:rPr lang="en-IN" dirty="0"/>
              <a:t>  </a:t>
            </a:r>
            <a:r>
              <a:rPr lang="en-IN" dirty="0" err="1"/>
              <a:t>allocation_id</a:t>
            </a:r>
            <a:r>
              <a:rPr lang="en-IN" dirty="0"/>
              <a:t> = aws_eip.eip_b.id</a:t>
            </a:r>
          </a:p>
          <a:p>
            <a:pPr marL="0" indent="0">
              <a:buNone/>
            </a:pPr>
            <a:r>
              <a:rPr lang="en-IN" dirty="0"/>
              <a:t>  </a:t>
            </a:r>
            <a:r>
              <a:rPr lang="en-IN" dirty="0" err="1"/>
              <a:t>subnet_id</a:t>
            </a:r>
            <a:r>
              <a:rPr lang="en-IN" dirty="0"/>
              <a:t>     = aws_subnet.public_b.id</a:t>
            </a:r>
          </a:p>
          <a:p>
            <a:pPr marL="0" indent="0">
              <a:buNone/>
            </a:pPr>
            <a:r>
              <a:rPr lang="en-IN" dirty="0"/>
              <a:t>  tags          = merge(</a:t>
            </a:r>
            <a:r>
              <a:rPr lang="en-IN" dirty="0" err="1"/>
              <a:t>var.tags</a:t>
            </a:r>
            <a:r>
              <a:rPr lang="en-IN" dirty="0"/>
              <a:t>, {})</a:t>
            </a:r>
          </a:p>
          <a:p>
            <a:pPr marL="0" indent="0">
              <a:buNone/>
            </a:pPr>
            <a:r>
              <a:rPr lang="en-IN" dirty="0"/>
              <a:t>  </a:t>
            </a:r>
            <a:r>
              <a:rPr lang="en-IN" dirty="0" err="1"/>
              <a:t>depends_on</a:t>
            </a:r>
            <a:r>
              <a:rPr lang="en-IN" dirty="0"/>
              <a:t>    = [</a:t>
            </a:r>
            <a:r>
              <a:rPr lang="en-IN" dirty="0" err="1"/>
              <a:t>aws_eip.eip_b</a:t>
            </a:r>
            <a:r>
              <a:rPr lang="en-IN" dirty="0"/>
              <a:t>]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resource "</a:t>
            </a:r>
            <a:r>
              <a:rPr lang="en-IN" dirty="0" err="1"/>
              <a:t>aws_route_table</a:t>
            </a:r>
            <a:r>
              <a:rPr lang="en-IN" dirty="0"/>
              <a:t>" "</a:t>
            </a:r>
            <a:r>
              <a:rPr lang="en-IN" dirty="0" err="1"/>
              <a:t>rt_public_a</a:t>
            </a:r>
            <a:r>
              <a:rPr lang="en-IN" dirty="0"/>
              <a:t>" {</a:t>
            </a:r>
          </a:p>
          <a:p>
            <a:pPr marL="0" indent="0">
              <a:buNone/>
            </a:pPr>
            <a:r>
              <a:rPr lang="en-IN" dirty="0"/>
              <a:t>  </a:t>
            </a:r>
            <a:r>
              <a:rPr lang="en-IN" dirty="0" err="1"/>
              <a:t>vpc_id</a:t>
            </a:r>
            <a:r>
              <a:rPr lang="en-IN" dirty="0"/>
              <a:t> = aws_vpc.amc-vpc.id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dirty="0"/>
              <a:t>resource "</a:t>
            </a:r>
            <a:r>
              <a:rPr lang="en-IN" dirty="0" err="1"/>
              <a:t>aws_route_table_association</a:t>
            </a:r>
            <a:r>
              <a:rPr lang="en-IN" dirty="0"/>
              <a:t>" "</a:t>
            </a:r>
            <a:r>
              <a:rPr lang="en-IN" dirty="0" err="1"/>
              <a:t>rt_assoc_public_a</a:t>
            </a:r>
            <a:r>
              <a:rPr lang="en-IN" dirty="0"/>
              <a:t>" {</a:t>
            </a:r>
          </a:p>
          <a:p>
            <a:pPr marL="0" indent="0">
              <a:buNone/>
            </a:pPr>
            <a:r>
              <a:rPr lang="en-IN" dirty="0"/>
              <a:t>  </a:t>
            </a:r>
            <a:r>
              <a:rPr lang="en-IN" dirty="0" err="1"/>
              <a:t>subnet_id</a:t>
            </a:r>
            <a:r>
              <a:rPr lang="en-IN" dirty="0"/>
              <a:t>      = aws_subnet.public_a.id</a:t>
            </a:r>
          </a:p>
          <a:p>
            <a:pPr marL="0" indent="0">
              <a:buNone/>
            </a:pPr>
            <a:r>
              <a:rPr lang="en-IN" dirty="0"/>
              <a:t>  </a:t>
            </a:r>
            <a:r>
              <a:rPr lang="en-IN" dirty="0" err="1"/>
              <a:t>route_table_id</a:t>
            </a:r>
            <a:r>
              <a:rPr lang="en-IN" dirty="0"/>
              <a:t> = aws_route_table.rt_public_a.id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9238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558266"/>
            <a:ext cx="8946541" cy="56901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resource "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aws_route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" "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route_a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" {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route_table_id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        = aws_route_table.rt_public_a.id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destination_cidr_block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= "0.0.0.0/0"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gateway_id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            = aws_internet_gateway.amc-vpc-igw.id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resource "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aws_route_table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" "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rt_public_b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" {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vpc_id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= aws_vpc.amc-vpc.id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  tags   = merge(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var.tags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, {})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resource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aws_route_table_association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" "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rt_assoc_public_b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" {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subnet_id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     = aws_subnet.public_b.id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route_table_id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= aws_route_table.rt_public_b.id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009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336884"/>
            <a:ext cx="8946541" cy="64200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resource "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aws_route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" "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route_b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" {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route_table_id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        = aws_route_table.rt_public_b.id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destination_cidr_block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= "0.0.0.0/0"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gateway_id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            = aws_internet_gateway.amc-vpc-igw.id</a:t>
            </a:r>
          </a:p>
          <a:p>
            <a:pPr marL="0" indent="0">
              <a:buNone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Private.tf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resource "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aws_route_table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" "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rt_private_a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" {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vpc_id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= aws_vpc.amc-vpc.id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  tags   = merge(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var.tags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, {})</a:t>
            </a:r>
          </a:p>
          <a:p>
            <a:pPr marL="0" indent="0">
              <a:buNone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 resource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aws_route_table_association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" "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rt_assoc_private_a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" {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subnet_id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     = aws_subnet.private_a.id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route_table_id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= aws_route_table.rt_private_a.id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496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21382"/>
            <a:ext cx="8946541" cy="60270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resource "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aws_route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" "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route_pa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" {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route_table_id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        = aws_route_table.rt_private_a.id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destination_cidr_block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= "0.0.0.0/0"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nat_gateway_id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        = aws_nat_gateway.nat-gw-2a-public.id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resource "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aws_route_table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" "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rt_private_b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" {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vpc_id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= aws_vpc.amc-vpc.id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  tags   = merge(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var.tags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, {})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resource "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aws_route_table_association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" "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rt_assoc_private_b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" {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subnet_id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     = aws_subnet.private_b.id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route_table_id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= aws_route_table.rt_private_b.id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953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308008"/>
            <a:ext cx="8946541" cy="59403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resource "</a:t>
            </a:r>
            <a:r>
              <a:rPr lang="en-IN" sz="1200" dirty="0" err="1">
                <a:latin typeface="Arial" panose="020B0604020202020204" pitchFamily="34" charset="0"/>
                <a:cs typeface="Arial" panose="020B0604020202020204" pitchFamily="34" charset="0"/>
              </a:rPr>
              <a:t>aws_route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" "</a:t>
            </a:r>
            <a:r>
              <a:rPr lang="en-IN" sz="1200" dirty="0" err="1">
                <a:latin typeface="Arial" panose="020B0604020202020204" pitchFamily="34" charset="0"/>
                <a:cs typeface="Arial" panose="020B0604020202020204" pitchFamily="34" charset="0"/>
              </a:rPr>
              <a:t>route_pb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" {</a:t>
            </a:r>
          </a:p>
          <a:p>
            <a:pPr marL="0" indent="0">
              <a:buNone/>
            </a:pP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en-IN" sz="1200" dirty="0" err="1">
                <a:latin typeface="Arial" panose="020B0604020202020204" pitchFamily="34" charset="0"/>
                <a:cs typeface="Arial" panose="020B0604020202020204" pitchFamily="34" charset="0"/>
              </a:rPr>
              <a:t>route_table_id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         = aws_route_table.rt_private_b.id</a:t>
            </a:r>
          </a:p>
          <a:p>
            <a:pPr marL="0" indent="0">
              <a:buNone/>
            </a:pP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en-IN" sz="1200" dirty="0" err="1">
                <a:latin typeface="Arial" panose="020B0604020202020204" pitchFamily="34" charset="0"/>
                <a:cs typeface="Arial" panose="020B0604020202020204" pitchFamily="34" charset="0"/>
              </a:rPr>
              <a:t>destination_cidr_block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 = "0.0.0.0/0"</a:t>
            </a:r>
          </a:p>
          <a:p>
            <a:pPr marL="0" indent="0">
              <a:buNone/>
            </a:pP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en-IN" sz="1200" dirty="0" err="1">
                <a:latin typeface="Arial" panose="020B0604020202020204" pitchFamily="34" charset="0"/>
                <a:cs typeface="Arial" panose="020B0604020202020204" pitchFamily="34" charset="0"/>
              </a:rPr>
              <a:t>nat_gateway_id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         = aws_nat_gateway.nat-gw-2b-public.id</a:t>
            </a:r>
          </a:p>
          <a:p>
            <a:pPr marL="0" indent="0">
              <a:buNone/>
            </a:pP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resource "</a:t>
            </a:r>
            <a:r>
              <a:rPr lang="en-IN" sz="1200" dirty="0" err="1">
                <a:latin typeface="Arial" panose="020B0604020202020204" pitchFamily="34" charset="0"/>
                <a:cs typeface="Arial" panose="020B0604020202020204" pitchFamily="34" charset="0"/>
              </a:rPr>
              <a:t>aws_subnet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" "</a:t>
            </a:r>
            <a:r>
              <a:rPr lang="en-IN" sz="1200" dirty="0" err="1">
                <a:latin typeface="Arial" panose="020B0604020202020204" pitchFamily="34" charset="0"/>
                <a:cs typeface="Arial" panose="020B0604020202020204" pitchFamily="34" charset="0"/>
              </a:rPr>
              <a:t>private_a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" {</a:t>
            </a:r>
          </a:p>
          <a:p>
            <a:pPr marL="0" indent="0">
              <a:buNone/>
            </a:pP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en-IN" sz="1200" dirty="0" err="1">
                <a:latin typeface="Arial" panose="020B0604020202020204" pitchFamily="34" charset="0"/>
                <a:cs typeface="Arial" panose="020B0604020202020204" pitchFamily="34" charset="0"/>
              </a:rPr>
              <a:t>vpc_id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                  = aws_vpc.amc-vpc.id</a:t>
            </a:r>
          </a:p>
          <a:p>
            <a:pPr marL="0" indent="0">
              <a:buNone/>
            </a:pP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  tags                    = merge(</a:t>
            </a:r>
            <a:r>
              <a:rPr lang="en-IN" sz="1200" dirty="0" err="1">
                <a:latin typeface="Arial" panose="020B0604020202020204" pitchFamily="34" charset="0"/>
                <a:cs typeface="Arial" panose="020B0604020202020204" pitchFamily="34" charset="0"/>
              </a:rPr>
              <a:t>var.tags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, {})</a:t>
            </a:r>
          </a:p>
          <a:p>
            <a:pPr marL="0" indent="0">
              <a:buNone/>
            </a:pP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en-IN" sz="1200" dirty="0" err="1">
                <a:latin typeface="Arial" panose="020B0604020202020204" pitchFamily="34" charset="0"/>
                <a:cs typeface="Arial" panose="020B0604020202020204" pitchFamily="34" charset="0"/>
              </a:rPr>
              <a:t>map_public_ip_on_launch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 = false</a:t>
            </a:r>
          </a:p>
          <a:p>
            <a:pPr marL="0" indent="0">
              <a:buNone/>
            </a:pP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en-IN" sz="1200" dirty="0" err="1">
                <a:latin typeface="Arial" panose="020B0604020202020204" pitchFamily="34" charset="0"/>
                <a:cs typeface="Arial" panose="020B0604020202020204" pitchFamily="34" charset="0"/>
              </a:rPr>
              <a:t>cidr_block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              = </a:t>
            </a:r>
            <a:r>
              <a:rPr lang="en-IN" sz="1200" dirty="0" err="1">
                <a:latin typeface="Arial" panose="020B0604020202020204" pitchFamily="34" charset="0"/>
                <a:cs typeface="Arial" panose="020B0604020202020204" pitchFamily="34" charset="0"/>
              </a:rPr>
              <a:t>var.private_subnets.a</a:t>
            </a: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en-IN" sz="1200" dirty="0" err="1">
                <a:latin typeface="Arial" panose="020B0604020202020204" pitchFamily="34" charset="0"/>
                <a:cs typeface="Arial" panose="020B0604020202020204" pitchFamily="34" charset="0"/>
              </a:rPr>
              <a:t>availability_zone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       = "us-east-1a"</a:t>
            </a:r>
          </a:p>
          <a:p>
            <a:pPr marL="0" indent="0">
              <a:buNone/>
            </a:pP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resource 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IN" sz="1200" dirty="0" err="1">
                <a:latin typeface="Arial" panose="020B0604020202020204" pitchFamily="34" charset="0"/>
                <a:cs typeface="Arial" panose="020B0604020202020204" pitchFamily="34" charset="0"/>
              </a:rPr>
              <a:t>aws_subnet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" "</a:t>
            </a:r>
            <a:r>
              <a:rPr lang="en-IN" sz="1200" dirty="0" err="1">
                <a:latin typeface="Arial" panose="020B0604020202020204" pitchFamily="34" charset="0"/>
                <a:cs typeface="Arial" panose="020B0604020202020204" pitchFamily="34" charset="0"/>
              </a:rPr>
              <a:t>private_b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" {</a:t>
            </a:r>
          </a:p>
          <a:p>
            <a:pPr marL="0" indent="0">
              <a:buNone/>
            </a:pP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en-IN" sz="1200" dirty="0" err="1">
                <a:latin typeface="Arial" panose="020B0604020202020204" pitchFamily="34" charset="0"/>
                <a:cs typeface="Arial" panose="020B0604020202020204" pitchFamily="34" charset="0"/>
              </a:rPr>
              <a:t>vpc_id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                  = aws_vpc.amc-vpc.id</a:t>
            </a:r>
          </a:p>
          <a:p>
            <a:pPr marL="0" indent="0">
              <a:buNone/>
            </a:pP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  tags                    = merge(</a:t>
            </a:r>
            <a:r>
              <a:rPr lang="en-IN" sz="1200" dirty="0" err="1">
                <a:latin typeface="Arial" panose="020B0604020202020204" pitchFamily="34" charset="0"/>
                <a:cs typeface="Arial" panose="020B0604020202020204" pitchFamily="34" charset="0"/>
              </a:rPr>
              <a:t>var.tags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, {})</a:t>
            </a:r>
          </a:p>
          <a:p>
            <a:pPr marL="0" indent="0">
              <a:buNone/>
            </a:pP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en-IN" sz="1200" dirty="0" err="1">
                <a:latin typeface="Arial" panose="020B0604020202020204" pitchFamily="34" charset="0"/>
                <a:cs typeface="Arial" panose="020B0604020202020204" pitchFamily="34" charset="0"/>
              </a:rPr>
              <a:t>map_public_ip_on_launch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 = false</a:t>
            </a:r>
          </a:p>
          <a:p>
            <a:pPr marL="0" indent="0">
              <a:buNone/>
            </a:pP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en-IN" sz="1200" dirty="0" err="1">
                <a:latin typeface="Arial" panose="020B0604020202020204" pitchFamily="34" charset="0"/>
                <a:cs typeface="Arial" panose="020B0604020202020204" pitchFamily="34" charset="0"/>
              </a:rPr>
              <a:t>cidr_block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              = </a:t>
            </a:r>
            <a:r>
              <a:rPr lang="en-IN" sz="1200" dirty="0" err="1">
                <a:latin typeface="Arial" panose="020B0604020202020204" pitchFamily="34" charset="0"/>
                <a:cs typeface="Arial" panose="020B0604020202020204" pitchFamily="34" charset="0"/>
              </a:rPr>
              <a:t>var.private_subnets.b</a:t>
            </a: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en-IN" sz="1200" dirty="0" err="1">
                <a:latin typeface="Arial" panose="020B0604020202020204" pitchFamily="34" charset="0"/>
                <a:cs typeface="Arial" panose="020B0604020202020204" pitchFamily="34" charset="0"/>
              </a:rPr>
              <a:t>availability_zone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       = "us-east-1b"</a:t>
            </a:r>
          </a:p>
          <a:p>
            <a:pPr marL="0" indent="0">
              <a:buNone/>
            </a:pP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8072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317634"/>
            <a:ext cx="8946541" cy="6362299"/>
          </a:xfrm>
        </p:spPr>
        <p:txBody>
          <a:bodyPr>
            <a:normAutofit fontScale="85000" lnSpcReduction="20000"/>
          </a:bodyPr>
          <a:lstStyle/>
          <a:p>
            <a:r>
              <a:rPr lang="en-IN" sz="21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Provider.tf</a:t>
            </a:r>
          </a:p>
          <a:p>
            <a:pPr marL="0" indent="0">
              <a:buNone/>
            </a:pPr>
            <a:r>
              <a:rPr lang="en-IN" sz="1600" dirty="0"/>
              <a:t>terraform {</a:t>
            </a:r>
          </a:p>
          <a:p>
            <a:pPr marL="0" indent="0">
              <a:buNone/>
            </a:pPr>
            <a:r>
              <a:rPr lang="en-IN" sz="1600" dirty="0"/>
              <a:t>  </a:t>
            </a:r>
            <a:r>
              <a:rPr lang="en-IN" sz="1600" dirty="0" err="1"/>
              <a:t>required_providers</a:t>
            </a:r>
            <a:r>
              <a:rPr lang="en-IN" sz="1600" dirty="0"/>
              <a:t> {</a:t>
            </a:r>
          </a:p>
          <a:p>
            <a:pPr marL="0" indent="0">
              <a:buNone/>
            </a:pPr>
            <a:r>
              <a:rPr lang="en-IN" sz="1600" dirty="0"/>
              <a:t>    </a:t>
            </a:r>
            <a:r>
              <a:rPr lang="en-IN" sz="1600" dirty="0" err="1"/>
              <a:t>aws</a:t>
            </a:r>
            <a:r>
              <a:rPr lang="en-IN" sz="1600" dirty="0"/>
              <a:t> = {</a:t>
            </a:r>
          </a:p>
          <a:p>
            <a:pPr marL="0" indent="0">
              <a:buNone/>
            </a:pPr>
            <a:r>
              <a:rPr lang="en-IN" sz="1600" dirty="0"/>
              <a:t>      version = "= 5.33.0</a:t>
            </a:r>
            <a:r>
              <a:rPr lang="en-IN" sz="1600" dirty="0" smtClean="0"/>
              <a:t>"</a:t>
            </a:r>
          </a:p>
          <a:p>
            <a:pPr marL="0" indent="0">
              <a:buNone/>
            </a:pPr>
            <a:r>
              <a:rPr lang="en-IN" sz="1600" dirty="0" smtClean="0"/>
              <a:t>    }</a:t>
            </a:r>
          </a:p>
          <a:p>
            <a:pPr marL="0" indent="0">
              <a:buNone/>
            </a:pPr>
            <a:r>
              <a:rPr lang="en-IN" sz="1600" dirty="0"/>
              <a:t>  }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  <a:p>
            <a:pPr marL="0" indent="0">
              <a:buNone/>
            </a:pPr>
            <a:r>
              <a:rPr lang="en-IN" sz="1600" dirty="0"/>
              <a:t/>
            </a:r>
            <a:br>
              <a:rPr lang="en-IN" sz="1600" dirty="0"/>
            </a:br>
            <a:r>
              <a:rPr lang="en-IN" sz="1600" dirty="0"/>
              <a:t>provider "</a:t>
            </a:r>
            <a:r>
              <a:rPr lang="en-IN" sz="1600" dirty="0" err="1"/>
              <a:t>aws</a:t>
            </a:r>
            <a:r>
              <a:rPr lang="en-IN" sz="1600" dirty="0"/>
              <a:t>" {</a:t>
            </a:r>
          </a:p>
          <a:p>
            <a:pPr marL="0" indent="0">
              <a:buNone/>
            </a:pPr>
            <a:r>
              <a:rPr lang="en-IN" sz="1600" dirty="0"/>
              <a:t>  region = "us-east-1"</a:t>
            </a:r>
          </a:p>
          <a:p>
            <a:pPr marL="0" indent="0">
              <a:buNone/>
            </a:pPr>
            <a:r>
              <a:rPr lang="en-IN" sz="1600" dirty="0" smtClean="0"/>
              <a:t>}</a:t>
            </a:r>
          </a:p>
          <a:p>
            <a:pPr marL="0" indent="0">
              <a:buNone/>
            </a:pPr>
            <a:r>
              <a:rPr lang="en-IN" sz="1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Variables.tf</a:t>
            </a:r>
          </a:p>
          <a:p>
            <a:pPr marL="0" indent="0">
              <a:buNone/>
            </a:pPr>
            <a:r>
              <a:rPr lang="en-IN" dirty="0"/>
              <a:t>variable "</a:t>
            </a:r>
            <a:r>
              <a:rPr lang="en-IN" dirty="0" err="1"/>
              <a:t>private_subnets</a:t>
            </a:r>
            <a:r>
              <a:rPr lang="en-IN" dirty="0"/>
              <a:t>" {</a:t>
            </a:r>
          </a:p>
          <a:p>
            <a:pPr marL="0" indent="0">
              <a:buNone/>
            </a:pPr>
            <a:r>
              <a:rPr lang="en-IN" dirty="0"/>
              <a:t>  type = map(any)</a:t>
            </a:r>
          </a:p>
          <a:p>
            <a:pPr marL="0" indent="0">
              <a:buNone/>
            </a:pPr>
            <a:r>
              <a:rPr lang="en-IN" dirty="0"/>
              <a:t>  default = {</a:t>
            </a:r>
          </a:p>
          <a:p>
            <a:pPr marL="0" indent="0">
              <a:buNone/>
            </a:pPr>
            <a:r>
              <a:rPr lang="en-IN" dirty="0"/>
              <a:t>    a = "10.0.4.0/24"</a:t>
            </a:r>
          </a:p>
          <a:p>
            <a:pPr marL="0" indent="0">
              <a:buNone/>
            </a:pPr>
            <a:r>
              <a:rPr lang="en-IN" dirty="0"/>
              <a:t>    b = "10.0.5.0/24"</a:t>
            </a:r>
          </a:p>
          <a:p>
            <a:pPr marL="0" indent="0">
              <a:buNone/>
            </a:pPr>
            <a:r>
              <a:rPr lang="en-IN" dirty="0"/>
              <a:t> 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89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8522" y="596767"/>
            <a:ext cx="4691129" cy="565957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variable "subnets" {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  description = "Default values for public subnets."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  type        = map(any)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  default = {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    a = "10.0.1.0/24"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    b = "10.0.2.0/24"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  }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variable "tags" {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  description = "Default tags to apply to all resources."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  type        = map(any)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variable "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vpc_cidr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" {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  description = "The network addressing for the default VPC."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  type        = string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  default     = "10.0.0.0/16"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654493" y="596768"/>
            <a:ext cx="5385684" cy="565957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variable "</a:t>
            </a:r>
            <a:r>
              <a:rPr lang="en-IN" dirty="0" err="1"/>
              <a:t>amount_limitation</a:t>
            </a:r>
            <a:r>
              <a:rPr lang="en-IN" dirty="0"/>
              <a:t>" {</a:t>
            </a:r>
          </a:p>
          <a:p>
            <a:pPr marL="0" indent="0">
              <a:buNone/>
            </a:pPr>
            <a:r>
              <a:rPr lang="en-IN" dirty="0"/>
              <a:t>  type    = number</a:t>
            </a:r>
          </a:p>
          <a:p>
            <a:pPr marL="0" indent="0">
              <a:buNone/>
            </a:pPr>
            <a:r>
              <a:rPr lang="en-IN" dirty="0"/>
              <a:t>  default = 1000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dirty="0"/>
              <a:t>variable "</a:t>
            </a:r>
            <a:r>
              <a:rPr lang="en-IN" dirty="0" err="1"/>
              <a:t>db_password</a:t>
            </a:r>
            <a:r>
              <a:rPr lang="en-IN" dirty="0"/>
              <a:t>" {</a:t>
            </a:r>
          </a:p>
          <a:p>
            <a:pPr marL="0" indent="0">
              <a:buNone/>
            </a:pPr>
            <a:r>
              <a:rPr lang="en-IN" dirty="0"/>
              <a:t>  description = "The password of the database"</a:t>
            </a:r>
          </a:p>
          <a:p>
            <a:pPr marL="0" indent="0">
              <a:buNone/>
            </a:pPr>
            <a:r>
              <a:rPr lang="en-IN" dirty="0"/>
              <a:t>  type        = string</a:t>
            </a:r>
          </a:p>
          <a:p>
            <a:pPr marL="0" indent="0">
              <a:buNone/>
            </a:pPr>
            <a:r>
              <a:rPr lang="en-IN" dirty="0"/>
              <a:t>  default     = "Kinnera03#"</a:t>
            </a:r>
          </a:p>
          <a:p>
            <a:pPr marL="0" indent="0">
              <a:buNone/>
            </a:pPr>
            <a:r>
              <a:rPr lang="en-IN" dirty="0"/>
              <a:t>  sensitive   = true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dirty="0"/>
              <a:t>variable "</a:t>
            </a:r>
            <a:r>
              <a:rPr lang="en-IN" dirty="0" err="1"/>
              <a:t>db_password_imported</a:t>
            </a:r>
            <a:r>
              <a:rPr lang="en-IN" dirty="0"/>
              <a:t>" {</a:t>
            </a:r>
          </a:p>
          <a:p>
            <a:pPr marL="0" indent="0">
              <a:buNone/>
            </a:pPr>
            <a:r>
              <a:rPr lang="en-IN" dirty="0"/>
              <a:t>  description = "The password of the database"</a:t>
            </a:r>
          </a:p>
          <a:p>
            <a:pPr marL="0" indent="0">
              <a:buNone/>
            </a:pPr>
            <a:r>
              <a:rPr lang="en-IN" dirty="0"/>
              <a:t>  type        = string</a:t>
            </a:r>
          </a:p>
          <a:p>
            <a:pPr marL="0" indent="0">
              <a:buNone/>
            </a:pPr>
            <a:r>
              <a:rPr lang="en-IN" dirty="0"/>
              <a:t>  default     = "Kinnera03#"</a:t>
            </a:r>
          </a:p>
          <a:p>
            <a:pPr marL="0" indent="0">
              <a:buNone/>
            </a:pPr>
            <a:r>
              <a:rPr lang="en-IN" dirty="0"/>
              <a:t>  sensitive   = true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6137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03312" y="847023"/>
            <a:ext cx="4396339" cy="540931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variable "</a:t>
            </a:r>
            <a:r>
              <a:rPr lang="en-IN" dirty="0" err="1"/>
              <a:t>db_port</a:t>
            </a:r>
            <a:r>
              <a:rPr lang="en-IN" dirty="0"/>
              <a:t>" {</a:t>
            </a:r>
          </a:p>
          <a:p>
            <a:pPr marL="0" indent="0">
              <a:buNone/>
            </a:pPr>
            <a:r>
              <a:rPr lang="en-IN" dirty="0"/>
              <a:t>  type    = string</a:t>
            </a:r>
          </a:p>
          <a:p>
            <a:pPr marL="0" indent="0">
              <a:buNone/>
            </a:pPr>
            <a:r>
              <a:rPr lang="en-IN" dirty="0"/>
              <a:t>  default = "5432"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dirty="0"/>
              <a:t>variable "</a:t>
            </a:r>
            <a:r>
              <a:rPr lang="en-IN" dirty="0" err="1"/>
              <a:t>db_port_imported</a:t>
            </a:r>
            <a:r>
              <a:rPr lang="en-IN" dirty="0"/>
              <a:t>" {</a:t>
            </a:r>
          </a:p>
          <a:p>
            <a:pPr marL="0" indent="0">
              <a:buNone/>
            </a:pPr>
            <a:r>
              <a:rPr lang="en-IN" dirty="0"/>
              <a:t>  type      = string</a:t>
            </a:r>
          </a:p>
          <a:p>
            <a:pPr marL="0" indent="0">
              <a:buNone/>
            </a:pPr>
            <a:r>
              <a:rPr lang="en-IN" dirty="0"/>
              <a:t>  default   = "5432"</a:t>
            </a:r>
          </a:p>
          <a:p>
            <a:pPr marL="0" indent="0">
              <a:buNone/>
            </a:pPr>
            <a:r>
              <a:rPr lang="en-IN" dirty="0"/>
              <a:t>  sensitive = true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dirty="0"/>
              <a:t>variable "ec2_amount_limitation" {</a:t>
            </a:r>
          </a:p>
          <a:p>
            <a:pPr marL="0" indent="0">
              <a:buNone/>
            </a:pPr>
            <a:r>
              <a:rPr lang="en-IN" dirty="0"/>
              <a:t>  type    = number</a:t>
            </a:r>
          </a:p>
          <a:p>
            <a:pPr marL="0" indent="0">
              <a:buNone/>
            </a:pPr>
            <a:r>
              <a:rPr lang="en-IN" dirty="0"/>
              <a:t>  default = 500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654493" y="847024"/>
            <a:ext cx="4396341" cy="54093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variable "ec2_threshold" {</a:t>
            </a:r>
          </a:p>
          <a:p>
            <a:pPr marL="0" indent="0">
              <a:buNone/>
            </a:pPr>
            <a:r>
              <a:rPr lang="en-IN" dirty="0"/>
              <a:t>  type    = number</a:t>
            </a:r>
          </a:p>
          <a:p>
            <a:pPr marL="0" indent="0">
              <a:buNone/>
            </a:pPr>
            <a:r>
              <a:rPr lang="en-IN" dirty="0"/>
              <a:t>  default = 400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dirty="0"/>
              <a:t>variable "email" {</a:t>
            </a:r>
          </a:p>
          <a:p>
            <a:pPr marL="0" indent="0">
              <a:buNone/>
            </a:pPr>
            <a:r>
              <a:rPr lang="en-IN" dirty="0"/>
              <a:t>  type    = string</a:t>
            </a:r>
          </a:p>
          <a:p>
            <a:pPr marL="0" indent="0">
              <a:buNone/>
            </a:pPr>
            <a:r>
              <a:rPr lang="en-IN" dirty="0"/>
              <a:t>  default = "kinnerasunildev@gmail.com"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dirty="0"/>
              <a:t>variable "</a:t>
            </a:r>
            <a:r>
              <a:rPr lang="en-IN" dirty="0" err="1"/>
              <a:t>instance_class</a:t>
            </a:r>
            <a:r>
              <a:rPr lang="en-IN" dirty="0"/>
              <a:t>" {</a:t>
            </a:r>
          </a:p>
          <a:p>
            <a:pPr marL="0" indent="0">
              <a:buNone/>
            </a:pPr>
            <a:r>
              <a:rPr lang="en-IN" dirty="0"/>
              <a:t>  description = "The instance class for the RDS DB instance"</a:t>
            </a:r>
          </a:p>
          <a:p>
            <a:pPr marL="0" indent="0">
              <a:buNone/>
            </a:pPr>
            <a:r>
              <a:rPr lang="en-IN" dirty="0"/>
              <a:t>  type        = string</a:t>
            </a:r>
          </a:p>
          <a:p>
            <a:pPr marL="0" indent="0">
              <a:buNone/>
            </a:pPr>
            <a:r>
              <a:rPr lang="en-IN" dirty="0"/>
              <a:t>  default     = "db.t3.micro"  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3704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idx="1"/>
          </p:nvPr>
        </p:nvSpPr>
        <p:spPr>
          <a:xfrm>
            <a:off x="1103313" y="365125"/>
            <a:ext cx="8947150" cy="588327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variable "</a:t>
            </a:r>
            <a:r>
              <a:rPr lang="en-IN" dirty="0" err="1"/>
              <a:t>instance_class_imported</a:t>
            </a:r>
            <a:r>
              <a:rPr lang="en-IN" dirty="0"/>
              <a:t>" {</a:t>
            </a:r>
          </a:p>
          <a:p>
            <a:pPr marL="0" indent="0">
              <a:buNone/>
            </a:pPr>
            <a:r>
              <a:rPr lang="en-IN" dirty="0"/>
              <a:t>  type    = string</a:t>
            </a:r>
          </a:p>
          <a:p>
            <a:pPr marL="0" indent="0">
              <a:buNone/>
            </a:pPr>
            <a:r>
              <a:rPr lang="en-IN" dirty="0"/>
              <a:t>  default = "db.t3.micro"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 smtClean="0"/>
              <a:t>variable </a:t>
            </a:r>
            <a:r>
              <a:rPr lang="en-IN" dirty="0"/>
              <a:t>"s3_amount" {</a:t>
            </a:r>
          </a:p>
          <a:p>
            <a:pPr marL="0" indent="0">
              <a:buNone/>
            </a:pPr>
            <a:r>
              <a:rPr lang="en-IN" dirty="0"/>
              <a:t>  type    = number</a:t>
            </a:r>
          </a:p>
          <a:p>
            <a:pPr marL="0" indent="0">
              <a:buNone/>
            </a:pPr>
            <a:r>
              <a:rPr lang="en-IN" dirty="0"/>
              <a:t>  default = 100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dirty="0"/>
              <a:t>variable "threshold" {</a:t>
            </a:r>
          </a:p>
          <a:p>
            <a:pPr marL="0" indent="0">
              <a:buNone/>
            </a:pPr>
            <a:r>
              <a:rPr lang="en-IN" dirty="0"/>
              <a:t>  type    = number</a:t>
            </a:r>
          </a:p>
          <a:p>
            <a:pPr marL="0" indent="0">
              <a:buNone/>
            </a:pPr>
            <a:r>
              <a:rPr lang="en-IN" dirty="0"/>
              <a:t>  default = 800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0747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2767"/>
          </a:xfrm>
        </p:spPr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Relational Database </a:t>
            </a: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Service(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RDS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):-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46112" y="1225486"/>
            <a:ext cx="10392676" cy="5476972"/>
          </a:xfrm>
        </p:spPr>
        <p:txBody>
          <a:bodyPr>
            <a:no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Amazon Relational Database Service (RDS) makes it easy to set up,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operate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and scale a relational database in the cloud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/>
            <a:r>
              <a:rPr lang="en-US" sz="1800" dirty="0"/>
              <a:t>A relational database (RDB) is a type of database that organizes data into tables, rows, and columns to establish relationships between data points</a:t>
            </a:r>
            <a:endParaRPr lang="en-IN" sz="1800" dirty="0"/>
          </a:p>
          <a:p>
            <a:pPr lvl="0"/>
            <a:r>
              <a:rPr lang="en-US" sz="1800" dirty="0"/>
              <a:t>The relational model is a standard way of representing and querying </a:t>
            </a:r>
            <a:r>
              <a:rPr lang="en-US" sz="1800" dirty="0" smtClean="0"/>
              <a:t>data</a:t>
            </a:r>
          </a:p>
          <a:p>
            <a:pPr lvl="0"/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Database:-</a:t>
            </a:r>
            <a:endParaRPr lang="en-IN" sz="1800" dirty="0"/>
          </a:p>
          <a:p>
            <a:pPr marL="0" indent="0">
              <a:buNone/>
            </a:pPr>
            <a:r>
              <a:rPr lang="en-US" sz="1800" dirty="0"/>
              <a:t>A database is an electronically stored, systematic collection of data. It can contain any type of data, including words, numbers, images, videos, and files. You can use software called a database management system (DBMS) to store, retrieve, and edit data</a:t>
            </a:r>
            <a:r>
              <a:rPr lang="en-US" sz="1800" dirty="0" smtClean="0"/>
              <a:t>.</a:t>
            </a:r>
            <a:endParaRPr lang="en-IN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AWS </a:t>
            </a:r>
            <a:r>
              <a:rPr lang="en-IN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en-IN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1800" dirty="0"/>
              <a:t>Aws Database is a collection of databases that offer a high-performance, secure, and reliable foundation for data-driven applications and generative AI </a:t>
            </a:r>
            <a:r>
              <a:rPr lang="en-US" sz="1800" dirty="0" smtClean="0"/>
              <a:t>solutions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US" sz="1800" dirty="0"/>
              <a:t> </a:t>
            </a:r>
            <a:endParaRPr lang="en-IN" sz="1800" dirty="0"/>
          </a:p>
          <a:p>
            <a:pPr marL="0" indent="0">
              <a:buNone/>
            </a:pPr>
            <a:endParaRPr lang="en-I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881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103313" y="452388"/>
            <a:ext cx="4396338" cy="789272"/>
          </a:xfrm>
        </p:spPr>
        <p:txBody>
          <a:bodyPr/>
          <a:lstStyle/>
          <a:p>
            <a:pPr algn="ctr"/>
            <a:r>
              <a:rPr lang="en-IN" sz="2800" b="1" dirty="0" smtClean="0"/>
              <a:t>Outputs.tf</a:t>
            </a:r>
            <a:endParaRPr lang="en-IN" sz="2800" b="1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1103312" y="1568918"/>
            <a:ext cx="4396339" cy="271432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output "</a:t>
            </a:r>
            <a:r>
              <a:rPr lang="en-US" dirty="0" err="1"/>
              <a:t>default_rds_hostname</a:t>
            </a:r>
            <a:r>
              <a:rPr lang="en-US" dirty="0"/>
              <a:t>" {</a:t>
            </a:r>
          </a:p>
          <a:p>
            <a:pPr marL="0" indent="0">
              <a:buNone/>
            </a:pPr>
            <a:r>
              <a:rPr lang="en-US" dirty="0"/>
              <a:t>  description = "The hostname of the default DB"</a:t>
            </a:r>
          </a:p>
          <a:p>
            <a:pPr marL="0" indent="0">
              <a:buNone/>
            </a:pPr>
            <a:r>
              <a:rPr lang="en-US" dirty="0"/>
              <a:t>  sensitive   = true</a:t>
            </a:r>
          </a:p>
          <a:p>
            <a:pPr marL="0" indent="0">
              <a:buNone/>
            </a:pPr>
            <a:r>
              <a:rPr lang="en-US" dirty="0"/>
              <a:t>  value       = aws_db_instance.db1.address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I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5654495" y="452388"/>
            <a:ext cx="4396339" cy="789272"/>
          </a:xfrm>
        </p:spPr>
        <p:txBody>
          <a:bodyPr/>
          <a:lstStyle/>
          <a:p>
            <a:pPr algn="ctr"/>
            <a:r>
              <a:rPr lang="en-IN" sz="2800" b="1" dirty="0" err="1"/>
              <a:t>Dev.tfvars</a:t>
            </a:r>
            <a:endParaRPr lang="en-IN" sz="2800" b="1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5654495" y="1568918"/>
            <a:ext cx="4396339" cy="292608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tags = {</a:t>
            </a:r>
          </a:p>
          <a:p>
            <a:pPr marL="0" indent="0">
              <a:buNone/>
            </a:pPr>
            <a:r>
              <a:rPr lang="en-IN" dirty="0"/>
              <a:t>  Environment = "Development"</a:t>
            </a:r>
          </a:p>
          <a:p>
            <a:pPr marL="0" indent="0">
              <a:buNone/>
            </a:pPr>
            <a:r>
              <a:rPr lang="en-IN" dirty="0"/>
              <a:t>  Project     = "AWS RDS"</a:t>
            </a:r>
          </a:p>
          <a:p>
            <a:pPr marL="0" indent="0">
              <a:buNone/>
            </a:pPr>
            <a:r>
              <a:rPr lang="en-IN" dirty="0"/>
              <a:t>  Owner       = "Sunil Dev"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dirty="0" err="1"/>
              <a:t>db_password</a:t>
            </a:r>
            <a:r>
              <a:rPr lang="en-IN" dirty="0"/>
              <a:t> = "Kinnera03#"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0705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0440"/>
          </a:xfrm>
        </p:spPr>
        <p:txBody>
          <a:bodyPr/>
          <a:lstStyle/>
          <a:p>
            <a:r>
              <a:rPr lang="en-IN" b="1" dirty="0" smtClean="0"/>
              <a:t>Rds.tf</a:t>
            </a:r>
            <a:endParaRPr lang="en-IN" b="1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646112" y="1203159"/>
            <a:ext cx="4853540" cy="50531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200" dirty="0"/>
              <a:t>resource "</a:t>
            </a:r>
            <a:r>
              <a:rPr lang="en-IN" sz="1200" dirty="0" err="1"/>
              <a:t>aws_db_subnet_group</a:t>
            </a:r>
            <a:r>
              <a:rPr lang="en-IN" sz="1200" dirty="0"/>
              <a:t>" "default" {</a:t>
            </a:r>
          </a:p>
          <a:p>
            <a:pPr marL="0" indent="0">
              <a:buNone/>
            </a:pPr>
            <a:r>
              <a:rPr lang="en-IN" sz="1200" dirty="0"/>
              <a:t>  name        = "</a:t>
            </a:r>
            <a:r>
              <a:rPr lang="en-IN" sz="1200" dirty="0" err="1"/>
              <a:t>default_subnet_group</a:t>
            </a:r>
            <a:r>
              <a:rPr lang="en-IN" sz="1200" dirty="0"/>
              <a:t>"</a:t>
            </a:r>
          </a:p>
          <a:p>
            <a:pPr marL="0" indent="0">
              <a:buNone/>
            </a:pPr>
            <a:r>
              <a:rPr lang="en-IN" sz="1200" dirty="0"/>
              <a:t>  description = "The default subnet group for all DBs in this architecture"</a:t>
            </a:r>
          </a:p>
          <a:p>
            <a:pPr marL="0" indent="0">
              <a:buNone/>
            </a:pPr>
            <a:r>
              <a:rPr lang="en-IN" sz="1200" dirty="0"/>
              <a:t/>
            </a:r>
            <a:br>
              <a:rPr lang="en-IN" sz="1200" dirty="0"/>
            </a:br>
            <a:r>
              <a:rPr lang="en-IN" sz="1200" dirty="0"/>
              <a:t>  </a:t>
            </a:r>
            <a:r>
              <a:rPr lang="en-IN" sz="1200" dirty="0" err="1"/>
              <a:t>subnet_ids</a:t>
            </a:r>
            <a:r>
              <a:rPr lang="en-IN" sz="1200" dirty="0"/>
              <a:t> = [</a:t>
            </a:r>
          </a:p>
          <a:p>
            <a:pPr marL="0" indent="0">
              <a:buNone/>
            </a:pPr>
            <a:r>
              <a:rPr lang="en-IN" sz="1200" dirty="0"/>
              <a:t>    aws_subnet.private_a.id,</a:t>
            </a:r>
          </a:p>
          <a:p>
            <a:pPr marL="0" indent="0">
              <a:buNone/>
            </a:pPr>
            <a:r>
              <a:rPr lang="en-IN" sz="1200" dirty="0"/>
              <a:t>    aws_subnet.private_b.id,</a:t>
            </a:r>
          </a:p>
          <a:p>
            <a:pPr marL="0" indent="0">
              <a:buNone/>
            </a:pPr>
            <a:r>
              <a:rPr lang="en-IN" sz="1200" dirty="0"/>
              <a:t>  ]</a:t>
            </a:r>
          </a:p>
          <a:p>
            <a:pPr marL="0" indent="0">
              <a:buNone/>
            </a:pPr>
            <a:r>
              <a:rPr lang="en-IN" sz="1200" dirty="0"/>
              <a:t/>
            </a:r>
            <a:br>
              <a:rPr lang="en-IN" sz="1200" dirty="0"/>
            </a:br>
            <a:r>
              <a:rPr lang="en-IN" sz="1200" dirty="0"/>
              <a:t>  tags = {</a:t>
            </a:r>
          </a:p>
          <a:p>
            <a:pPr marL="0" indent="0">
              <a:buNone/>
            </a:pPr>
            <a:r>
              <a:rPr lang="en-IN" sz="1200" dirty="0"/>
              <a:t>    </a:t>
            </a:r>
            <a:r>
              <a:rPr lang="en-IN" sz="1200" dirty="0" err="1"/>
              <a:t>env</a:t>
            </a:r>
            <a:r>
              <a:rPr lang="en-IN" sz="1200" dirty="0"/>
              <a:t> = "Dev"</a:t>
            </a:r>
          </a:p>
          <a:p>
            <a:pPr marL="0" indent="0">
              <a:buNone/>
            </a:pPr>
            <a:r>
              <a:rPr lang="en-IN" sz="1200" dirty="0"/>
              <a:t>  }</a:t>
            </a:r>
          </a:p>
          <a:p>
            <a:pPr marL="0" indent="0">
              <a:buNone/>
            </a:pPr>
            <a:r>
              <a:rPr lang="en-IN" sz="1200" dirty="0"/>
              <a:t>}</a:t>
            </a:r>
          </a:p>
          <a:p>
            <a:pPr marL="0" indent="0">
              <a:buNone/>
            </a:pPr>
            <a:r>
              <a:rPr lang="en-IN" sz="1200" dirty="0" smtClean="0"/>
              <a:t/>
            </a:r>
            <a:br>
              <a:rPr lang="en-IN" sz="1200" dirty="0" smtClean="0"/>
            </a:br>
            <a:r>
              <a:rPr lang="en-IN" sz="1200" dirty="0" smtClean="0"/>
              <a:t>resource </a:t>
            </a:r>
            <a:r>
              <a:rPr lang="en-IN" sz="1200" dirty="0"/>
              <a:t>"</a:t>
            </a:r>
            <a:r>
              <a:rPr lang="en-IN" sz="1200" dirty="0" err="1"/>
              <a:t>aws_db_parameter_group</a:t>
            </a:r>
            <a:r>
              <a:rPr lang="en-IN" sz="1200" dirty="0"/>
              <a:t>" "</a:t>
            </a:r>
            <a:r>
              <a:rPr lang="en-IN" sz="1200" dirty="0" err="1"/>
              <a:t>log_db_parameter</a:t>
            </a:r>
            <a:r>
              <a:rPr lang="en-IN" sz="1200" dirty="0"/>
              <a:t>" {</a:t>
            </a:r>
          </a:p>
          <a:p>
            <a:pPr marL="0" indent="0">
              <a:buNone/>
            </a:pPr>
            <a:r>
              <a:rPr lang="en-IN" sz="1200" dirty="0"/>
              <a:t>  name   = "logs</a:t>
            </a:r>
            <a:r>
              <a:rPr lang="en-IN" sz="1200" dirty="0" smtClean="0"/>
              <a:t>"</a:t>
            </a:r>
          </a:p>
          <a:p>
            <a:pPr marL="0" indent="0">
              <a:buNone/>
            </a:pPr>
            <a:r>
              <a:rPr lang="en-IN" sz="1200" dirty="0" smtClean="0"/>
              <a:t>  family = "MySQL8.0"</a:t>
            </a:r>
          </a:p>
          <a:p>
            <a:pPr marL="0" indent="0">
              <a:buNone/>
            </a:pPr>
            <a:r>
              <a:rPr lang="en-IN" sz="1200" dirty="0"/>
              <a:t/>
            </a:r>
            <a:br>
              <a:rPr lang="en-IN" sz="1200" dirty="0"/>
            </a:br>
            <a:endParaRPr lang="en-IN" sz="12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5654493" y="1203158"/>
            <a:ext cx="4731166" cy="50531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200" dirty="0"/>
              <a:t>parameter {</a:t>
            </a:r>
          </a:p>
          <a:p>
            <a:pPr marL="0" indent="0">
              <a:buNone/>
            </a:pPr>
            <a:r>
              <a:rPr lang="en-IN" sz="1200" dirty="0"/>
              <a:t>    value = "1"</a:t>
            </a:r>
          </a:p>
          <a:p>
            <a:pPr marL="0" indent="0">
              <a:buNone/>
            </a:pPr>
            <a:r>
              <a:rPr lang="en-IN" sz="1200" dirty="0"/>
              <a:t>    name  = "</a:t>
            </a:r>
            <a:r>
              <a:rPr lang="en-IN" sz="1200" dirty="0" err="1"/>
              <a:t>log_connections</a:t>
            </a:r>
            <a:r>
              <a:rPr lang="en-IN" sz="1200" dirty="0"/>
              <a:t>"</a:t>
            </a:r>
          </a:p>
          <a:p>
            <a:pPr marL="0" indent="0">
              <a:buNone/>
            </a:pPr>
            <a:r>
              <a:rPr lang="en-IN" sz="1200" dirty="0"/>
              <a:t>  }</a:t>
            </a:r>
          </a:p>
          <a:p>
            <a:pPr marL="0" indent="0">
              <a:buNone/>
            </a:pPr>
            <a:r>
              <a:rPr lang="en-IN" sz="1200" dirty="0"/>
              <a:t/>
            </a:r>
            <a:br>
              <a:rPr lang="en-IN" sz="1200" dirty="0"/>
            </a:br>
            <a:r>
              <a:rPr lang="en-IN" sz="1200" dirty="0"/>
              <a:t>  tags = {</a:t>
            </a:r>
          </a:p>
          <a:p>
            <a:pPr marL="0" indent="0">
              <a:buNone/>
            </a:pPr>
            <a:r>
              <a:rPr lang="en-IN" sz="1200" dirty="0"/>
              <a:t>    </a:t>
            </a:r>
            <a:r>
              <a:rPr lang="en-IN" sz="1200" dirty="0" err="1"/>
              <a:t>env</a:t>
            </a:r>
            <a:r>
              <a:rPr lang="en-IN" sz="1200" dirty="0"/>
              <a:t> = "Dev"</a:t>
            </a:r>
          </a:p>
          <a:p>
            <a:pPr marL="0" indent="0">
              <a:buNone/>
            </a:pPr>
            <a:r>
              <a:rPr lang="en-IN" sz="1200" dirty="0"/>
              <a:t>  }</a:t>
            </a:r>
          </a:p>
          <a:p>
            <a:pPr marL="0" indent="0">
              <a:buNone/>
            </a:pPr>
            <a:r>
              <a:rPr lang="en-IN" sz="1200" dirty="0" smtClean="0"/>
              <a:t>}</a:t>
            </a:r>
          </a:p>
          <a:p>
            <a:pPr marL="0" indent="0">
              <a:buNone/>
            </a:pPr>
            <a:endParaRPr lang="en-IN" sz="1200" dirty="0"/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663770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03312" y="519764"/>
            <a:ext cx="8946541" cy="572863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resource "</a:t>
            </a:r>
            <a:r>
              <a:rPr lang="en-IN" dirty="0" err="1"/>
              <a:t>aws_db_instance</a:t>
            </a:r>
            <a:r>
              <a:rPr lang="en-IN" dirty="0"/>
              <a:t>" "db1" {</a:t>
            </a:r>
          </a:p>
          <a:p>
            <a:pPr marL="0" indent="0">
              <a:buNone/>
            </a:pPr>
            <a:r>
              <a:rPr lang="en-IN" dirty="0"/>
              <a:t>  username                = "</a:t>
            </a:r>
            <a:r>
              <a:rPr lang="en-IN" dirty="0" err="1"/>
              <a:t>sunildev</a:t>
            </a:r>
            <a:r>
              <a:rPr lang="en-IN" dirty="0"/>
              <a:t>"</a:t>
            </a:r>
          </a:p>
          <a:p>
            <a:pPr marL="0" indent="0">
              <a:buNone/>
            </a:pPr>
            <a:r>
              <a:rPr lang="en-IN" dirty="0"/>
              <a:t>  </a:t>
            </a:r>
            <a:r>
              <a:rPr lang="en-IN" dirty="0" err="1"/>
              <a:t>skip_final_snapshot</a:t>
            </a:r>
            <a:r>
              <a:rPr lang="en-IN" dirty="0"/>
              <a:t>     = true</a:t>
            </a:r>
          </a:p>
          <a:p>
            <a:pPr marL="0" indent="0">
              <a:buNone/>
            </a:pPr>
            <a:r>
              <a:rPr lang="en-IN" dirty="0"/>
              <a:t>  </a:t>
            </a:r>
            <a:r>
              <a:rPr lang="en-IN" dirty="0" err="1"/>
              <a:t>publicly_accessible</a:t>
            </a:r>
            <a:r>
              <a:rPr lang="en-IN" dirty="0"/>
              <a:t>     = true</a:t>
            </a:r>
          </a:p>
          <a:p>
            <a:pPr marL="0" indent="0">
              <a:buNone/>
            </a:pPr>
            <a:r>
              <a:rPr lang="en-IN" dirty="0"/>
              <a:t>  password                = </a:t>
            </a:r>
            <a:r>
              <a:rPr lang="en-IN" dirty="0" err="1"/>
              <a:t>var.db_password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  </a:t>
            </a:r>
            <a:r>
              <a:rPr lang="en-IN" dirty="0" err="1"/>
              <a:t>parameter_group_name</a:t>
            </a:r>
            <a:r>
              <a:rPr lang="en-IN" dirty="0"/>
              <a:t>    = aws_db_parameter_group.log_db_parameter.name</a:t>
            </a:r>
          </a:p>
          <a:p>
            <a:pPr marL="0" indent="0">
              <a:buNone/>
            </a:pPr>
            <a:r>
              <a:rPr lang="en-IN" dirty="0"/>
              <a:t>  </a:t>
            </a:r>
            <a:r>
              <a:rPr lang="en-IN" dirty="0" err="1"/>
              <a:t>instance_class</a:t>
            </a:r>
            <a:r>
              <a:rPr lang="en-IN" dirty="0"/>
              <a:t>          = </a:t>
            </a:r>
            <a:r>
              <a:rPr lang="en-IN" dirty="0" err="1"/>
              <a:t>var.instance_class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  </a:t>
            </a:r>
            <a:r>
              <a:rPr lang="en-IN" dirty="0" err="1"/>
              <a:t>engine_version</a:t>
            </a:r>
            <a:r>
              <a:rPr lang="en-IN" dirty="0"/>
              <a:t>          = "16.1"</a:t>
            </a:r>
          </a:p>
          <a:p>
            <a:pPr marL="0" indent="0">
              <a:buNone/>
            </a:pPr>
            <a:r>
              <a:rPr lang="en-IN" dirty="0"/>
              <a:t>  </a:t>
            </a:r>
            <a:r>
              <a:rPr lang="en-IN" dirty="0" err="1"/>
              <a:t>db_name</a:t>
            </a:r>
            <a:r>
              <a:rPr lang="en-IN" dirty="0"/>
              <a:t>                 = "</a:t>
            </a:r>
            <a:r>
              <a:rPr lang="en-IN" dirty="0" err="1"/>
              <a:t>amc</a:t>
            </a:r>
            <a:r>
              <a:rPr lang="en-IN" dirty="0"/>
              <a:t>"</a:t>
            </a:r>
          </a:p>
          <a:p>
            <a:pPr marL="0" indent="0">
              <a:buNone/>
            </a:pPr>
            <a:r>
              <a:rPr lang="en-IN" dirty="0"/>
              <a:t>  engine                  = "MySQL"</a:t>
            </a:r>
          </a:p>
          <a:p>
            <a:pPr marL="0" indent="0">
              <a:buNone/>
            </a:pPr>
            <a:r>
              <a:rPr lang="en-IN" dirty="0"/>
              <a:t>  </a:t>
            </a:r>
            <a:r>
              <a:rPr lang="en-IN" dirty="0" err="1"/>
              <a:t>db_subnet_group_name</a:t>
            </a:r>
            <a:r>
              <a:rPr lang="en-IN" dirty="0"/>
              <a:t>    = aws_db_subnet_group.default.name</a:t>
            </a:r>
          </a:p>
          <a:p>
            <a:pPr marL="0" indent="0">
              <a:buNone/>
            </a:pPr>
            <a:r>
              <a:rPr lang="en-IN" dirty="0"/>
              <a:t>  </a:t>
            </a:r>
            <a:r>
              <a:rPr lang="en-IN" dirty="0" err="1"/>
              <a:t>backup_retention_period</a:t>
            </a:r>
            <a:r>
              <a:rPr lang="en-IN" dirty="0"/>
              <a:t> = 1</a:t>
            </a:r>
          </a:p>
          <a:p>
            <a:pPr marL="0" indent="0">
              <a:buNone/>
            </a:pPr>
            <a:r>
              <a:rPr lang="en-IN" dirty="0"/>
              <a:t>  </a:t>
            </a:r>
            <a:r>
              <a:rPr lang="en-IN" dirty="0" err="1"/>
              <a:t>allocated_storage</a:t>
            </a:r>
            <a:r>
              <a:rPr lang="en-IN" dirty="0"/>
              <a:t>       = 50</a:t>
            </a:r>
          </a:p>
          <a:p>
            <a:pPr marL="0" indent="0">
              <a:buNone/>
            </a:pPr>
            <a:r>
              <a:rPr lang="en-IN" dirty="0"/>
              <a:t>  </a:t>
            </a:r>
            <a:r>
              <a:rPr lang="en-IN" dirty="0" err="1"/>
              <a:t>multi_az</a:t>
            </a:r>
            <a:r>
              <a:rPr lang="en-IN" dirty="0"/>
              <a:t>                = true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dirty="0"/>
              <a:t>  tags = {</a:t>
            </a:r>
          </a:p>
          <a:p>
            <a:pPr marL="0" indent="0">
              <a:buNone/>
            </a:pPr>
            <a:r>
              <a:rPr lang="en-IN" dirty="0"/>
              <a:t>    </a:t>
            </a:r>
            <a:r>
              <a:rPr lang="en-IN" dirty="0" err="1"/>
              <a:t>env</a:t>
            </a:r>
            <a:r>
              <a:rPr lang="en-IN" dirty="0"/>
              <a:t> = "Dev"</a:t>
            </a:r>
          </a:p>
          <a:p>
            <a:pPr marL="0" indent="0">
              <a:buNone/>
            </a:pPr>
            <a:r>
              <a:rPr lang="en-IN" dirty="0"/>
              <a:t>  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4801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1020763" y="279400"/>
            <a:ext cx="9201150" cy="62182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 err="1"/>
              <a:t>vpc_security_group_ids</a:t>
            </a:r>
            <a:r>
              <a:rPr lang="en-IN" dirty="0"/>
              <a:t> = [</a:t>
            </a:r>
          </a:p>
          <a:p>
            <a:pPr marL="0" indent="0">
              <a:buNone/>
            </a:pPr>
            <a:r>
              <a:rPr lang="en-IN" dirty="0"/>
              <a:t>    aws_security_group.sg.id</a:t>
            </a:r>
          </a:p>
          <a:p>
            <a:pPr marL="0" indent="0">
              <a:buNone/>
            </a:pPr>
            <a:r>
              <a:rPr lang="en-IN" dirty="0"/>
              <a:t>  ]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dirty="0"/>
              <a:t>resource "</a:t>
            </a:r>
            <a:r>
              <a:rPr lang="en-IN" dirty="0" err="1"/>
              <a:t>aws_security_group</a:t>
            </a:r>
            <a:r>
              <a:rPr lang="en-IN" dirty="0"/>
              <a:t>" "sg" {</a:t>
            </a:r>
          </a:p>
          <a:p>
            <a:pPr marL="0" indent="0">
              <a:buNone/>
            </a:pPr>
            <a:r>
              <a:rPr lang="en-IN" dirty="0"/>
              <a:t>  name        = "</a:t>
            </a:r>
            <a:r>
              <a:rPr lang="en-IN" dirty="0" err="1"/>
              <a:t>db_sg</a:t>
            </a:r>
            <a:r>
              <a:rPr lang="en-IN" dirty="0"/>
              <a:t>"</a:t>
            </a:r>
          </a:p>
          <a:p>
            <a:pPr marL="0" indent="0">
              <a:buNone/>
            </a:pPr>
            <a:r>
              <a:rPr lang="en-IN" dirty="0"/>
              <a:t>  description = "Default sg for the database"</a:t>
            </a:r>
          </a:p>
          <a:p>
            <a:pPr marL="0" indent="0">
              <a:buNone/>
            </a:pPr>
            <a:r>
              <a:rPr lang="en-IN" dirty="0"/>
              <a:t>  </a:t>
            </a:r>
            <a:r>
              <a:rPr lang="en-IN" dirty="0" err="1"/>
              <a:t>vpc_id</a:t>
            </a:r>
            <a:r>
              <a:rPr lang="en-IN" dirty="0"/>
              <a:t>      = aws_vpc.amc-vpc.id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dirty="0"/>
              <a:t>  tags = {</a:t>
            </a:r>
          </a:p>
          <a:p>
            <a:pPr marL="0" indent="0">
              <a:buNone/>
            </a:pPr>
            <a:r>
              <a:rPr lang="en-IN" dirty="0"/>
              <a:t>    Name = "</a:t>
            </a:r>
            <a:r>
              <a:rPr lang="en-IN" dirty="0" err="1"/>
              <a:t>db_sg</a:t>
            </a:r>
            <a:r>
              <a:rPr lang="en-IN" dirty="0"/>
              <a:t>"</a:t>
            </a:r>
          </a:p>
          <a:p>
            <a:pPr marL="0" indent="0">
              <a:buNone/>
            </a:pPr>
            <a:r>
              <a:rPr lang="en-IN" dirty="0"/>
              <a:t> 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 smtClean="0"/>
              <a:t>resource </a:t>
            </a:r>
            <a:r>
              <a:rPr lang="en-IN" dirty="0"/>
              <a:t>"</a:t>
            </a:r>
            <a:r>
              <a:rPr lang="en-IN" dirty="0" err="1"/>
              <a:t>aws_vpc_security_group_ingress_rule</a:t>
            </a:r>
            <a:r>
              <a:rPr lang="en-IN" dirty="0"/>
              <a:t>" "allow_tls_ipv4" {</a:t>
            </a:r>
          </a:p>
          <a:p>
            <a:pPr marL="0" indent="0">
              <a:buNone/>
            </a:pPr>
            <a:r>
              <a:rPr lang="en-IN" dirty="0"/>
              <a:t>  </a:t>
            </a:r>
            <a:r>
              <a:rPr lang="en-IN" dirty="0" err="1"/>
              <a:t>security_group_id</a:t>
            </a:r>
            <a:r>
              <a:rPr lang="en-IN" dirty="0"/>
              <a:t> = aws_security_group.sg.id</a:t>
            </a:r>
          </a:p>
          <a:p>
            <a:pPr marL="0" indent="0">
              <a:buNone/>
            </a:pPr>
            <a:r>
              <a:rPr lang="en-IN" dirty="0"/>
              <a:t>  </a:t>
            </a:r>
            <a:r>
              <a:rPr lang="en-IN" dirty="0" err="1"/>
              <a:t>referenced_security_group_id</a:t>
            </a:r>
            <a:r>
              <a:rPr lang="en-IN" dirty="0"/>
              <a:t>        = aws_security_group.ec2_sg.id</a:t>
            </a:r>
          </a:p>
          <a:p>
            <a:pPr marL="0" indent="0">
              <a:buNone/>
            </a:pPr>
            <a:r>
              <a:rPr lang="en-IN" dirty="0"/>
              <a:t>  </a:t>
            </a:r>
            <a:r>
              <a:rPr lang="en-IN" dirty="0" err="1"/>
              <a:t>from_port</a:t>
            </a:r>
            <a:r>
              <a:rPr lang="en-IN" dirty="0"/>
              <a:t>                = 5432</a:t>
            </a:r>
          </a:p>
          <a:p>
            <a:pPr marL="0" indent="0">
              <a:buNone/>
            </a:pPr>
            <a:r>
              <a:rPr lang="en-IN" dirty="0"/>
              <a:t>  </a:t>
            </a:r>
            <a:r>
              <a:rPr lang="en-IN" dirty="0" err="1"/>
              <a:t>ip_protocol</a:t>
            </a:r>
            <a:r>
              <a:rPr lang="en-IN" dirty="0"/>
              <a:t>              = "</a:t>
            </a:r>
            <a:r>
              <a:rPr lang="en-IN" dirty="0" err="1"/>
              <a:t>tcp</a:t>
            </a:r>
            <a:r>
              <a:rPr lang="en-IN" dirty="0"/>
              <a:t>"</a:t>
            </a:r>
          </a:p>
          <a:p>
            <a:pPr marL="0" indent="0">
              <a:buNone/>
            </a:pPr>
            <a:r>
              <a:rPr lang="en-IN" dirty="0"/>
              <a:t>  </a:t>
            </a:r>
            <a:r>
              <a:rPr lang="en-IN" dirty="0" err="1"/>
              <a:t>to_port</a:t>
            </a:r>
            <a:r>
              <a:rPr lang="en-IN" dirty="0"/>
              <a:t>                  = 5432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9624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442762"/>
            <a:ext cx="8946541" cy="617941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resource "</a:t>
            </a:r>
            <a:r>
              <a:rPr lang="en-IN" dirty="0" err="1"/>
              <a:t>aws_vpc_security_group_egress_rule</a:t>
            </a:r>
            <a:r>
              <a:rPr lang="en-IN" dirty="0"/>
              <a:t>" "</a:t>
            </a:r>
            <a:r>
              <a:rPr lang="en-IN" dirty="0" err="1"/>
              <a:t>allow_tls_eg</a:t>
            </a:r>
            <a:r>
              <a:rPr lang="en-IN" dirty="0"/>
              <a:t>" {</a:t>
            </a:r>
          </a:p>
          <a:p>
            <a:pPr marL="0" indent="0">
              <a:buNone/>
            </a:pPr>
            <a:r>
              <a:rPr lang="en-IN" dirty="0"/>
              <a:t>  </a:t>
            </a:r>
            <a:r>
              <a:rPr lang="en-IN" dirty="0" err="1"/>
              <a:t>security_group_id</a:t>
            </a:r>
            <a:r>
              <a:rPr lang="en-IN" dirty="0"/>
              <a:t> = aws_security_group.ec2_sg.id</a:t>
            </a:r>
          </a:p>
          <a:p>
            <a:pPr marL="0" indent="0">
              <a:buNone/>
            </a:pPr>
            <a:r>
              <a:rPr lang="en-IN" dirty="0"/>
              <a:t>  </a:t>
            </a:r>
            <a:r>
              <a:rPr lang="en-IN" dirty="0" err="1"/>
              <a:t>referenced_security_group_id</a:t>
            </a:r>
            <a:r>
              <a:rPr lang="en-IN" dirty="0"/>
              <a:t>        = aws_security_group.ec2_sg.id</a:t>
            </a:r>
          </a:p>
          <a:p>
            <a:pPr marL="0" indent="0">
              <a:buNone/>
            </a:pPr>
            <a:r>
              <a:rPr lang="en-IN" dirty="0"/>
              <a:t>  </a:t>
            </a:r>
            <a:r>
              <a:rPr lang="en-IN" dirty="0" err="1"/>
              <a:t>from_port</a:t>
            </a:r>
            <a:r>
              <a:rPr lang="en-IN" dirty="0"/>
              <a:t>   = 0</a:t>
            </a:r>
          </a:p>
          <a:p>
            <a:pPr marL="0" indent="0">
              <a:buNone/>
            </a:pPr>
            <a:r>
              <a:rPr lang="en-IN" dirty="0"/>
              <a:t>  </a:t>
            </a:r>
            <a:r>
              <a:rPr lang="en-IN" dirty="0" err="1"/>
              <a:t>ip_protocol</a:t>
            </a:r>
            <a:r>
              <a:rPr lang="en-IN" dirty="0"/>
              <a:t> = "</a:t>
            </a:r>
            <a:r>
              <a:rPr lang="en-IN" dirty="0" err="1"/>
              <a:t>tcp</a:t>
            </a:r>
            <a:r>
              <a:rPr lang="en-IN" dirty="0"/>
              <a:t>"</a:t>
            </a:r>
          </a:p>
          <a:p>
            <a:pPr marL="0" indent="0">
              <a:buNone/>
            </a:pPr>
            <a:r>
              <a:rPr lang="en-IN" dirty="0"/>
              <a:t>  </a:t>
            </a:r>
            <a:r>
              <a:rPr lang="en-IN" dirty="0" err="1"/>
              <a:t>to_port</a:t>
            </a:r>
            <a:r>
              <a:rPr lang="en-IN" dirty="0"/>
              <a:t>     = 65535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dirty="0"/>
              <a:t>resource "</a:t>
            </a:r>
            <a:r>
              <a:rPr lang="en-IN" dirty="0" err="1"/>
              <a:t>aws_db_instance</a:t>
            </a:r>
            <a:r>
              <a:rPr lang="en-IN" dirty="0"/>
              <a:t>" "</a:t>
            </a:r>
            <a:r>
              <a:rPr lang="en-IN" dirty="0" err="1"/>
              <a:t>db_replica</a:t>
            </a:r>
            <a:r>
              <a:rPr lang="en-IN" dirty="0"/>
              <a:t>" {</a:t>
            </a:r>
          </a:p>
          <a:p>
            <a:pPr marL="0" indent="0">
              <a:buNone/>
            </a:pPr>
            <a:r>
              <a:rPr lang="en-IN" dirty="0"/>
              <a:t>  </a:t>
            </a:r>
            <a:r>
              <a:rPr lang="en-IN" dirty="0" err="1"/>
              <a:t>skip_final_snapshot</a:t>
            </a:r>
            <a:r>
              <a:rPr lang="en-IN" dirty="0"/>
              <a:t>     = true</a:t>
            </a:r>
          </a:p>
          <a:p>
            <a:pPr marL="0" indent="0">
              <a:buNone/>
            </a:pPr>
            <a:r>
              <a:rPr lang="en-IN" dirty="0"/>
              <a:t>  </a:t>
            </a:r>
            <a:r>
              <a:rPr lang="en-IN" dirty="0" err="1"/>
              <a:t>replicate_source_db</a:t>
            </a:r>
            <a:r>
              <a:rPr lang="en-IN" dirty="0"/>
              <a:t>     = </a:t>
            </a:r>
            <a:r>
              <a:rPr lang="en-IN" dirty="0" smtClean="0"/>
              <a:t>aws_db_instance.db1.identifier</a:t>
            </a:r>
          </a:p>
          <a:p>
            <a:pPr marL="0" indent="0">
              <a:buNone/>
            </a:pPr>
            <a:r>
              <a:rPr lang="en-IN" dirty="0" smtClean="0"/>
              <a:t>  </a:t>
            </a:r>
            <a:r>
              <a:rPr lang="en-IN" dirty="0" err="1" smtClean="0"/>
              <a:t>publicly_accessible</a:t>
            </a:r>
            <a:r>
              <a:rPr lang="en-IN" dirty="0" smtClean="0"/>
              <a:t>     = true</a:t>
            </a:r>
          </a:p>
          <a:p>
            <a:pPr marL="0" indent="0">
              <a:buNone/>
            </a:pPr>
            <a:r>
              <a:rPr lang="en-IN" dirty="0"/>
              <a:t>  </a:t>
            </a:r>
            <a:r>
              <a:rPr lang="en-IN" dirty="0" err="1"/>
              <a:t>parameter_group_name</a:t>
            </a:r>
            <a:r>
              <a:rPr lang="en-IN" dirty="0"/>
              <a:t>    = aws_db_parameter_group.log_db_parameter.name</a:t>
            </a:r>
          </a:p>
          <a:p>
            <a:pPr marL="0" indent="0">
              <a:buNone/>
            </a:pPr>
            <a:r>
              <a:rPr lang="en-IN" dirty="0"/>
              <a:t>  </a:t>
            </a:r>
            <a:r>
              <a:rPr lang="en-IN" dirty="0" err="1"/>
              <a:t>instance_class</a:t>
            </a:r>
            <a:r>
              <a:rPr lang="en-IN" dirty="0"/>
              <a:t>          = </a:t>
            </a:r>
            <a:r>
              <a:rPr lang="en-IN" dirty="0" err="1"/>
              <a:t>var.instance_class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  identifier              = "</a:t>
            </a:r>
            <a:r>
              <a:rPr lang="en-IN" dirty="0" err="1"/>
              <a:t>db</a:t>
            </a:r>
            <a:r>
              <a:rPr lang="en-IN" dirty="0"/>
              <a:t>-replica"</a:t>
            </a:r>
          </a:p>
          <a:p>
            <a:pPr marL="0" indent="0">
              <a:buNone/>
            </a:pPr>
            <a:r>
              <a:rPr lang="en-IN" dirty="0"/>
              <a:t>  </a:t>
            </a:r>
            <a:r>
              <a:rPr lang="en-IN" dirty="0" err="1"/>
              <a:t>backup_retention_period</a:t>
            </a:r>
            <a:r>
              <a:rPr lang="en-IN" dirty="0"/>
              <a:t> = 7</a:t>
            </a:r>
          </a:p>
          <a:p>
            <a:pPr marL="0" indent="0">
              <a:buNone/>
            </a:pPr>
            <a:r>
              <a:rPr lang="en-IN" dirty="0"/>
              <a:t>  </a:t>
            </a:r>
            <a:r>
              <a:rPr lang="en-IN" dirty="0" err="1"/>
              <a:t>apply_immediately</a:t>
            </a:r>
            <a:r>
              <a:rPr lang="en-IN" dirty="0"/>
              <a:t>       = true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0886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471638"/>
            <a:ext cx="9511269" cy="62402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tags = {</a:t>
            </a:r>
          </a:p>
          <a:p>
            <a:pPr marL="0" indent="0">
              <a:buNone/>
            </a:pPr>
            <a:r>
              <a:rPr lang="en-US" sz="1400" dirty="0"/>
              <a:t>    replica = "true"</a:t>
            </a:r>
          </a:p>
          <a:p>
            <a:pPr marL="0" indent="0">
              <a:buNone/>
            </a:pPr>
            <a:r>
              <a:rPr lang="en-US" sz="1400" dirty="0"/>
              <a:t>    </a:t>
            </a:r>
            <a:r>
              <a:rPr lang="en-US" sz="1400" dirty="0" err="1"/>
              <a:t>env</a:t>
            </a:r>
            <a:r>
              <a:rPr lang="en-US" sz="1400" dirty="0"/>
              <a:t>     = "Dev"</a:t>
            </a:r>
          </a:p>
          <a:p>
            <a:pPr marL="0" indent="0">
              <a:buNone/>
            </a:pPr>
            <a:r>
              <a:rPr lang="en-US" sz="1400" dirty="0"/>
              <a:t>  }</a:t>
            </a:r>
          </a:p>
          <a:p>
            <a:pPr marL="0" indent="0">
              <a:buNone/>
            </a:pP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  </a:t>
            </a:r>
            <a:r>
              <a:rPr lang="en-US" sz="1400" dirty="0" err="1"/>
              <a:t>vpc_security_group_ids</a:t>
            </a:r>
            <a:r>
              <a:rPr lang="en-US" sz="1400" dirty="0"/>
              <a:t> = [</a:t>
            </a:r>
          </a:p>
          <a:p>
            <a:pPr marL="0" indent="0">
              <a:buNone/>
            </a:pPr>
            <a:r>
              <a:rPr lang="en-US" sz="1400" dirty="0"/>
              <a:t>    aws_security_group.sg.id,</a:t>
            </a:r>
          </a:p>
          <a:p>
            <a:pPr marL="0" indent="0">
              <a:buNone/>
            </a:pPr>
            <a:r>
              <a:rPr lang="en-US" sz="1400" dirty="0"/>
              <a:t>  ]</a:t>
            </a:r>
          </a:p>
          <a:p>
            <a:pPr marL="0" indent="0">
              <a:buNone/>
            </a:pPr>
            <a:r>
              <a:rPr lang="en-US" sz="1400" dirty="0" smtClean="0"/>
              <a:t>}</a:t>
            </a:r>
            <a:endParaRPr lang="en-US" sz="1400" dirty="0"/>
          </a:p>
          <a:p>
            <a:r>
              <a:rPr lang="en-US" sz="1400" dirty="0" smtClean="0"/>
              <a:t>Now add the security credentials from AWS account in VS Code (Access Key &amp; Security code).</a:t>
            </a:r>
          </a:p>
          <a:p>
            <a:r>
              <a:rPr lang="en-US" sz="1400" dirty="0" smtClean="0"/>
              <a:t>Now enter </a:t>
            </a:r>
            <a:r>
              <a:rPr lang="en-US" sz="1400" b="1" dirty="0" smtClean="0"/>
              <a:t>Terraform </a:t>
            </a:r>
            <a:r>
              <a:rPr lang="en-US" sz="1400" b="1" dirty="0" err="1" smtClean="0"/>
              <a:t>init</a:t>
            </a:r>
            <a:r>
              <a:rPr lang="en-US" sz="1400" b="1" dirty="0" smtClean="0"/>
              <a:t> </a:t>
            </a:r>
            <a:r>
              <a:rPr lang="en-US" sz="1400" dirty="0" smtClean="0"/>
              <a:t>to initialize the code 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4147266"/>
            <a:ext cx="9049356" cy="244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753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315" y="358220"/>
            <a:ext cx="10510887" cy="5890180"/>
          </a:xfrm>
        </p:spPr>
        <p:txBody>
          <a:bodyPr/>
          <a:lstStyle/>
          <a:p>
            <a:r>
              <a:rPr lang="en-US" dirty="0" smtClean="0"/>
              <a:t>After initializing only all the terraform commands will start working</a:t>
            </a:r>
          </a:p>
          <a:p>
            <a:r>
              <a:rPr lang="en-US" dirty="0" smtClean="0"/>
              <a:t>Now enter </a:t>
            </a:r>
            <a:r>
              <a:rPr lang="en-US" b="1" dirty="0"/>
              <a:t>terraform plan -</a:t>
            </a:r>
            <a:r>
              <a:rPr lang="en-US" b="1" dirty="0" err="1"/>
              <a:t>var</a:t>
            </a:r>
            <a:r>
              <a:rPr lang="en-US" b="1" dirty="0"/>
              <a:t>-file="</a:t>
            </a:r>
            <a:r>
              <a:rPr lang="en-US" b="1" dirty="0" err="1" smtClean="0"/>
              <a:t>dev.tfvars</a:t>
            </a:r>
            <a:r>
              <a:rPr lang="en-US" b="1" dirty="0" smtClean="0"/>
              <a:t>“ </a:t>
            </a:r>
            <a:r>
              <a:rPr lang="en-US" dirty="0" smtClean="0"/>
              <a:t>to see the change that are required for the code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Now we can see how many changes are added to the code in below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009" y="1501326"/>
            <a:ext cx="10510887" cy="20997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14" y="4320446"/>
            <a:ext cx="10510887" cy="226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9797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926" y="254524"/>
            <a:ext cx="10548594" cy="624997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Now enter the </a:t>
            </a:r>
            <a:r>
              <a:rPr lang="en-US" b="1" dirty="0" smtClean="0"/>
              <a:t>terraform apply -</a:t>
            </a:r>
            <a:r>
              <a:rPr lang="en-US" b="1" dirty="0" err="1" smtClean="0"/>
              <a:t>var</a:t>
            </a:r>
            <a:r>
              <a:rPr lang="en-US" b="1" dirty="0" smtClean="0"/>
              <a:t>-file</a:t>
            </a:r>
            <a:r>
              <a:rPr lang="en-US" b="1" dirty="0"/>
              <a:t>="</a:t>
            </a:r>
            <a:r>
              <a:rPr lang="en-US" b="1" dirty="0" err="1" smtClean="0"/>
              <a:t>dev.tfvars</a:t>
            </a:r>
            <a:r>
              <a:rPr lang="en-US" b="1" dirty="0" smtClean="0"/>
              <a:t>“ </a:t>
            </a:r>
            <a:r>
              <a:rPr lang="en-US" dirty="0" smtClean="0"/>
              <a:t>command </a:t>
            </a:r>
            <a:r>
              <a:rPr lang="en-US" dirty="0"/>
              <a:t>in Terraform is used to apply the changes defined in your Terraform configuration files to your infrastructure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Enter the value as YES to accept the changes in the code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Now you can see how many resources are to the code after applying the terraform plan</a:t>
            </a:r>
          </a:p>
          <a:p>
            <a:r>
              <a:rPr lang="en-US" dirty="0" smtClean="0"/>
              <a:t>Now check weather the Instances, </a:t>
            </a:r>
            <a:r>
              <a:rPr lang="en-US" dirty="0" err="1" smtClean="0"/>
              <a:t>Rds</a:t>
            </a:r>
            <a:r>
              <a:rPr lang="en-US" dirty="0" smtClean="0"/>
              <a:t> Database and </a:t>
            </a:r>
            <a:r>
              <a:rPr lang="en-US" dirty="0" err="1" smtClean="0"/>
              <a:t>vpc’s</a:t>
            </a:r>
            <a:r>
              <a:rPr lang="en-US" dirty="0" smtClean="0"/>
              <a:t> are created or not with the code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26" y="1847654"/>
            <a:ext cx="10548594" cy="281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8775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011" y="348793"/>
            <a:ext cx="10435473" cy="5909034"/>
          </a:xfrm>
        </p:spPr>
        <p:txBody>
          <a:bodyPr/>
          <a:lstStyle/>
          <a:p>
            <a:r>
              <a:rPr lang="en-IN" dirty="0" smtClean="0"/>
              <a:t>Here instance is created with the name of server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err="1" smtClean="0"/>
              <a:t>Rds</a:t>
            </a:r>
            <a:r>
              <a:rPr lang="en-IN" dirty="0" smtClean="0"/>
              <a:t> Is created with the name of Terraform given in the code and replica is also created successfully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010" y="890035"/>
            <a:ext cx="10435473" cy="22585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010" y="4157399"/>
            <a:ext cx="10435473" cy="235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6956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36" y="405354"/>
            <a:ext cx="9794450" cy="5843046"/>
          </a:xfrm>
        </p:spPr>
        <p:txBody>
          <a:bodyPr/>
          <a:lstStyle/>
          <a:p>
            <a:r>
              <a:rPr lang="en-IN" dirty="0" smtClean="0"/>
              <a:t>Below are the </a:t>
            </a:r>
            <a:r>
              <a:rPr lang="en-IN" dirty="0" err="1" smtClean="0"/>
              <a:t>vpc’s</a:t>
            </a:r>
            <a:r>
              <a:rPr lang="en-IN" dirty="0" smtClean="0"/>
              <a:t> created with the terraform code given in vs-code</a:t>
            </a:r>
          </a:p>
          <a:p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r>
              <a:rPr lang="en-IN" dirty="0" smtClean="0"/>
              <a:t>Now connect the instance with ec2 instance connect and install the </a:t>
            </a:r>
            <a:r>
              <a:rPr lang="en-IN" dirty="0" err="1" smtClean="0"/>
              <a:t>postgresql</a:t>
            </a:r>
            <a:r>
              <a:rPr lang="en-IN" dirty="0" smtClean="0"/>
              <a:t> and connect it with the ec2 machine</a:t>
            </a:r>
          </a:p>
          <a:p>
            <a:pPr marL="0" indent="0">
              <a:buNone/>
            </a:pPr>
            <a:r>
              <a:rPr lang="en-US" b="1" dirty="0" smtClean="0"/>
              <a:t>           </a:t>
            </a:r>
            <a:r>
              <a:rPr lang="en-US" b="1" dirty="0" err="1" smtClean="0"/>
              <a:t>sudo</a:t>
            </a:r>
            <a:r>
              <a:rPr lang="en-US" b="1" dirty="0" smtClean="0"/>
              <a:t> </a:t>
            </a:r>
            <a:r>
              <a:rPr lang="en-US" b="1" dirty="0"/>
              <a:t>apt-get install -y </a:t>
            </a:r>
            <a:r>
              <a:rPr lang="en-US" b="1" dirty="0" err="1" smtClean="0"/>
              <a:t>postgresql</a:t>
            </a:r>
            <a:endParaRPr lang="en-US" b="1" dirty="0" smtClean="0"/>
          </a:p>
          <a:p>
            <a:r>
              <a:rPr lang="en-IN" b="1" dirty="0" err="1"/>
              <a:t>psql</a:t>
            </a:r>
            <a:r>
              <a:rPr lang="en-IN" b="1" dirty="0"/>
              <a:t> </a:t>
            </a:r>
            <a:r>
              <a:rPr lang="en-IN" b="1" dirty="0" smtClean="0"/>
              <a:t>(enter the end point of the </a:t>
            </a:r>
            <a:r>
              <a:rPr lang="en-IN" b="1" dirty="0" err="1" smtClean="0"/>
              <a:t>rds</a:t>
            </a:r>
            <a:r>
              <a:rPr lang="en-IN" b="1" dirty="0" smtClean="0"/>
              <a:t> instance here) </a:t>
            </a:r>
            <a:r>
              <a:rPr lang="en-IN" b="1" dirty="0"/>
              <a:t>--username=</a:t>
            </a:r>
            <a:r>
              <a:rPr lang="en-IN" b="1" dirty="0" err="1"/>
              <a:t>awsuser</a:t>
            </a:r>
            <a:r>
              <a:rPr lang="en-IN" b="1" dirty="0"/>
              <a:t> --password --</a:t>
            </a:r>
            <a:r>
              <a:rPr lang="en-IN" b="1" dirty="0" err="1" smtClean="0"/>
              <a:t>dbname</a:t>
            </a:r>
            <a:r>
              <a:rPr lang="en-IN" b="1" dirty="0" smtClean="0"/>
              <a:t>=</a:t>
            </a:r>
            <a:r>
              <a:rPr lang="en-IN" b="1" dirty="0" err="1" smtClean="0"/>
              <a:t>amc</a:t>
            </a:r>
            <a:endParaRPr lang="en-IN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37" y="960332"/>
            <a:ext cx="9794448" cy="265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295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06061"/>
          </a:xfrm>
        </p:spPr>
        <p:txBody>
          <a:bodyPr/>
          <a:lstStyle/>
          <a:p>
            <a:r>
              <a:rPr lang="en-IN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Creating RDS Database through terraform</a:t>
            </a:r>
            <a:br>
              <a:rPr lang="en-IN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37912"/>
            <a:ext cx="9768423" cy="5322770"/>
          </a:xfrm>
        </p:spPr>
        <p:txBody>
          <a:bodyPr>
            <a:normAutofit/>
          </a:bodyPr>
          <a:lstStyle/>
          <a:p>
            <a:r>
              <a:rPr lang="en-IN" dirty="0" smtClean="0"/>
              <a:t>First create a folder on desktop and name it as per your requirement</a:t>
            </a:r>
          </a:p>
          <a:p>
            <a:r>
              <a:rPr lang="en-IN" dirty="0" smtClean="0"/>
              <a:t>Open  the folder in VS Code to create </a:t>
            </a:r>
            <a:r>
              <a:rPr lang="en-IN" dirty="0" err="1" smtClean="0"/>
              <a:t>rds</a:t>
            </a:r>
            <a:r>
              <a:rPr lang="en-IN" dirty="0" smtClean="0"/>
              <a:t> instances </a:t>
            </a:r>
          </a:p>
          <a:p>
            <a:r>
              <a:rPr lang="en-IN" dirty="0" smtClean="0"/>
              <a:t>Create a file with the name </a:t>
            </a:r>
            <a:r>
              <a:rPr lang="en-IN" b="1" dirty="0" smtClean="0"/>
              <a:t>main.tf </a:t>
            </a:r>
            <a:r>
              <a:rPr lang="en-IN" dirty="0" smtClean="0"/>
              <a:t>(</a:t>
            </a:r>
            <a:r>
              <a:rPr lang="en-US" dirty="0"/>
              <a:t>A main.tf file is a core component in Terraform configurations, where you define the infrastructure resources you want to create, modify, or delete in your cloud </a:t>
            </a:r>
            <a:r>
              <a:rPr lang="en-US" dirty="0" smtClean="0"/>
              <a:t>environment)</a:t>
            </a:r>
          </a:p>
          <a:p>
            <a:r>
              <a:rPr lang="en-US" dirty="0" smtClean="0"/>
              <a:t>Here we need to create the different types of files for infrastructure resources you want to create like</a:t>
            </a:r>
            <a:endParaRPr lang="en-US" b="1" dirty="0" smtClean="0"/>
          </a:p>
          <a:p>
            <a:r>
              <a:rPr lang="en-US" b="1" dirty="0" smtClean="0"/>
              <a:t>Ec2.tf </a:t>
            </a:r>
            <a:r>
              <a:rPr lang="en-US" dirty="0" smtClean="0"/>
              <a:t>(to create the ec2 instance)</a:t>
            </a:r>
          </a:p>
          <a:p>
            <a:r>
              <a:rPr lang="en-US" b="1" dirty="0" smtClean="0"/>
              <a:t>Public.tf </a:t>
            </a:r>
            <a:r>
              <a:rPr lang="en-US" dirty="0" smtClean="0"/>
              <a:t>(it is used </a:t>
            </a:r>
            <a:r>
              <a:rPr lang="en-US" dirty="0"/>
              <a:t>to define public-facing resources or resources that require external access, such as public IP addresses, security groups, and load </a:t>
            </a:r>
            <a:r>
              <a:rPr lang="en-US" dirty="0" smtClean="0"/>
              <a:t>balancers)</a:t>
            </a:r>
          </a:p>
          <a:p>
            <a:r>
              <a:rPr lang="en-US" b="1" dirty="0" smtClean="0"/>
              <a:t>Private.tf </a:t>
            </a:r>
            <a:r>
              <a:rPr lang="en-US" dirty="0"/>
              <a:t>(</a:t>
            </a:r>
            <a:r>
              <a:rPr lang="en-US" dirty="0" smtClean="0"/>
              <a:t>it is used </a:t>
            </a:r>
            <a:r>
              <a:rPr lang="en-US" dirty="0"/>
              <a:t>to define resources or settings that are meant to be private or internal to your </a:t>
            </a:r>
            <a:r>
              <a:rPr lang="en-US" dirty="0" smtClean="0"/>
              <a:t>infrastructure)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3486040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461914"/>
            <a:ext cx="9756366" cy="5786486"/>
          </a:xfrm>
        </p:spPr>
        <p:txBody>
          <a:bodyPr/>
          <a:lstStyle/>
          <a:p>
            <a:r>
              <a:rPr lang="en-IN" dirty="0" smtClean="0"/>
              <a:t>Enter the endpoint and give the </a:t>
            </a:r>
            <a:r>
              <a:rPr lang="en-IN" dirty="0" err="1" smtClean="0"/>
              <a:t>dbname</a:t>
            </a:r>
            <a:r>
              <a:rPr lang="en-IN" dirty="0" smtClean="0"/>
              <a:t> as you given in the code press enter and below is the result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1350219"/>
            <a:ext cx="9756366" cy="281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488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779175" cy="819901"/>
          </a:xfrm>
        </p:spPr>
        <p:txBody>
          <a:bodyPr/>
          <a:lstStyle/>
          <a:p>
            <a:r>
              <a:rPr lang="en-IN" b="1" dirty="0" err="1" smtClean="0"/>
              <a:t>AutoScaling</a:t>
            </a:r>
            <a:r>
              <a:rPr lang="en-IN" b="1" dirty="0" smtClean="0"/>
              <a:t>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21323"/>
            <a:ext cx="10166433" cy="524342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Auto Scaling is a cloud computing feature that automatically adjusts the number of resources (e.g., virtual machines, containers, or instances) in a system based on the load or demand. It ensures that your application has the right amount of compute resources at any given time, helping to maintain performance while optimizing costs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the context of Amazon Web Services (AWS), Auto Scaling can be applied to various services, including EC2 instances, ECS tasks, and Lambda functions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/>
              <a:t>Auto-scaling is a scaling technique you can apply to workloads hosted in a cloud environment. One of the major benefits of cloud-based hosting is that you can readily scale capacity to whatever extent is needed to support the demand for your service. Auto-scaling takes that advantage a step further.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0834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1592" y="471342"/>
            <a:ext cx="9341587" cy="61462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How to create Auto scaling using Terraform:-</a:t>
            </a:r>
          </a:p>
          <a:p>
            <a:r>
              <a:rPr lang="en-IN" dirty="0" smtClean="0"/>
              <a:t>Create an </a:t>
            </a:r>
            <a:r>
              <a:rPr lang="en-IN" dirty="0" err="1" smtClean="0"/>
              <a:t>Autoscaling</a:t>
            </a:r>
            <a:r>
              <a:rPr lang="en-IN" dirty="0" smtClean="0"/>
              <a:t> folder on desktop</a:t>
            </a:r>
          </a:p>
          <a:p>
            <a:r>
              <a:rPr lang="en-IN" dirty="0" smtClean="0"/>
              <a:t>Now open the VS code and open the new folder (</a:t>
            </a:r>
            <a:r>
              <a:rPr lang="en-IN" dirty="0" err="1" smtClean="0"/>
              <a:t>Autoscaling</a:t>
            </a:r>
            <a:r>
              <a:rPr lang="en-IN" dirty="0" smtClean="0"/>
              <a:t> Folder)</a:t>
            </a:r>
          </a:p>
          <a:p>
            <a:r>
              <a:rPr lang="en-IN" dirty="0" smtClean="0"/>
              <a:t>Create required files in the folder to enter the terraform code</a:t>
            </a:r>
          </a:p>
          <a:p>
            <a:pPr marL="0" indent="0">
              <a:buNone/>
            </a:pPr>
            <a:endParaRPr lang="en-IN" b="1" dirty="0"/>
          </a:p>
          <a:p>
            <a:pPr marL="457200" indent="-457200">
              <a:buAutoNum type="arabicPeriod"/>
            </a:pPr>
            <a:r>
              <a:rPr lang="en-IN" b="1" dirty="0" smtClean="0"/>
              <a:t>Main.tf</a:t>
            </a:r>
          </a:p>
          <a:p>
            <a:pPr marL="457200" indent="-457200">
              <a:buAutoNum type="arabicPeriod"/>
            </a:pPr>
            <a:r>
              <a:rPr lang="en-IN" b="1" dirty="0" smtClean="0"/>
              <a:t>Provider.tf</a:t>
            </a:r>
          </a:p>
          <a:p>
            <a:pPr marL="457200" indent="-457200">
              <a:buAutoNum type="arabicPeriod"/>
            </a:pPr>
            <a:r>
              <a:rPr lang="en-IN" b="1" dirty="0" smtClean="0"/>
              <a:t>Routetable.tf</a:t>
            </a:r>
          </a:p>
          <a:p>
            <a:pPr marL="457200" indent="-457200">
              <a:buAutoNum type="arabicPeriod"/>
            </a:pPr>
            <a:r>
              <a:rPr lang="en-IN" b="1" dirty="0" smtClean="0"/>
              <a:t>Subnet.tf</a:t>
            </a:r>
          </a:p>
          <a:p>
            <a:pPr marL="457200" indent="-457200">
              <a:buAutoNum type="arabicPeriod"/>
            </a:pPr>
            <a:r>
              <a:rPr lang="en-IN" b="1" dirty="0" smtClean="0"/>
              <a:t>Securitygroup.tf</a:t>
            </a:r>
          </a:p>
          <a:p>
            <a:pPr marL="457200" indent="-457200">
              <a:buAutoNum type="arabicPeriod"/>
            </a:pPr>
            <a:r>
              <a:rPr lang="en-IN" b="1" dirty="0" smtClean="0"/>
              <a:t>Terraform.tf</a:t>
            </a:r>
          </a:p>
          <a:p>
            <a:pPr marL="457200" indent="-457200">
              <a:buAutoNum type="arabicPeriod"/>
            </a:pPr>
            <a:r>
              <a:rPr lang="en-IN" b="1" dirty="0" smtClean="0"/>
              <a:t>Vpc.tf</a:t>
            </a:r>
          </a:p>
        </p:txBody>
      </p:sp>
    </p:spTree>
    <p:extLst>
      <p:ext uri="{BB962C8B-B14F-4D97-AF65-F5344CB8AC3E}">
        <p14:creationId xmlns:p14="http://schemas.microsoft.com/office/powerpoint/2010/main" val="24724723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37096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Main.tf</a:t>
            </a:r>
            <a:endParaRPr lang="en-IN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46111" y="1065229"/>
            <a:ext cx="4853540" cy="5191109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resource "</a:t>
            </a:r>
            <a:r>
              <a:rPr lang="en-IN" dirty="0" err="1"/>
              <a:t>aws_security_group</a:t>
            </a:r>
            <a:r>
              <a:rPr lang="en-IN" dirty="0"/>
              <a:t>" "web_server-03" {</a:t>
            </a:r>
          </a:p>
          <a:p>
            <a:r>
              <a:rPr lang="en-IN" dirty="0"/>
              <a:t>  name        = "web-server-sg"</a:t>
            </a:r>
          </a:p>
          <a:p>
            <a:r>
              <a:rPr lang="en-IN" dirty="0"/>
              <a:t>  description = "Allow HTTP and SSH traffic"</a:t>
            </a:r>
          </a:p>
          <a:p>
            <a:r>
              <a:rPr lang="en-IN" dirty="0"/>
              <a:t>  </a:t>
            </a:r>
            <a:r>
              <a:rPr lang="en-IN" dirty="0" err="1"/>
              <a:t>vpc_id</a:t>
            </a:r>
            <a:r>
              <a:rPr lang="en-IN" dirty="0"/>
              <a:t>      = aws_vpc.main.id</a:t>
            </a:r>
          </a:p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  ingress {</a:t>
            </a:r>
          </a:p>
          <a:p>
            <a:r>
              <a:rPr lang="en-IN" dirty="0"/>
              <a:t>    </a:t>
            </a:r>
            <a:r>
              <a:rPr lang="en-IN" dirty="0" err="1"/>
              <a:t>from_port</a:t>
            </a:r>
            <a:r>
              <a:rPr lang="en-IN" dirty="0"/>
              <a:t>   = 80</a:t>
            </a:r>
          </a:p>
          <a:p>
            <a:r>
              <a:rPr lang="en-IN" dirty="0"/>
              <a:t>    </a:t>
            </a:r>
            <a:r>
              <a:rPr lang="en-IN" dirty="0" err="1"/>
              <a:t>to_port</a:t>
            </a:r>
            <a:r>
              <a:rPr lang="en-IN" dirty="0"/>
              <a:t>     = 80</a:t>
            </a:r>
          </a:p>
          <a:p>
            <a:r>
              <a:rPr lang="en-IN" dirty="0"/>
              <a:t>    protocol    = "</a:t>
            </a:r>
            <a:r>
              <a:rPr lang="en-IN" dirty="0" err="1"/>
              <a:t>tcp</a:t>
            </a:r>
            <a:r>
              <a:rPr lang="en-IN" dirty="0"/>
              <a:t>"</a:t>
            </a:r>
          </a:p>
          <a:p>
            <a:r>
              <a:rPr lang="en-IN" dirty="0"/>
              <a:t>    </a:t>
            </a:r>
            <a:r>
              <a:rPr lang="en-IN" dirty="0" err="1"/>
              <a:t>cidr_blocks</a:t>
            </a:r>
            <a:r>
              <a:rPr lang="en-IN" dirty="0"/>
              <a:t> = ["0.0.0.0/0"]</a:t>
            </a:r>
          </a:p>
          <a:p>
            <a:r>
              <a:rPr lang="en-IN" dirty="0"/>
              <a:t>  }</a:t>
            </a:r>
          </a:p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  ingress {</a:t>
            </a:r>
          </a:p>
          <a:p>
            <a:r>
              <a:rPr lang="en-IN" dirty="0"/>
              <a:t>    </a:t>
            </a:r>
            <a:r>
              <a:rPr lang="en-IN" dirty="0" err="1"/>
              <a:t>from_port</a:t>
            </a:r>
            <a:r>
              <a:rPr lang="en-IN" dirty="0"/>
              <a:t>   = 22</a:t>
            </a:r>
          </a:p>
          <a:p>
            <a:r>
              <a:rPr lang="en-IN" dirty="0"/>
              <a:t>    </a:t>
            </a:r>
            <a:r>
              <a:rPr lang="en-IN" dirty="0" err="1"/>
              <a:t>to_port</a:t>
            </a:r>
            <a:r>
              <a:rPr lang="en-IN" dirty="0"/>
              <a:t>     = 22</a:t>
            </a:r>
          </a:p>
          <a:p>
            <a:r>
              <a:rPr lang="en-IN" dirty="0"/>
              <a:t>    protocol    = "</a:t>
            </a:r>
            <a:r>
              <a:rPr lang="en-IN" dirty="0" err="1"/>
              <a:t>tcp</a:t>
            </a:r>
            <a:r>
              <a:rPr lang="en-IN" dirty="0"/>
              <a:t>"</a:t>
            </a:r>
          </a:p>
          <a:p>
            <a:r>
              <a:rPr lang="en-IN" dirty="0"/>
              <a:t>    </a:t>
            </a:r>
            <a:r>
              <a:rPr lang="en-IN" dirty="0" err="1"/>
              <a:t>cidr_blocks</a:t>
            </a:r>
            <a:r>
              <a:rPr lang="en-IN" dirty="0"/>
              <a:t> = ["0.0.0.0/0"]</a:t>
            </a:r>
          </a:p>
          <a:p>
            <a:r>
              <a:rPr lang="en-IN" dirty="0"/>
              <a:t>  }</a:t>
            </a:r>
          </a:p>
          <a:p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654493" y="1065229"/>
            <a:ext cx="4396341" cy="5191109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egress {</a:t>
            </a:r>
          </a:p>
          <a:p>
            <a:r>
              <a:rPr lang="en-IN" dirty="0"/>
              <a:t>    </a:t>
            </a:r>
            <a:r>
              <a:rPr lang="en-IN" dirty="0" err="1"/>
              <a:t>from_port</a:t>
            </a:r>
            <a:r>
              <a:rPr lang="en-IN" dirty="0"/>
              <a:t>   = 0</a:t>
            </a:r>
          </a:p>
          <a:p>
            <a:r>
              <a:rPr lang="en-IN" dirty="0"/>
              <a:t>    </a:t>
            </a:r>
            <a:r>
              <a:rPr lang="en-IN" dirty="0" err="1"/>
              <a:t>to_port</a:t>
            </a:r>
            <a:r>
              <a:rPr lang="en-IN" dirty="0"/>
              <a:t>     = 0</a:t>
            </a:r>
          </a:p>
          <a:p>
            <a:r>
              <a:rPr lang="en-IN" dirty="0"/>
              <a:t>    protocol    = "-1"</a:t>
            </a:r>
          </a:p>
          <a:p>
            <a:r>
              <a:rPr lang="en-IN" dirty="0"/>
              <a:t>    </a:t>
            </a:r>
            <a:r>
              <a:rPr lang="en-IN" dirty="0" err="1"/>
              <a:t>cidr_blocks</a:t>
            </a:r>
            <a:r>
              <a:rPr lang="en-IN" dirty="0"/>
              <a:t> = ["0.0.0.0/0"]</a:t>
            </a:r>
          </a:p>
          <a:p>
            <a:r>
              <a:rPr lang="en-IN" dirty="0"/>
              <a:t>  }</a:t>
            </a:r>
          </a:p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  tags = {</a:t>
            </a:r>
          </a:p>
          <a:p>
            <a:r>
              <a:rPr lang="en-IN" dirty="0"/>
              <a:t>    Name = "web-server-sg"</a:t>
            </a:r>
          </a:p>
          <a:p>
            <a:r>
              <a:rPr lang="en-IN" dirty="0"/>
              <a:t>  }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# Launch Template</a:t>
            </a:r>
          </a:p>
          <a:p>
            <a:r>
              <a:rPr lang="en-IN" dirty="0"/>
              <a:t>resource "</a:t>
            </a:r>
            <a:r>
              <a:rPr lang="en-IN" dirty="0" err="1"/>
              <a:t>aws_launch_template</a:t>
            </a:r>
            <a:r>
              <a:rPr lang="en-IN" dirty="0"/>
              <a:t>" "web_server-03" {</a:t>
            </a:r>
          </a:p>
          <a:p>
            <a:r>
              <a:rPr lang="en-IN" dirty="0"/>
              <a:t>  name          = "web-server-launch-template"</a:t>
            </a:r>
          </a:p>
          <a:p>
            <a:r>
              <a:rPr lang="en-IN" dirty="0"/>
              <a:t>  </a:t>
            </a:r>
            <a:r>
              <a:rPr lang="en-IN" dirty="0" err="1"/>
              <a:t>image_id</a:t>
            </a:r>
            <a:r>
              <a:rPr lang="en-IN" dirty="0"/>
              <a:t>      = "ami-05576a079321f21f8"</a:t>
            </a:r>
          </a:p>
          <a:p>
            <a:r>
              <a:rPr lang="en-IN" dirty="0"/>
              <a:t>  </a:t>
            </a:r>
            <a:r>
              <a:rPr lang="en-IN" dirty="0" err="1"/>
              <a:t>instance_type</a:t>
            </a:r>
            <a:r>
              <a:rPr lang="en-IN" dirty="0"/>
              <a:t> = "t2.micro"</a:t>
            </a:r>
          </a:p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  </a:t>
            </a:r>
            <a:r>
              <a:rPr lang="en-IN" dirty="0" err="1"/>
              <a:t>user_data</a:t>
            </a:r>
            <a:r>
              <a:rPr lang="en-IN" dirty="0"/>
              <a:t> = base64encode(&lt;&lt;-EOF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41781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103312" y="216817"/>
            <a:ext cx="4396339" cy="6334812"/>
          </a:xfrm>
        </p:spPr>
        <p:txBody>
          <a:bodyPr>
            <a:noAutofit/>
          </a:bodyPr>
          <a:lstStyle/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#!/bin/bash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IN" sz="1400" dirty="0" err="1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apt-get update -y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IN" sz="1400" dirty="0" err="1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apt-get install apache2 -y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IN" sz="1400" dirty="0" err="1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400" dirty="0" err="1">
                <a:latin typeface="Arial" panose="020B0604020202020204" pitchFamily="34" charset="0"/>
                <a:cs typeface="Arial" panose="020B0604020202020204" pitchFamily="34" charset="0"/>
              </a:rPr>
              <a:t>systemctl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start apache2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IN" sz="1400" dirty="0" err="1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400" dirty="0" err="1">
                <a:latin typeface="Arial" panose="020B0604020202020204" pitchFamily="34" charset="0"/>
                <a:cs typeface="Arial" panose="020B0604020202020204" pitchFamily="34" charset="0"/>
              </a:rPr>
              <a:t>systemctl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enable apache2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    echo "&lt;html&gt;&lt;body&gt;&lt;h1&gt;Welcome to Terraform Scaling.&lt;/h1&gt;&lt;/body&gt;&lt;/html&gt;" &gt; /</a:t>
            </a:r>
            <a:r>
              <a:rPr lang="en-IN" sz="1400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/www/html/index.html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  EOF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en-IN" sz="1400" dirty="0" err="1">
                <a:latin typeface="Arial" panose="020B0604020202020204" pitchFamily="34" charset="0"/>
                <a:cs typeface="Arial" panose="020B0604020202020204" pitchFamily="34" charset="0"/>
              </a:rPr>
              <a:t>network_interfaces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IN" sz="1400" dirty="0" err="1">
                <a:latin typeface="Arial" panose="020B0604020202020204" pitchFamily="34" charset="0"/>
                <a:cs typeface="Arial" panose="020B0604020202020204" pitchFamily="34" charset="0"/>
              </a:rPr>
              <a:t>security_groups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= [aws_security_group.web_server.id]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en-IN" sz="1400" dirty="0" err="1">
                <a:latin typeface="Arial" panose="020B0604020202020204" pitchFamily="34" charset="0"/>
                <a:cs typeface="Arial" panose="020B0604020202020204" pitchFamily="34" charset="0"/>
              </a:rPr>
              <a:t>tag_specifications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IN" sz="1400" dirty="0" err="1">
                <a:latin typeface="Arial" panose="020B0604020202020204" pitchFamily="34" charset="0"/>
                <a:cs typeface="Arial" panose="020B0604020202020204" pitchFamily="34" charset="0"/>
              </a:rPr>
              <a:t>resource_type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= "instance"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    tags = {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      Name = "</a:t>
            </a:r>
            <a:r>
              <a:rPr lang="en-IN" sz="1400" dirty="0" err="1">
                <a:latin typeface="Arial" panose="020B0604020202020204" pitchFamily="34" charset="0"/>
                <a:cs typeface="Arial" panose="020B0604020202020204" pitchFamily="34" charset="0"/>
              </a:rPr>
              <a:t>WebServerInstance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    }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  }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654493" y="216817"/>
            <a:ext cx="4396341" cy="7277492"/>
          </a:xfrm>
        </p:spPr>
        <p:txBody>
          <a:bodyPr>
            <a:noAutofit/>
          </a:bodyPr>
          <a:lstStyle/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# Elastic Load Balancer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resource "</a:t>
            </a:r>
            <a:r>
              <a:rPr lang="en-IN" sz="1400" dirty="0" err="1">
                <a:latin typeface="Arial" panose="020B0604020202020204" pitchFamily="34" charset="0"/>
                <a:cs typeface="Arial" panose="020B0604020202020204" pitchFamily="34" charset="0"/>
              </a:rPr>
              <a:t>aws_elb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" "</a:t>
            </a:r>
            <a:r>
              <a:rPr lang="en-IN" sz="1400" dirty="0" err="1">
                <a:latin typeface="Arial" panose="020B0604020202020204" pitchFamily="34" charset="0"/>
                <a:cs typeface="Arial" panose="020B0604020202020204" pitchFamily="34" charset="0"/>
              </a:rPr>
              <a:t>web_server_lb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" {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  name           = "web-server-lb-03"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en-IN" sz="1400" dirty="0" err="1">
                <a:latin typeface="Arial" panose="020B0604020202020204" pitchFamily="34" charset="0"/>
                <a:cs typeface="Arial" panose="020B0604020202020204" pitchFamily="34" charset="0"/>
              </a:rPr>
              <a:t>security_groups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= [aws_security_group.web_server.id]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  subnets        = [aws_subnet.public_subnet.id]  # Use public subnets 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  listener {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IN" sz="1400" dirty="0" err="1">
                <a:latin typeface="Arial" panose="020B0604020202020204" pitchFamily="34" charset="0"/>
                <a:cs typeface="Arial" panose="020B0604020202020204" pitchFamily="34" charset="0"/>
              </a:rPr>
              <a:t>instance_port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    = 80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IN" sz="1400" dirty="0" err="1">
                <a:latin typeface="Arial" panose="020B0604020202020204" pitchFamily="34" charset="0"/>
                <a:cs typeface="Arial" panose="020B0604020202020204" pitchFamily="34" charset="0"/>
              </a:rPr>
              <a:t>instance_protocol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= "HTTP"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IN" sz="1400" dirty="0" err="1">
                <a:latin typeface="Arial" panose="020B0604020202020204" pitchFamily="34" charset="0"/>
                <a:cs typeface="Arial" panose="020B0604020202020204" pitchFamily="34" charset="0"/>
              </a:rPr>
              <a:t>lb_port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          = 80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IN" sz="1400" dirty="0" err="1">
                <a:latin typeface="Arial" panose="020B0604020202020204" pitchFamily="34" charset="0"/>
                <a:cs typeface="Arial" panose="020B0604020202020204" pitchFamily="34" charset="0"/>
              </a:rPr>
              <a:t>lb_protocol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      = "HTTP"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en-I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en-IN" sz="1400" dirty="0" err="1">
                <a:latin typeface="Arial" panose="020B0604020202020204" pitchFamily="34" charset="0"/>
                <a:cs typeface="Arial" panose="020B0604020202020204" pitchFamily="34" charset="0"/>
              </a:rPr>
              <a:t>health_check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    target              = "HTTP:80/"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    interval            = 30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    timeout             = 5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IN" sz="1400" dirty="0" err="1">
                <a:latin typeface="Arial" panose="020B0604020202020204" pitchFamily="34" charset="0"/>
                <a:cs typeface="Arial" panose="020B0604020202020204" pitchFamily="34" charset="0"/>
              </a:rPr>
              <a:t>healthy_threshold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  = 2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IN" sz="1400" dirty="0" err="1">
                <a:latin typeface="Arial" panose="020B0604020202020204" pitchFamily="34" charset="0"/>
                <a:cs typeface="Arial" panose="020B0604020202020204" pitchFamily="34" charset="0"/>
              </a:rPr>
              <a:t>unhealthy_threshold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= 2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  }</a:t>
            </a:r>
          </a:p>
        </p:txBody>
      </p:sp>
    </p:spTree>
    <p:extLst>
      <p:ext uri="{BB962C8B-B14F-4D97-AF65-F5344CB8AC3E}">
        <p14:creationId xmlns:p14="http://schemas.microsoft.com/office/powerpoint/2010/main" val="15447120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26" y="565608"/>
            <a:ext cx="5646655" cy="5788057"/>
          </a:xfrm>
        </p:spPr>
        <p:txBody>
          <a:bodyPr>
            <a:normAutofit fontScale="85000" lnSpcReduction="10000"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tags = {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    Name = "terraform-elb-03"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  }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resource "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aws_autoscaling_group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" "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web_server_asg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" {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  name                      = "web-server-asg-03"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desired_capacity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         = 2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max_size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                 = 3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min_size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                 = 1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vpc_zone_identifier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      = [aws_subnet.public_subnet.id]  # Ensure this subnet is public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launch_template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    id      = aws_launch_template.web_server-03.id  # Correct reference to the launch template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    version = "$Latest"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  }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239" y="565610"/>
            <a:ext cx="4769963" cy="5690728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health_check_type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        = "EC2"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load_balancers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           = [aws_elb.web_server_lb.name]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 tag {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   key                 = "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Microservice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--03"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   value               = "web-server-as-03"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propagate_at_launch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true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 }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8313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27901" y="254524"/>
            <a:ext cx="10737129" cy="62688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Provider.tf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provider "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aws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" {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    region = "us-east-1"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  }</a:t>
            </a:r>
          </a:p>
          <a:p>
            <a:pPr marL="0" indent="0"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Routetable.tf</a:t>
            </a: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# Public Route Table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resource "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aws_route_table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" "public" {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vpc_id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= aws_vpc.main.id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  # Add route for internet traffic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  route {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cidr_block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= "0.0.0.0/0"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gateway_id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= aws_internet_gateway.my_igw.id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  }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6409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449" y="358220"/>
            <a:ext cx="10520313" cy="5890180"/>
          </a:xfrm>
        </p:spPr>
        <p:txBody>
          <a:bodyPr>
            <a:normAutofit/>
          </a:bodyPr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tags = {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    Name = "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PublicRouteTable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  }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# Associate the Route Table with the Public Subnet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resource "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aws_route_table_association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" "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public_subnet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" {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subnet_id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     = aws_subnet.public_subnet.id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route_table_id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aws_route_table.public.id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5870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328" y="169682"/>
            <a:ext cx="9512525" cy="607871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Securitygroup.tf</a:t>
            </a:r>
          </a:p>
          <a:p>
            <a:pPr marL="0" indent="0">
              <a:buNone/>
            </a:pPr>
            <a:endParaRPr lang="en-IN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/>
              <a:t>resource "</a:t>
            </a:r>
            <a:r>
              <a:rPr lang="en-IN" dirty="0" err="1"/>
              <a:t>aws_security_group</a:t>
            </a:r>
            <a:r>
              <a:rPr lang="en-IN" dirty="0"/>
              <a:t>" "</a:t>
            </a:r>
            <a:r>
              <a:rPr lang="en-IN" dirty="0" err="1"/>
              <a:t>web_server</a:t>
            </a:r>
            <a:r>
              <a:rPr lang="en-IN" dirty="0"/>
              <a:t>" {</a:t>
            </a:r>
          </a:p>
          <a:p>
            <a:r>
              <a:rPr lang="en-IN" dirty="0"/>
              <a:t>     </a:t>
            </a:r>
            <a:r>
              <a:rPr lang="en-IN" dirty="0" err="1"/>
              <a:t>name_prefix</a:t>
            </a:r>
            <a:r>
              <a:rPr lang="en-IN" dirty="0"/>
              <a:t> = "web-server-sg"</a:t>
            </a:r>
          </a:p>
          <a:p>
            <a:r>
              <a:rPr lang="en-IN" dirty="0"/>
              <a:t>     </a:t>
            </a:r>
            <a:r>
              <a:rPr lang="en-IN" dirty="0" err="1"/>
              <a:t>vpc_id</a:t>
            </a:r>
            <a:r>
              <a:rPr lang="en-IN" dirty="0"/>
              <a:t> = aws_vpc.main.id</a:t>
            </a:r>
          </a:p>
          <a:p>
            <a:r>
              <a:rPr lang="en-IN" dirty="0"/>
              <a:t>     ingress {</a:t>
            </a:r>
          </a:p>
          <a:p>
            <a:r>
              <a:rPr lang="en-IN" dirty="0"/>
              <a:t>       </a:t>
            </a:r>
            <a:r>
              <a:rPr lang="en-IN" dirty="0" err="1"/>
              <a:t>from_port</a:t>
            </a:r>
            <a:r>
              <a:rPr lang="en-IN" dirty="0"/>
              <a:t>   = 80</a:t>
            </a:r>
          </a:p>
          <a:p>
            <a:r>
              <a:rPr lang="en-IN" dirty="0"/>
              <a:t>       </a:t>
            </a:r>
            <a:r>
              <a:rPr lang="en-IN" dirty="0" err="1"/>
              <a:t>to_port</a:t>
            </a:r>
            <a:r>
              <a:rPr lang="en-IN" dirty="0"/>
              <a:t>     = 80</a:t>
            </a:r>
          </a:p>
          <a:p>
            <a:r>
              <a:rPr lang="en-IN" dirty="0"/>
              <a:t>       protocol    = "</a:t>
            </a:r>
            <a:r>
              <a:rPr lang="en-IN" dirty="0" err="1"/>
              <a:t>tcp</a:t>
            </a:r>
            <a:r>
              <a:rPr lang="en-IN" dirty="0"/>
              <a:t>"</a:t>
            </a:r>
          </a:p>
          <a:p>
            <a:r>
              <a:rPr lang="en-IN" dirty="0"/>
              <a:t>       </a:t>
            </a:r>
            <a:r>
              <a:rPr lang="en-IN" dirty="0" err="1"/>
              <a:t>cidr_blocks</a:t>
            </a:r>
            <a:r>
              <a:rPr lang="en-IN" dirty="0"/>
              <a:t> = ["0.0.0.0/0"]</a:t>
            </a:r>
          </a:p>
          <a:p>
            <a:r>
              <a:rPr lang="en-IN" dirty="0"/>
              <a:t>     }</a:t>
            </a:r>
          </a:p>
          <a:p>
            <a:r>
              <a:rPr lang="en-IN" dirty="0"/>
              <a:t>     ingress {</a:t>
            </a:r>
          </a:p>
          <a:p>
            <a:r>
              <a:rPr lang="en-IN" dirty="0"/>
              <a:t>       </a:t>
            </a:r>
            <a:r>
              <a:rPr lang="en-IN" dirty="0" err="1"/>
              <a:t>from_port</a:t>
            </a:r>
            <a:r>
              <a:rPr lang="en-IN" dirty="0"/>
              <a:t>   = 22</a:t>
            </a:r>
          </a:p>
          <a:p>
            <a:r>
              <a:rPr lang="en-IN" dirty="0"/>
              <a:t>       </a:t>
            </a:r>
            <a:r>
              <a:rPr lang="en-IN" dirty="0" err="1"/>
              <a:t>to_port</a:t>
            </a:r>
            <a:r>
              <a:rPr lang="en-IN" dirty="0"/>
              <a:t>     = 22</a:t>
            </a:r>
          </a:p>
          <a:p>
            <a:r>
              <a:rPr lang="en-IN" dirty="0"/>
              <a:t>       protocol    = "</a:t>
            </a:r>
            <a:r>
              <a:rPr lang="en-IN" dirty="0" err="1"/>
              <a:t>tcp</a:t>
            </a:r>
            <a:r>
              <a:rPr lang="en-IN" dirty="0"/>
              <a:t>"</a:t>
            </a:r>
          </a:p>
          <a:p>
            <a:r>
              <a:rPr lang="en-IN" dirty="0"/>
              <a:t>       </a:t>
            </a:r>
            <a:r>
              <a:rPr lang="en-IN" dirty="0" err="1"/>
              <a:t>cidr_blocks</a:t>
            </a:r>
            <a:r>
              <a:rPr lang="en-IN" dirty="0"/>
              <a:t> = ["0.0.0.0/0"]</a:t>
            </a:r>
          </a:p>
          <a:p>
            <a:r>
              <a:rPr lang="en-IN" dirty="0"/>
              <a:t>   }</a:t>
            </a:r>
          </a:p>
          <a:p>
            <a:pPr marL="0" indent="0"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2382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95927" y="320512"/>
            <a:ext cx="10397764" cy="5975022"/>
          </a:xfrm>
        </p:spPr>
        <p:txBody>
          <a:bodyPr>
            <a:normAutofit fontScale="92500" lnSpcReduction="10000"/>
          </a:bodyPr>
          <a:lstStyle/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egress {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       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from_port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  = 0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       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to_port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    = 0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       protocol    = -1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       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cidr_blocks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= ["0.0.0.0/0"]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   }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   }</a:t>
            </a:r>
          </a:p>
          <a:p>
            <a:pPr marL="0" indent="0">
              <a:buNone/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Subnet.tf</a:t>
            </a:r>
          </a:p>
          <a:p>
            <a:pPr marL="0" indent="0">
              <a:buNone/>
            </a:pPr>
            <a:endParaRPr lang="en-IN" sz="1800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/>
              <a:t>resource "</a:t>
            </a:r>
            <a:r>
              <a:rPr lang="en-IN" dirty="0" err="1"/>
              <a:t>aws_internet_gateway</a:t>
            </a:r>
            <a:r>
              <a:rPr lang="en-IN" dirty="0"/>
              <a:t>" "</a:t>
            </a:r>
            <a:r>
              <a:rPr lang="en-IN" dirty="0" err="1"/>
              <a:t>my_igw</a:t>
            </a:r>
            <a:r>
              <a:rPr lang="en-IN" dirty="0"/>
              <a:t>" {</a:t>
            </a:r>
          </a:p>
          <a:p>
            <a:r>
              <a:rPr lang="en-IN" dirty="0"/>
              <a:t>  </a:t>
            </a:r>
            <a:r>
              <a:rPr lang="en-IN" dirty="0" err="1"/>
              <a:t>vpc_id</a:t>
            </a:r>
            <a:r>
              <a:rPr lang="en-IN" dirty="0"/>
              <a:t> = aws_vpc.main.id</a:t>
            </a:r>
          </a:p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  tags = {</a:t>
            </a:r>
          </a:p>
          <a:p>
            <a:r>
              <a:rPr lang="en-IN" dirty="0"/>
              <a:t>    Name = "internet-gateway-03"</a:t>
            </a:r>
          </a:p>
          <a:p>
            <a:r>
              <a:rPr lang="en-IN" dirty="0"/>
              <a:t>  }</a:t>
            </a:r>
          </a:p>
          <a:p>
            <a:r>
              <a:rPr lang="en-IN" dirty="0"/>
              <a:t>}</a:t>
            </a:r>
          </a:p>
          <a:p>
            <a:pPr marL="0" indent="0">
              <a:buNone/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295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273" y="577516"/>
            <a:ext cx="10289406" cy="5670883"/>
          </a:xfrm>
        </p:spPr>
        <p:txBody>
          <a:bodyPr/>
          <a:lstStyle/>
          <a:p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Provider.tf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(It is a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file where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define the provider configurations that Terraform uses to interact with different cloud platforms or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services)</a:t>
            </a: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Variables.tf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Variables allow you to make your Terraform scripts more flexible and reusable, as they allow you to pass in different values (e.g., for regions, instance types, and other configurations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Outputs.tf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(Terraform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used to define output values that are displayed to the user after Terraform applies or updates 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infrastructure)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Rds.tf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(Terraform is used to define resources related to Amazon RDS (Relational Database Service). In this file, you can create RDS instances, security groups, and related resources like parameter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groups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subnet groups, and option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groups)</a:t>
            </a:r>
          </a:p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Dev.tfvars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(this file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typically used in development environments to provide specific values for the Terraform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variables)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3299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705" y="169682"/>
            <a:ext cx="9568205" cy="6381947"/>
          </a:xfrm>
        </p:spPr>
        <p:txBody>
          <a:bodyPr>
            <a:noAutofit/>
          </a:bodyPr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# Public Subnet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resource "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aws_subnet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" "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public_subnet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" {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vpc_id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                 = aws_vpc.main.id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cidr_block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             = "10.0.1.0/24"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   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availability_zone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      = "us-east-1a"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map_public_ip_on_launch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= true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  tags = {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    Name = "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PublicSubnet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  }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# Private Subnet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resource "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aws_subnet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" "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private_subnet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" {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vpc_id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           = aws_vpc.main.id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cidr_block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       = "10.0.2.0/24"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   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availability_zone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      = "us-east-1b"</a:t>
            </a:r>
          </a:p>
          <a:p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2792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5546" y="329938"/>
            <a:ext cx="9803877" cy="6278252"/>
          </a:xfrm>
        </p:spPr>
        <p:txBody>
          <a:bodyPr>
            <a:normAutofit/>
          </a:bodyPr>
          <a:lstStyle/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 tags = {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    Name = "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PrivateSubnet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  }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resource "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aws_elb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" "web_server_lb-03" {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  name               = "web-server-lb"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  subnets            = [aws_subnet.public_subnet.id, aws_subnet.private_subnet.id]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  listener {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instance_port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    = 80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instance_protocol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= "HTTP"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lb_port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          = 80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lb_protocol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      = "HTTP"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2795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2548"/>
            <a:ext cx="8946541" cy="6532776"/>
          </a:xfrm>
        </p:spPr>
        <p:txBody>
          <a:bodyPr>
            <a:normAutofit/>
          </a:bodyPr>
          <a:lstStyle/>
          <a:p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health_check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    target              = "HTTP:80/"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    interval            = 30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    timeout             = 5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healthy_threshold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  = 2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unhealthy_threshold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= 2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  }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  tags = {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    Name = "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WebServerLB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  }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resource "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aws_route_table_association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" "public_subnet-03" {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subnet_id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     = aws_subnet.public_subnet.id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route_table_id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= aws_route_table.public.id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5643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718" y="282804"/>
            <a:ext cx="10048973" cy="62028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Terraform.tf</a:t>
            </a:r>
            <a:endParaRPr lang="en-IN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  terraform {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required_providers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      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aws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= {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        source  = "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hashicorp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aws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        version = "~&gt; 4.0"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      }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    }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IN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Vpc.tf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 resource "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aws_vpc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" "main" {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cidr_block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      = "10.0.0.0/16"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   tags = {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     Name = "main"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   }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 }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16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2011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316" y="443060"/>
            <a:ext cx="9446538" cy="5805339"/>
          </a:xfrm>
        </p:spPr>
        <p:txBody>
          <a:bodyPr/>
          <a:lstStyle/>
          <a:p>
            <a:r>
              <a:rPr lang="en-IN" dirty="0" smtClean="0"/>
              <a:t>Now copy the security credentials from </a:t>
            </a:r>
            <a:r>
              <a:rPr lang="en-IN" dirty="0" err="1" smtClean="0"/>
              <a:t>aws</a:t>
            </a:r>
            <a:r>
              <a:rPr lang="en-IN" dirty="0" smtClean="0"/>
              <a:t> console and configure the </a:t>
            </a:r>
            <a:r>
              <a:rPr lang="en-IN" dirty="0" err="1" smtClean="0"/>
              <a:t>vscode</a:t>
            </a:r>
            <a:r>
              <a:rPr lang="en-IN" dirty="0" smtClean="0"/>
              <a:t> </a:t>
            </a:r>
            <a:r>
              <a:rPr lang="en-IN" b="1" dirty="0" smtClean="0"/>
              <a:t>“Aws Configure”</a:t>
            </a:r>
          </a:p>
          <a:p>
            <a:r>
              <a:rPr lang="en-IN" dirty="0" smtClean="0"/>
              <a:t>Enter the required details like Access Key ID and Password</a:t>
            </a:r>
          </a:p>
          <a:p>
            <a:r>
              <a:rPr lang="en-IN" dirty="0" smtClean="0"/>
              <a:t>Enter the required region (ex  “us-east-1”)</a:t>
            </a:r>
          </a:p>
          <a:p>
            <a:r>
              <a:rPr lang="en-IN" dirty="0" smtClean="0"/>
              <a:t>Enter the format of the code </a:t>
            </a:r>
            <a:r>
              <a:rPr lang="en-IN" b="1" dirty="0" smtClean="0"/>
              <a:t>“</a:t>
            </a:r>
            <a:r>
              <a:rPr lang="en-IN" b="1" dirty="0" err="1" smtClean="0"/>
              <a:t>Json</a:t>
            </a:r>
            <a:r>
              <a:rPr lang="en-IN" b="1" dirty="0" smtClean="0"/>
              <a:t>”</a:t>
            </a:r>
          </a:p>
          <a:p>
            <a:r>
              <a:rPr lang="en-IN" dirty="0" smtClean="0"/>
              <a:t>Now initialize the code with the command “</a:t>
            </a:r>
            <a:r>
              <a:rPr lang="en-IN" b="1" dirty="0" smtClean="0"/>
              <a:t>terraform </a:t>
            </a:r>
            <a:r>
              <a:rPr lang="en-IN" b="1" dirty="0" err="1" smtClean="0"/>
              <a:t>init</a:t>
            </a:r>
            <a:r>
              <a:rPr lang="en-IN" b="1" dirty="0" smtClean="0"/>
              <a:t>”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16" y="2950478"/>
            <a:ext cx="9446538" cy="650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5072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73378"/>
            <a:ext cx="8946541" cy="5975022"/>
          </a:xfrm>
        </p:spPr>
        <p:txBody>
          <a:bodyPr/>
          <a:lstStyle/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After initialization now enter the command “</a:t>
            </a: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terraform plan”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creates an execution plan, which lets you preview the changes that Terraform plans to make to your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infrastructure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All the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Vpc’s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routetables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subnets and internet gateways are get created after applying the plan command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can check this changes in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aws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console weather the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subnets…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are created or not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Ec2 instance will be created after successfully applying the terraform plan command</a:t>
            </a: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1" y="1307380"/>
            <a:ext cx="8946541" cy="194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5091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86" y="421308"/>
            <a:ext cx="9653587" cy="284224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85" y="3676454"/>
            <a:ext cx="9653588" cy="286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8002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35" y="263404"/>
            <a:ext cx="9935852" cy="27625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035" y="3469064"/>
            <a:ext cx="10048974" cy="294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104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28" y="473951"/>
            <a:ext cx="9693897" cy="27688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28" y="3751868"/>
            <a:ext cx="9693897" cy="259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5793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986" y="386499"/>
            <a:ext cx="9935851" cy="6193409"/>
          </a:xfrm>
        </p:spPr>
        <p:txBody>
          <a:bodyPr/>
          <a:lstStyle/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After successfully creating all the required infrastructure now apply the “</a:t>
            </a: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terraform apply”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executes planned actions, creating, updating, or deleting infrastructure resources to match the new state outlined in your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IaC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These are the steps to create the </a:t>
            </a:r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autoscaling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using the terraform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88" y="1404593"/>
            <a:ext cx="9935850" cy="339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822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317634"/>
            <a:ext cx="9404723" cy="6007767"/>
          </a:xfrm>
        </p:spPr>
        <p:txBody>
          <a:bodyPr>
            <a:normAutofit fontScale="92500" lnSpcReduction="20000"/>
          </a:bodyPr>
          <a:lstStyle/>
          <a:p>
            <a:r>
              <a:rPr lang="en-IN" b="1" u="sng" dirty="0" smtClean="0"/>
              <a:t>Main.tf </a:t>
            </a:r>
          </a:p>
          <a:p>
            <a:pPr marL="0" indent="0">
              <a:buNone/>
            </a:pPr>
            <a:r>
              <a:rPr lang="en-IN" u="sng" dirty="0"/>
              <a:t> </a:t>
            </a:r>
            <a:r>
              <a:rPr lang="en-IN" dirty="0"/>
              <a:t>resource "</a:t>
            </a:r>
            <a:r>
              <a:rPr lang="en-IN" dirty="0" err="1"/>
              <a:t>aws_vpc</a:t>
            </a:r>
            <a:r>
              <a:rPr lang="en-IN" dirty="0"/>
              <a:t>" "</a:t>
            </a:r>
            <a:r>
              <a:rPr lang="en-IN" dirty="0" err="1"/>
              <a:t>amc-vpc</a:t>
            </a:r>
            <a:r>
              <a:rPr lang="en-IN" dirty="0"/>
              <a:t>" {</a:t>
            </a:r>
          </a:p>
          <a:p>
            <a:pPr marL="0" indent="0">
              <a:buNone/>
            </a:pPr>
            <a:r>
              <a:rPr lang="en-IN" dirty="0"/>
              <a:t>  tags                 = merge(</a:t>
            </a:r>
            <a:r>
              <a:rPr lang="en-IN" dirty="0" err="1"/>
              <a:t>var.tags</a:t>
            </a:r>
            <a:r>
              <a:rPr lang="en-IN" dirty="0"/>
              <a:t>, {})</a:t>
            </a:r>
          </a:p>
          <a:p>
            <a:pPr marL="0" indent="0">
              <a:buNone/>
            </a:pPr>
            <a:r>
              <a:rPr lang="en-IN" dirty="0"/>
              <a:t>  </a:t>
            </a:r>
            <a:r>
              <a:rPr lang="en-IN" dirty="0" err="1"/>
              <a:t>cidr_block</a:t>
            </a:r>
            <a:r>
              <a:rPr lang="en-IN" dirty="0"/>
              <a:t>           = </a:t>
            </a:r>
            <a:r>
              <a:rPr lang="en-IN" dirty="0" err="1"/>
              <a:t>var.vpc_cidr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  </a:t>
            </a:r>
            <a:r>
              <a:rPr lang="en-IN" dirty="0" err="1"/>
              <a:t>enable_dns_hostnames</a:t>
            </a:r>
            <a:r>
              <a:rPr lang="en-IN" dirty="0"/>
              <a:t> = true</a:t>
            </a:r>
          </a:p>
          <a:p>
            <a:pPr marL="0" indent="0">
              <a:buNone/>
            </a:pPr>
            <a:r>
              <a:rPr lang="en-IN" dirty="0"/>
              <a:t>  </a:t>
            </a:r>
            <a:r>
              <a:rPr lang="en-IN" dirty="0" err="1"/>
              <a:t>enable_dns_support</a:t>
            </a:r>
            <a:r>
              <a:rPr lang="en-IN" dirty="0"/>
              <a:t>   = true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u="sng" dirty="0" smtClean="0"/>
          </a:p>
          <a:p>
            <a:r>
              <a:rPr lang="en-IN" b="1" u="sng" dirty="0" smtClean="0"/>
              <a:t>Ec2.tf:-</a:t>
            </a:r>
          </a:p>
          <a:p>
            <a:pPr marL="0" indent="0">
              <a:buNone/>
            </a:pPr>
            <a:r>
              <a:rPr lang="en-IN" dirty="0" smtClean="0"/>
              <a:t>  data </a:t>
            </a:r>
            <a:r>
              <a:rPr lang="en-IN" dirty="0"/>
              <a:t>"</a:t>
            </a:r>
            <a:r>
              <a:rPr lang="en-IN" dirty="0" err="1"/>
              <a:t>aws_ami</a:t>
            </a:r>
            <a:r>
              <a:rPr lang="en-IN" dirty="0"/>
              <a:t>" "</a:t>
            </a:r>
            <a:r>
              <a:rPr lang="en-IN" dirty="0" err="1"/>
              <a:t>ubuntu</a:t>
            </a:r>
            <a:r>
              <a:rPr lang="en-IN" dirty="0"/>
              <a:t>" {</a:t>
            </a:r>
          </a:p>
          <a:p>
            <a:pPr marL="0" indent="0">
              <a:buNone/>
            </a:pPr>
            <a:r>
              <a:rPr lang="en-IN" dirty="0"/>
              <a:t>  </a:t>
            </a:r>
            <a:r>
              <a:rPr lang="en-IN" dirty="0" err="1"/>
              <a:t>most_recent</a:t>
            </a:r>
            <a:r>
              <a:rPr lang="en-IN" dirty="0"/>
              <a:t> = true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dirty="0"/>
              <a:t>  filter {</a:t>
            </a:r>
          </a:p>
          <a:p>
            <a:pPr marL="0" indent="0">
              <a:buNone/>
            </a:pPr>
            <a:r>
              <a:rPr lang="en-IN" dirty="0"/>
              <a:t>    name   = "name"</a:t>
            </a:r>
          </a:p>
          <a:p>
            <a:pPr marL="0" indent="0">
              <a:buNone/>
            </a:pPr>
            <a:r>
              <a:rPr lang="en-IN" dirty="0"/>
              <a:t>    values = ["</a:t>
            </a:r>
            <a:r>
              <a:rPr lang="en-IN" dirty="0" err="1"/>
              <a:t>ubuntu</a:t>
            </a:r>
            <a:r>
              <a:rPr lang="en-IN" dirty="0"/>
              <a:t>/images/</a:t>
            </a:r>
            <a:r>
              <a:rPr lang="en-IN" dirty="0" err="1"/>
              <a:t>hvm-ssd</a:t>
            </a:r>
            <a:r>
              <a:rPr lang="en-IN" dirty="0"/>
              <a:t>/ubuntu-jammy-22.04-amd64-server-*"]</a:t>
            </a:r>
          </a:p>
          <a:p>
            <a:pPr marL="0" indent="0">
              <a:buNone/>
            </a:pPr>
            <a:r>
              <a:rPr lang="en-IN" dirty="0"/>
              <a:t>  }</a:t>
            </a:r>
          </a:p>
          <a:p>
            <a:pPr marL="0" indent="0">
              <a:buNone/>
            </a:pPr>
            <a:endParaRPr lang="en-IN" u="sng" dirty="0" smtClean="0"/>
          </a:p>
        </p:txBody>
      </p:sp>
    </p:spTree>
    <p:extLst>
      <p:ext uri="{BB962C8B-B14F-4D97-AF65-F5344CB8AC3E}">
        <p14:creationId xmlns:p14="http://schemas.microsoft.com/office/powerpoint/2010/main" val="34200339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6111" y="471340"/>
            <a:ext cx="9404723" cy="980388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Deploying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Ngnix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Image using ECS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6112" y="1649691"/>
            <a:ext cx="9403742" cy="4598708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Amazon Elastic Container Service (ECS) is a cloud computing service that helps users manage and deploy containerized applications on Amazon Web Services (AWS).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Ecs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/>
              <a:t>helps you to more efficiently deploy, manage, and scale containerized applications.</a:t>
            </a:r>
          </a:p>
          <a:p>
            <a:r>
              <a:rPr lang="en-US" dirty="0" smtClean="0"/>
              <a:t>An AWS load balancer is a service that distributes incoming traffic from clients to multiple targets, such as EC2 instances or containers.</a:t>
            </a:r>
          </a:p>
          <a:p>
            <a:r>
              <a:rPr lang="en-US" dirty="0"/>
              <a:t>A load balancer serves as the single point of contact for clients</a:t>
            </a:r>
            <a:r>
              <a:rPr lang="en-US" dirty="0" smtClean="0"/>
              <a:t>.</a:t>
            </a:r>
          </a:p>
          <a:p>
            <a:r>
              <a:rPr lang="en-US" dirty="0"/>
              <a:t>Load balancers improve application performance by increasing response time and reducing network latency.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0022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6120" y="537328"/>
            <a:ext cx="9483365" cy="59294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u="sng" dirty="0" smtClean="0"/>
              <a:t>Terraform code to create </a:t>
            </a:r>
            <a:r>
              <a:rPr lang="en-US" b="1" u="sng" dirty="0" err="1" smtClean="0"/>
              <a:t>ecs</a:t>
            </a:r>
            <a:r>
              <a:rPr lang="en-US" b="1" u="sng" dirty="0" smtClean="0"/>
              <a:t> in </a:t>
            </a:r>
            <a:r>
              <a:rPr lang="en-US" b="1" u="sng" dirty="0" err="1" smtClean="0"/>
              <a:t>Vscode</a:t>
            </a:r>
            <a:endParaRPr lang="en-US" b="1" u="sng" dirty="0" smtClean="0"/>
          </a:p>
          <a:p>
            <a:pPr marL="0" indent="0">
              <a:buNone/>
            </a:pPr>
            <a:r>
              <a:rPr lang="en-US" b="1" dirty="0" smtClean="0"/>
              <a:t>Ecs.tf</a:t>
            </a:r>
          </a:p>
          <a:p>
            <a:r>
              <a:rPr lang="en-IN" dirty="0"/>
              <a:t>provider "</a:t>
            </a:r>
            <a:r>
              <a:rPr lang="en-IN" dirty="0" err="1"/>
              <a:t>aws</a:t>
            </a:r>
            <a:r>
              <a:rPr lang="en-IN" dirty="0"/>
              <a:t>" {</a:t>
            </a:r>
          </a:p>
          <a:p>
            <a:r>
              <a:rPr lang="en-IN" dirty="0"/>
              <a:t>  region = "us-east-1"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# ECS Cluster</a:t>
            </a:r>
          </a:p>
          <a:p>
            <a:r>
              <a:rPr lang="en-IN" dirty="0"/>
              <a:t>resource "</a:t>
            </a:r>
            <a:r>
              <a:rPr lang="en-IN" dirty="0" err="1"/>
              <a:t>aws_ecs_cluster</a:t>
            </a:r>
            <a:r>
              <a:rPr lang="en-IN" dirty="0"/>
              <a:t>" "</a:t>
            </a:r>
            <a:r>
              <a:rPr lang="en-IN" dirty="0" err="1"/>
              <a:t>nginx_cluster</a:t>
            </a:r>
            <a:r>
              <a:rPr lang="en-IN" dirty="0"/>
              <a:t>" {</a:t>
            </a:r>
          </a:p>
          <a:p>
            <a:r>
              <a:rPr lang="en-IN" dirty="0"/>
              <a:t>  name = "nginx-cluster-03"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# ECS Task Definition</a:t>
            </a:r>
          </a:p>
          <a:p>
            <a:r>
              <a:rPr lang="en-IN" dirty="0"/>
              <a:t>resource "</a:t>
            </a:r>
            <a:r>
              <a:rPr lang="en-IN" dirty="0" err="1"/>
              <a:t>aws_ecs_task_definition</a:t>
            </a:r>
            <a:r>
              <a:rPr lang="en-IN" dirty="0"/>
              <a:t>" "</a:t>
            </a:r>
            <a:r>
              <a:rPr lang="en-IN" dirty="0" err="1"/>
              <a:t>nginx_task</a:t>
            </a:r>
            <a:r>
              <a:rPr lang="en-IN" dirty="0"/>
              <a:t>" {</a:t>
            </a:r>
          </a:p>
          <a:p>
            <a:r>
              <a:rPr lang="en-IN" dirty="0"/>
              <a:t>  family                   = "</a:t>
            </a:r>
            <a:r>
              <a:rPr lang="en-IN" dirty="0" err="1"/>
              <a:t>nginx</a:t>
            </a:r>
            <a:r>
              <a:rPr lang="en-IN" dirty="0"/>
              <a:t>-task"</a:t>
            </a:r>
          </a:p>
          <a:p>
            <a:r>
              <a:rPr lang="en-IN" dirty="0"/>
              <a:t>  </a:t>
            </a:r>
            <a:r>
              <a:rPr lang="en-IN" dirty="0" err="1"/>
              <a:t>requires_compatibilities</a:t>
            </a:r>
            <a:r>
              <a:rPr lang="en-IN" dirty="0"/>
              <a:t> = ["FARGATE"]</a:t>
            </a:r>
          </a:p>
          <a:p>
            <a:r>
              <a:rPr lang="en-IN" dirty="0"/>
              <a:t>  </a:t>
            </a:r>
            <a:r>
              <a:rPr lang="en-IN" dirty="0" err="1"/>
              <a:t>network_mode</a:t>
            </a:r>
            <a:r>
              <a:rPr lang="en-IN" dirty="0"/>
              <a:t>             = "</a:t>
            </a:r>
            <a:r>
              <a:rPr lang="en-IN" dirty="0" err="1"/>
              <a:t>awsvpc</a:t>
            </a:r>
            <a:r>
              <a:rPr lang="en-IN" dirty="0"/>
              <a:t>"</a:t>
            </a:r>
          </a:p>
          <a:p>
            <a:r>
              <a:rPr lang="en-IN" dirty="0"/>
              <a:t>  </a:t>
            </a:r>
            <a:r>
              <a:rPr lang="en-IN" dirty="0" err="1"/>
              <a:t>cpu</a:t>
            </a:r>
            <a:r>
              <a:rPr lang="en-IN" dirty="0"/>
              <a:t>                      = "256"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25228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424205"/>
            <a:ext cx="8946541" cy="6268825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  memory                   = "512"</a:t>
            </a:r>
          </a:p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  </a:t>
            </a:r>
            <a:r>
              <a:rPr lang="en-IN" dirty="0" err="1"/>
              <a:t>container_definitions</a:t>
            </a:r>
            <a:r>
              <a:rPr lang="en-IN" dirty="0"/>
              <a:t> = </a:t>
            </a:r>
            <a:r>
              <a:rPr lang="en-IN" dirty="0" err="1"/>
              <a:t>jsonencode</a:t>
            </a:r>
            <a:r>
              <a:rPr lang="en-IN" dirty="0"/>
              <a:t>([{</a:t>
            </a:r>
          </a:p>
          <a:p>
            <a:r>
              <a:rPr lang="en-IN" dirty="0"/>
              <a:t>    name      = "nginx-container-03"</a:t>
            </a:r>
          </a:p>
          <a:p>
            <a:r>
              <a:rPr lang="en-IN" dirty="0"/>
              <a:t>    image     = "</a:t>
            </a:r>
            <a:r>
              <a:rPr lang="en-IN" dirty="0" err="1"/>
              <a:t>nginx:latest</a:t>
            </a:r>
            <a:r>
              <a:rPr lang="en-IN" dirty="0"/>
              <a:t>"</a:t>
            </a:r>
          </a:p>
          <a:p>
            <a:r>
              <a:rPr lang="en-IN" dirty="0"/>
              <a:t>    </a:t>
            </a:r>
            <a:r>
              <a:rPr lang="en-IN" dirty="0" err="1"/>
              <a:t>cpu</a:t>
            </a:r>
            <a:r>
              <a:rPr lang="en-IN" dirty="0"/>
              <a:t>       = 256</a:t>
            </a:r>
          </a:p>
          <a:p>
            <a:r>
              <a:rPr lang="en-IN" dirty="0"/>
              <a:t>    memory    = 512</a:t>
            </a:r>
          </a:p>
          <a:p>
            <a:r>
              <a:rPr lang="en-IN" dirty="0"/>
              <a:t>    essential = true</a:t>
            </a:r>
          </a:p>
          <a:p>
            <a:r>
              <a:rPr lang="en-IN" dirty="0"/>
              <a:t>    </a:t>
            </a:r>
            <a:r>
              <a:rPr lang="en-IN" dirty="0" err="1"/>
              <a:t>portMappings</a:t>
            </a:r>
            <a:r>
              <a:rPr lang="en-IN" dirty="0"/>
              <a:t> = [{</a:t>
            </a:r>
          </a:p>
          <a:p>
            <a:r>
              <a:rPr lang="en-IN" dirty="0"/>
              <a:t>      </a:t>
            </a:r>
            <a:r>
              <a:rPr lang="en-IN" dirty="0" err="1"/>
              <a:t>containerPort</a:t>
            </a:r>
            <a:r>
              <a:rPr lang="en-IN" dirty="0"/>
              <a:t> = 80</a:t>
            </a:r>
          </a:p>
          <a:p>
            <a:r>
              <a:rPr lang="en-IN" dirty="0"/>
              <a:t>      </a:t>
            </a:r>
            <a:r>
              <a:rPr lang="en-IN" dirty="0" err="1"/>
              <a:t>hostPort</a:t>
            </a:r>
            <a:r>
              <a:rPr lang="en-IN" dirty="0"/>
              <a:t>      = 80</a:t>
            </a:r>
          </a:p>
          <a:p>
            <a:r>
              <a:rPr lang="en-IN" dirty="0"/>
              <a:t>      protocol      = "</a:t>
            </a:r>
            <a:r>
              <a:rPr lang="en-IN" dirty="0" err="1"/>
              <a:t>tcp</a:t>
            </a:r>
            <a:r>
              <a:rPr lang="en-IN" dirty="0"/>
              <a:t>"</a:t>
            </a:r>
          </a:p>
          <a:p>
            <a:r>
              <a:rPr lang="en-IN" dirty="0"/>
              <a:t>    }]</a:t>
            </a:r>
          </a:p>
          <a:p>
            <a:r>
              <a:rPr lang="en-IN" dirty="0"/>
              <a:t>  }])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# Application Load Balancer</a:t>
            </a:r>
          </a:p>
          <a:p>
            <a:r>
              <a:rPr lang="en-IN" dirty="0"/>
              <a:t>resource "</a:t>
            </a:r>
            <a:r>
              <a:rPr lang="en-IN" dirty="0" err="1"/>
              <a:t>aws_lb</a:t>
            </a:r>
            <a:r>
              <a:rPr lang="en-IN" dirty="0"/>
              <a:t>" "</a:t>
            </a:r>
            <a:r>
              <a:rPr lang="en-IN" dirty="0" err="1"/>
              <a:t>nginx_alb</a:t>
            </a:r>
            <a:r>
              <a:rPr lang="en-IN" dirty="0"/>
              <a:t>" {</a:t>
            </a:r>
          </a:p>
          <a:p>
            <a:r>
              <a:rPr lang="en-IN" dirty="0"/>
              <a:t>  name               = "</a:t>
            </a:r>
            <a:r>
              <a:rPr lang="en-IN" dirty="0" err="1"/>
              <a:t>nginx-alb</a:t>
            </a:r>
            <a:r>
              <a:rPr lang="en-IN" dirty="0" smtClean="0"/>
              <a:t>"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95321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03312" y="329938"/>
            <a:ext cx="8946541" cy="5918461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  internal           = false</a:t>
            </a:r>
          </a:p>
          <a:p>
            <a:r>
              <a:rPr lang="en-IN" dirty="0"/>
              <a:t>  </a:t>
            </a:r>
            <a:r>
              <a:rPr lang="en-IN" dirty="0" err="1"/>
              <a:t>load_balancer_type</a:t>
            </a:r>
            <a:r>
              <a:rPr lang="en-IN" dirty="0"/>
              <a:t> = "application"</a:t>
            </a:r>
          </a:p>
          <a:p>
            <a:r>
              <a:rPr lang="en-IN" dirty="0"/>
              <a:t>  </a:t>
            </a:r>
            <a:r>
              <a:rPr lang="en-IN" dirty="0" err="1"/>
              <a:t>security_groups</a:t>
            </a:r>
            <a:r>
              <a:rPr lang="en-IN" dirty="0"/>
              <a:t>    = [aws_security_group.nginx_sg.id]</a:t>
            </a:r>
          </a:p>
          <a:p>
            <a:r>
              <a:rPr lang="en-IN" dirty="0"/>
              <a:t>  subnets            = </a:t>
            </a:r>
            <a:r>
              <a:rPr lang="en-IN" dirty="0" err="1"/>
              <a:t>aws_subnet.public_subnets</a:t>
            </a:r>
            <a:r>
              <a:rPr lang="en-IN" dirty="0"/>
              <a:t>[*].id</a:t>
            </a:r>
          </a:p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  tags = {</a:t>
            </a:r>
          </a:p>
          <a:p>
            <a:r>
              <a:rPr lang="en-IN" dirty="0"/>
              <a:t>    Name = "</a:t>
            </a:r>
            <a:r>
              <a:rPr lang="en-IN" dirty="0" err="1"/>
              <a:t>nginx-alb</a:t>
            </a:r>
            <a:r>
              <a:rPr lang="en-IN" dirty="0"/>
              <a:t>"</a:t>
            </a:r>
          </a:p>
          <a:p>
            <a:r>
              <a:rPr lang="en-IN" dirty="0"/>
              <a:t>  }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# Target Group</a:t>
            </a:r>
          </a:p>
          <a:p>
            <a:r>
              <a:rPr lang="en-IN" dirty="0"/>
              <a:t>resource "</a:t>
            </a:r>
            <a:r>
              <a:rPr lang="en-IN" dirty="0" err="1"/>
              <a:t>aws_lb_target_group</a:t>
            </a:r>
            <a:r>
              <a:rPr lang="en-IN" dirty="0"/>
              <a:t>" "</a:t>
            </a:r>
            <a:r>
              <a:rPr lang="en-IN" dirty="0" err="1"/>
              <a:t>nginx_tg</a:t>
            </a:r>
            <a:r>
              <a:rPr lang="en-IN" dirty="0"/>
              <a:t>" {</a:t>
            </a:r>
          </a:p>
          <a:p>
            <a:r>
              <a:rPr lang="en-IN" dirty="0"/>
              <a:t>  name        = "</a:t>
            </a:r>
            <a:r>
              <a:rPr lang="en-IN" dirty="0" err="1"/>
              <a:t>nginx</a:t>
            </a:r>
            <a:r>
              <a:rPr lang="en-IN" dirty="0"/>
              <a:t>-target-group"</a:t>
            </a:r>
          </a:p>
          <a:p>
            <a:r>
              <a:rPr lang="en-IN" dirty="0"/>
              <a:t>  port        = 80</a:t>
            </a:r>
          </a:p>
          <a:p>
            <a:r>
              <a:rPr lang="en-IN" dirty="0"/>
              <a:t>  protocol    = "HTTP"</a:t>
            </a:r>
          </a:p>
          <a:p>
            <a:r>
              <a:rPr lang="en-IN" dirty="0"/>
              <a:t>  </a:t>
            </a:r>
            <a:r>
              <a:rPr lang="en-IN" dirty="0" err="1"/>
              <a:t>vpc_id</a:t>
            </a:r>
            <a:r>
              <a:rPr lang="en-IN" dirty="0"/>
              <a:t>      = aws_vpc.main.id</a:t>
            </a:r>
          </a:p>
          <a:p>
            <a:r>
              <a:rPr lang="en-IN" dirty="0"/>
              <a:t>  </a:t>
            </a:r>
            <a:r>
              <a:rPr lang="en-IN" dirty="0" err="1"/>
              <a:t>target_type</a:t>
            </a:r>
            <a:r>
              <a:rPr lang="en-IN" dirty="0"/>
              <a:t> = "</a:t>
            </a:r>
            <a:r>
              <a:rPr lang="en-IN" dirty="0" err="1"/>
              <a:t>ip</a:t>
            </a:r>
            <a:r>
              <a:rPr lang="en-IN" dirty="0" smtClean="0"/>
              <a:t>"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49745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329938"/>
            <a:ext cx="8946541" cy="6278252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  </a:t>
            </a:r>
            <a:r>
              <a:rPr lang="en-IN" dirty="0" err="1"/>
              <a:t>health_check</a:t>
            </a:r>
            <a:r>
              <a:rPr lang="en-IN" dirty="0"/>
              <a:t> {</a:t>
            </a:r>
          </a:p>
          <a:p>
            <a:r>
              <a:rPr lang="en-IN" dirty="0"/>
              <a:t>    path                = "/"</a:t>
            </a:r>
          </a:p>
          <a:p>
            <a:r>
              <a:rPr lang="en-IN" dirty="0"/>
              <a:t>    interval            = 30</a:t>
            </a:r>
          </a:p>
          <a:p>
            <a:r>
              <a:rPr lang="en-IN" dirty="0"/>
              <a:t>    timeout             = 5</a:t>
            </a:r>
          </a:p>
          <a:p>
            <a:r>
              <a:rPr lang="en-IN" dirty="0"/>
              <a:t>    </a:t>
            </a:r>
            <a:r>
              <a:rPr lang="en-IN" dirty="0" err="1"/>
              <a:t>healthy_threshold</a:t>
            </a:r>
            <a:r>
              <a:rPr lang="en-IN" dirty="0"/>
              <a:t>   = 3</a:t>
            </a:r>
          </a:p>
          <a:p>
            <a:r>
              <a:rPr lang="en-IN" dirty="0"/>
              <a:t>    </a:t>
            </a:r>
            <a:r>
              <a:rPr lang="en-IN" dirty="0" err="1"/>
              <a:t>unhealthy_threshold</a:t>
            </a:r>
            <a:r>
              <a:rPr lang="en-IN" dirty="0"/>
              <a:t> = 2</a:t>
            </a:r>
          </a:p>
          <a:p>
            <a:r>
              <a:rPr lang="en-IN" dirty="0"/>
              <a:t>  }</a:t>
            </a:r>
          </a:p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  tags = {</a:t>
            </a:r>
          </a:p>
          <a:p>
            <a:r>
              <a:rPr lang="en-IN" dirty="0"/>
              <a:t>    Name = "</a:t>
            </a:r>
            <a:r>
              <a:rPr lang="en-IN" dirty="0" err="1"/>
              <a:t>nginx</a:t>
            </a:r>
            <a:r>
              <a:rPr lang="en-IN" dirty="0"/>
              <a:t>-target-group"</a:t>
            </a:r>
          </a:p>
          <a:p>
            <a:r>
              <a:rPr lang="en-IN" dirty="0"/>
              <a:t>  }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# ALB Listener</a:t>
            </a:r>
          </a:p>
          <a:p>
            <a:r>
              <a:rPr lang="en-IN" dirty="0"/>
              <a:t>resource "</a:t>
            </a:r>
            <a:r>
              <a:rPr lang="en-IN" dirty="0" err="1"/>
              <a:t>aws_lb_listener</a:t>
            </a:r>
            <a:r>
              <a:rPr lang="en-IN" dirty="0"/>
              <a:t>" "</a:t>
            </a:r>
            <a:r>
              <a:rPr lang="en-IN" dirty="0" err="1"/>
              <a:t>nginx_listener</a:t>
            </a:r>
            <a:r>
              <a:rPr lang="en-IN" dirty="0"/>
              <a:t>" {</a:t>
            </a:r>
          </a:p>
          <a:p>
            <a:r>
              <a:rPr lang="en-IN" dirty="0"/>
              <a:t>  </a:t>
            </a:r>
            <a:r>
              <a:rPr lang="en-IN" dirty="0" err="1"/>
              <a:t>load_balancer_arn</a:t>
            </a:r>
            <a:r>
              <a:rPr lang="en-IN" dirty="0"/>
              <a:t> = </a:t>
            </a:r>
            <a:r>
              <a:rPr lang="en-IN" dirty="0" err="1"/>
              <a:t>aws_lb.nginx_alb.arn</a:t>
            </a:r>
            <a:endParaRPr lang="en-IN" dirty="0"/>
          </a:p>
          <a:p>
            <a:r>
              <a:rPr lang="en-IN" dirty="0"/>
              <a:t>  port              = 80</a:t>
            </a:r>
          </a:p>
          <a:p>
            <a:r>
              <a:rPr lang="en-IN" dirty="0"/>
              <a:t>  protocol          = "HTTP</a:t>
            </a:r>
            <a:r>
              <a:rPr lang="en-IN" dirty="0" smtClean="0"/>
              <a:t>"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8294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03312" y="499622"/>
            <a:ext cx="8946541" cy="5929458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  </a:t>
            </a:r>
            <a:r>
              <a:rPr lang="en-IN" dirty="0" err="1"/>
              <a:t>default_action</a:t>
            </a:r>
            <a:r>
              <a:rPr lang="en-IN" dirty="0"/>
              <a:t> {</a:t>
            </a:r>
          </a:p>
          <a:p>
            <a:r>
              <a:rPr lang="en-IN" dirty="0"/>
              <a:t>    type             = "forward"</a:t>
            </a:r>
          </a:p>
          <a:p>
            <a:r>
              <a:rPr lang="en-IN" dirty="0"/>
              <a:t>    </a:t>
            </a:r>
            <a:r>
              <a:rPr lang="en-IN" dirty="0" err="1"/>
              <a:t>target_group_arn</a:t>
            </a:r>
            <a:r>
              <a:rPr lang="en-IN" dirty="0"/>
              <a:t> = </a:t>
            </a:r>
            <a:r>
              <a:rPr lang="en-IN" dirty="0" err="1"/>
              <a:t>aws_lb_target_group.nginx_tg.arn</a:t>
            </a:r>
            <a:endParaRPr lang="en-IN" dirty="0"/>
          </a:p>
          <a:p>
            <a:r>
              <a:rPr lang="en-IN" dirty="0"/>
              <a:t>  }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# ECS Service</a:t>
            </a:r>
          </a:p>
          <a:p>
            <a:r>
              <a:rPr lang="en-IN" dirty="0"/>
              <a:t>resource "</a:t>
            </a:r>
            <a:r>
              <a:rPr lang="en-IN" dirty="0" err="1"/>
              <a:t>aws_ecs_service</a:t>
            </a:r>
            <a:r>
              <a:rPr lang="en-IN" dirty="0"/>
              <a:t>" "</a:t>
            </a:r>
            <a:r>
              <a:rPr lang="en-IN" dirty="0" err="1"/>
              <a:t>nginx_service</a:t>
            </a:r>
            <a:r>
              <a:rPr lang="en-IN" dirty="0"/>
              <a:t>" {</a:t>
            </a:r>
          </a:p>
          <a:p>
            <a:r>
              <a:rPr lang="en-IN" dirty="0"/>
              <a:t>  name            = "nginx-service-03"</a:t>
            </a:r>
          </a:p>
          <a:p>
            <a:r>
              <a:rPr lang="en-IN" dirty="0"/>
              <a:t>  cluster         = aws_ecs_cluster.nginx_cluster.id</a:t>
            </a:r>
          </a:p>
          <a:p>
            <a:r>
              <a:rPr lang="en-IN" dirty="0"/>
              <a:t>  </a:t>
            </a:r>
            <a:r>
              <a:rPr lang="en-IN" dirty="0" err="1"/>
              <a:t>task_definition</a:t>
            </a:r>
            <a:r>
              <a:rPr lang="en-IN" dirty="0"/>
              <a:t> = </a:t>
            </a:r>
            <a:r>
              <a:rPr lang="en-IN" dirty="0" err="1"/>
              <a:t>aws_ecs_task_definition.nginx_task.arn</a:t>
            </a:r>
            <a:endParaRPr lang="en-IN" dirty="0"/>
          </a:p>
          <a:p>
            <a:r>
              <a:rPr lang="en-IN" dirty="0"/>
              <a:t>  </a:t>
            </a:r>
            <a:r>
              <a:rPr lang="en-IN" dirty="0" err="1"/>
              <a:t>launch_type</a:t>
            </a:r>
            <a:r>
              <a:rPr lang="en-IN" dirty="0"/>
              <a:t>     = "FARGATE"</a:t>
            </a:r>
          </a:p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  </a:t>
            </a:r>
            <a:r>
              <a:rPr lang="en-IN" dirty="0" err="1"/>
              <a:t>network_configuration</a:t>
            </a:r>
            <a:r>
              <a:rPr lang="en-IN" dirty="0"/>
              <a:t> {</a:t>
            </a:r>
          </a:p>
          <a:p>
            <a:r>
              <a:rPr lang="en-IN" dirty="0"/>
              <a:t>    subnets         = </a:t>
            </a:r>
            <a:r>
              <a:rPr lang="en-IN" dirty="0" err="1"/>
              <a:t>aws_subnet.public_subnets</a:t>
            </a:r>
            <a:r>
              <a:rPr lang="en-IN" dirty="0"/>
              <a:t>[*].id</a:t>
            </a:r>
          </a:p>
          <a:p>
            <a:r>
              <a:rPr lang="en-IN" dirty="0"/>
              <a:t>    </a:t>
            </a:r>
            <a:r>
              <a:rPr lang="en-IN" dirty="0" err="1"/>
              <a:t>security_groups</a:t>
            </a:r>
            <a:r>
              <a:rPr lang="en-IN" dirty="0"/>
              <a:t> = [aws_security_group.nginx_sg.id]</a:t>
            </a:r>
          </a:p>
          <a:p>
            <a:r>
              <a:rPr lang="en-IN" dirty="0"/>
              <a:t>    </a:t>
            </a:r>
            <a:r>
              <a:rPr lang="en-IN" dirty="0" err="1"/>
              <a:t>assign_public_ip</a:t>
            </a:r>
            <a:r>
              <a:rPr lang="en-IN" dirty="0"/>
              <a:t> = true</a:t>
            </a:r>
          </a:p>
          <a:p>
            <a:r>
              <a:rPr lang="en-IN" dirty="0"/>
              <a:t>  </a:t>
            </a:r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10560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405354"/>
            <a:ext cx="8946541" cy="6278250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  </a:t>
            </a:r>
            <a:r>
              <a:rPr lang="en-IN" dirty="0" err="1"/>
              <a:t>load_balancer</a:t>
            </a:r>
            <a:r>
              <a:rPr lang="en-IN" dirty="0"/>
              <a:t> {</a:t>
            </a:r>
          </a:p>
          <a:p>
            <a:r>
              <a:rPr lang="en-IN" dirty="0"/>
              <a:t>    </a:t>
            </a:r>
            <a:r>
              <a:rPr lang="en-IN" dirty="0" err="1"/>
              <a:t>target_group_arn</a:t>
            </a:r>
            <a:r>
              <a:rPr lang="en-IN" dirty="0"/>
              <a:t> = </a:t>
            </a:r>
            <a:r>
              <a:rPr lang="en-IN" dirty="0" err="1"/>
              <a:t>aws_lb_target_group.nginx_tg.arn</a:t>
            </a:r>
            <a:endParaRPr lang="en-IN" dirty="0"/>
          </a:p>
          <a:p>
            <a:r>
              <a:rPr lang="en-IN" dirty="0"/>
              <a:t>    </a:t>
            </a:r>
            <a:r>
              <a:rPr lang="en-IN" dirty="0" err="1"/>
              <a:t>container_name</a:t>
            </a:r>
            <a:r>
              <a:rPr lang="en-IN" dirty="0"/>
              <a:t>   = "nginx-container-03"</a:t>
            </a:r>
          </a:p>
          <a:p>
            <a:r>
              <a:rPr lang="en-IN" dirty="0"/>
              <a:t>    </a:t>
            </a:r>
            <a:r>
              <a:rPr lang="en-IN" dirty="0" err="1"/>
              <a:t>container_port</a:t>
            </a:r>
            <a:r>
              <a:rPr lang="en-IN" dirty="0"/>
              <a:t>   = 80</a:t>
            </a:r>
          </a:p>
          <a:p>
            <a:r>
              <a:rPr lang="en-IN" dirty="0"/>
              <a:t>  }</a:t>
            </a:r>
          </a:p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  </a:t>
            </a:r>
            <a:r>
              <a:rPr lang="en-IN" dirty="0" err="1"/>
              <a:t>desired_count</a:t>
            </a:r>
            <a:r>
              <a:rPr lang="en-IN" dirty="0"/>
              <a:t> = 2</a:t>
            </a:r>
          </a:p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  tags = {</a:t>
            </a:r>
          </a:p>
          <a:p>
            <a:r>
              <a:rPr lang="en-IN" dirty="0"/>
              <a:t>    Name = "nginx-service-03"</a:t>
            </a:r>
          </a:p>
          <a:p>
            <a:r>
              <a:rPr lang="en-IN" dirty="0"/>
              <a:t>  }</a:t>
            </a:r>
          </a:p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  </a:t>
            </a:r>
            <a:r>
              <a:rPr lang="en-IN" dirty="0" err="1"/>
              <a:t>depends_on</a:t>
            </a:r>
            <a:r>
              <a:rPr lang="en-IN" dirty="0"/>
              <a:t> = [</a:t>
            </a:r>
            <a:r>
              <a:rPr lang="en-IN" dirty="0" err="1"/>
              <a:t>aws_lb_listener.nginx_listener</a:t>
            </a:r>
            <a:r>
              <a:rPr lang="en-IN" dirty="0"/>
              <a:t>]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# Security Group</a:t>
            </a:r>
          </a:p>
          <a:p>
            <a:r>
              <a:rPr lang="en-IN" dirty="0"/>
              <a:t>resource "</a:t>
            </a:r>
            <a:r>
              <a:rPr lang="en-IN" dirty="0" err="1"/>
              <a:t>aws_security_group</a:t>
            </a:r>
            <a:r>
              <a:rPr lang="en-IN" dirty="0"/>
              <a:t>" "</a:t>
            </a:r>
            <a:r>
              <a:rPr lang="en-IN" dirty="0" err="1"/>
              <a:t>nginx_sg</a:t>
            </a:r>
            <a:r>
              <a:rPr lang="en-IN" dirty="0"/>
              <a:t>" {</a:t>
            </a:r>
          </a:p>
          <a:p>
            <a:r>
              <a:rPr lang="en-IN" dirty="0"/>
              <a:t>  name        = "</a:t>
            </a:r>
            <a:r>
              <a:rPr lang="en-IN" dirty="0" err="1"/>
              <a:t>nginx</a:t>
            </a:r>
            <a:r>
              <a:rPr lang="en-IN" dirty="0"/>
              <a:t>-sg"</a:t>
            </a:r>
          </a:p>
          <a:p>
            <a:r>
              <a:rPr lang="en-IN" dirty="0"/>
              <a:t>  description = "Allow HTTP traffic"</a:t>
            </a:r>
          </a:p>
          <a:p>
            <a:r>
              <a:rPr lang="en-IN" dirty="0"/>
              <a:t>  </a:t>
            </a:r>
            <a:r>
              <a:rPr lang="en-IN" dirty="0" err="1"/>
              <a:t>vpc_id</a:t>
            </a:r>
            <a:r>
              <a:rPr lang="en-IN" dirty="0"/>
              <a:t>      = </a:t>
            </a:r>
            <a:r>
              <a:rPr lang="en-IN" dirty="0" smtClean="0"/>
              <a:t>aws_vpc.main.id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93167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537328"/>
            <a:ext cx="8946541" cy="5711071"/>
          </a:xfrm>
        </p:spPr>
        <p:txBody>
          <a:bodyPr>
            <a:normAutofit/>
          </a:bodyPr>
          <a:lstStyle/>
          <a:p>
            <a:r>
              <a:rPr lang="en-IN" dirty="0"/>
              <a:t>  ingress {</a:t>
            </a:r>
          </a:p>
          <a:p>
            <a:r>
              <a:rPr lang="en-IN" dirty="0"/>
              <a:t>    </a:t>
            </a:r>
            <a:r>
              <a:rPr lang="en-IN" dirty="0" err="1"/>
              <a:t>from_port</a:t>
            </a:r>
            <a:r>
              <a:rPr lang="en-IN" dirty="0"/>
              <a:t>   = 80</a:t>
            </a:r>
          </a:p>
          <a:p>
            <a:r>
              <a:rPr lang="en-IN" dirty="0"/>
              <a:t>    </a:t>
            </a:r>
            <a:r>
              <a:rPr lang="en-IN" dirty="0" err="1"/>
              <a:t>to_port</a:t>
            </a:r>
            <a:r>
              <a:rPr lang="en-IN" dirty="0"/>
              <a:t>     = 80</a:t>
            </a:r>
          </a:p>
          <a:p>
            <a:r>
              <a:rPr lang="en-IN" dirty="0"/>
              <a:t>    protocol    = "</a:t>
            </a:r>
            <a:r>
              <a:rPr lang="en-IN" dirty="0" err="1"/>
              <a:t>tcp</a:t>
            </a:r>
            <a:r>
              <a:rPr lang="en-IN" dirty="0"/>
              <a:t>"</a:t>
            </a:r>
          </a:p>
          <a:p>
            <a:r>
              <a:rPr lang="en-IN" dirty="0"/>
              <a:t>    </a:t>
            </a:r>
            <a:r>
              <a:rPr lang="en-IN" dirty="0" err="1"/>
              <a:t>cidr_blocks</a:t>
            </a:r>
            <a:r>
              <a:rPr lang="en-IN" dirty="0"/>
              <a:t> = ["0.0.0.0/0"]</a:t>
            </a:r>
          </a:p>
          <a:p>
            <a:r>
              <a:rPr lang="en-IN" dirty="0"/>
              <a:t>  }</a:t>
            </a:r>
          </a:p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  ingress {</a:t>
            </a:r>
          </a:p>
          <a:p>
            <a:r>
              <a:rPr lang="en-IN" dirty="0"/>
              <a:t>    </a:t>
            </a:r>
            <a:r>
              <a:rPr lang="en-IN" dirty="0" err="1"/>
              <a:t>from_port</a:t>
            </a:r>
            <a:r>
              <a:rPr lang="en-IN" dirty="0"/>
              <a:t>   = 443</a:t>
            </a:r>
          </a:p>
          <a:p>
            <a:r>
              <a:rPr lang="en-IN" dirty="0"/>
              <a:t>    </a:t>
            </a:r>
            <a:r>
              <a:rPr lang="en-IN" dirty="0" err="1"/>
              <a:t>to_port</a:t>
            </a:r>
            <a:r>
              <a:rPr lang="en-IN" dirty="0"/>
              <a:t>     = 443</a:t>
            </a:r>
          </a:p>
          <a:p>
            <a:r>
              <a:rPr lang="en-IN" dirty="0"/>
              <a:t>    protocol    = "</a:t>
            </a:r>
            <a:r>
              <a:rPr lang="en-IN" dirty="0" err="1"/>
              <a:t>tcp</a:t>
            </a:r>
            <a:r>
              <a:rPr lang="en-IN" dirty="0"/>
              <a:t>"</a:t>
            </a:r>
          </a:p>
          <a:p>
            <a:r>
              <a:rPr lang="en-IN" dirty="0"/>
              <a:t>    </a:t>
            </a:r>
            <a:r>
              <a:rPr lang="en-IN" dirty="0" err="1"/>
              <a:t>cidr_blocks</a:t>
            </a:r>
            <a:r>
              <a:rPr lang="en-IN" dirty="0"/>
              <a:t> = ["0.0.0.0/0"]</a:t>
            </a:r>
          </a:p>
          <a:p>
            <a:r>
              <a:rPr lang="en-IN" dirty="0"/>
              <a:t>  </a:t>
            </a:r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9555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386498"/>
            <a:ext cx="8946541" cy="5861901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  egress {</a:t>
            </a:r>
          </a:p>
          <a:p>
            <a:r>
              <a:rPr lang="en-IN" dirty="0"/>
              <a:t>    </a:t>
            </a:r>
            <a:r>
              <a:rPr lang="en-IN" dirty="0" err="1"/>
              <a:t>from_port</a:t>
            </a:r>
            <a:r>
              <a:rPr lang="en-IN" dirty="0"/>
              <a:t>   = 0</a:t>
            </a:r>
          </a:p>
          <a:p>
            <a:r>
              <a:rPr lang="en-IN" dirty="0"/>
              <a:t>    </a:t>
            </a:r>
            <a:r>
              <a:rPr lang="en-IN" dirty="0" err="1"/>
              <a:t>to_port</a:t>
            </a:r>
            <a:r>
              <a:rPr lang="en-IN" dirty="0"/>
              <a:t>     = 0</a:t>
            </a:r>
          </a:p>
          <a:p>
            <a:r>
              <a:rPr lang="en-IN" dirty="0"/>
              <a:t>    protocol    = "-1"</a:t>
            </a:r>
          </a:p>
          <a:p>
            <a:r>
              <a:rPr lang="en-IN" dirty="0"/>
              <a:t>    </a:t>
            </a:r>
            <a:r>
              <a:rPr lang="en-IN" dirty="0" err="1"/>
              <a:t>cidr_blocks</a:t>
            </a:r>
            <a:r>
              <a:rPr lang="en-IN" dirty="0"/>
              <a:t> = ["0.0.0.0/0"]</a:t>
            </a:r>
          </a:p>
          <a:p>
            <a:r>
              <a:rPr lang="en-IN" dirty="0"/>
              <a:t>  }</a:t>
            </a:r>
          </a:p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  tags = {</a:t>
            </a:r>
          </a:p>
          <a:p>
            <a:r>
              <a:rPr lang="en-IN" dirty="0"/>
              <a:t>    Name = "</a:t>
            </a:r>
            <a:r>
              <a:rPr lang="en-IN" dirty="0" err="1"/>
              <a:t>nginx</a:t>
            </a:r>
            <a:r>
              <a:rPr lang="en-IN" dirty="0"/>
              <a:t>-sg"</a:t>
            </a:r>
          </a:p>
          <a:p>
            <a:r>
              <a:rPr lang="en-IN" dirty="0"/>
              <a:t>  }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# VPC</a:t>
            </a:r>
          </a:p>
          <a:p>
            <a:r>
              <a:rPr lang="en-IN" dirty="0"/>
              <a:t>resource "</a:t>
            </a:r>
            <a:r>
              <a:rPr lang="en-IN" dirty="0" err="1"/>
              <a:t>aws_vpc</a:t>
            </a:r>
            <a:r>
              <a:rPr lang="en-IN" dirty="0"/>
              <a:t>" "main" {</a:t>
            </a:r>
          </a:p>
          <a:p>
            <a:r>
              <a:rPr lang="en-IN" dirty="0"/>
              <a:t>  </a:t>
            </a:r>
            <a:r>
              <a:rPr lang="en-IN" dirty="0" err="1"/>
              <a:t>cidr_block</a:t>
            </a:r>
            <a:r>
              <a:rPr lang="en-IN" dirty="0"/>
              <a:t> = "10.0.0.0/16"</a:t>
            </a:r>
          </a:p>
          <a:p>
            <a:r>
              <a:rPr lang="en-IN" dirty="0"/>
              <a:t>  tags = {</a:t>
            </a:r>
          </a:p>
          <a:p>
            <a:r>
              <a:rPr lang="en-IN" dirty="0"/>
              <a:t>    Name = "main-</a:t>
            </a:r>
            <a:r>
              <a:rPr lang="en-IN" dirty="0" err="1"/>
              <a:t>vpc</a:t>
            </a:r>
            <a:r>
              <a:rPr lang="en-IN" dirty="0"/>
              <a:t>"</a:t>
            </a:r>
          </a:p>
          <a:p>
            <a:r>
              <a:rPr lang="en-IN" dirty="0"/>
              <a:t>  }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85036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73378"/>
            <a:ext cx="8946541" cy="6297104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# Public Subnets</a:t>
            </a:r>
          </a:p>
          <a:p>
            <a:r>
              <a:rPr lang="en-IN" dirty="0"/>
              <a:t>resource "</a:t>
            </a:r>
            <a:r>
              <a:rPr lang="en-IN" dirty="0" err="1"/>
              <a:t>aws_subnet</a:t>
            </a:r>
            <a:r>
              <a:rPr lang="en-IN" dirty="0"/>
              <a:t>" "</a:t>
            </a:r>
            <a:r>
              <a:rPr lang="en-IN" dirty="0" err="1"/>
              <a:t>public_subnets</a:t>
            </a:r>
            <a:r>
              <a:rPr lang="en-IN" dirty="0"/>
              <a:t>" {</a:t>
            </a:r>
          </a:p>
          <a:p>
            <a:r>
              <a:rPr lang="en-IN" dirty="0"/>
              <a:t>  count                   = 2</a:t>
            </a:r>
          </a:p>
          <a:p>
            <a:r>
              <a:rPr lang="en-IN" dirty="0"/>
              <a:t>  </a:t>
            </a:r>
            <a:r>
              <a:rPr lang="en-IN" dirty="0" err="1"/>
              <a:t>vpc_id</a:t>
            </a:r>
            <a:r>
              <a:rPr lang="en-IN" dirty="0"/>
              <a:t>                  = aws_vpc.main.id</a:t>
            </a:r>
          </a:p>
          <a:p>
            <a:r>
              <a:rPr lang="en-IN" dirty="0"/>
              <a:t>  </a:t>
            </a:r>
            <a:r>
              <a:rPr lang="en-IN" dirty="0" err="1"/>
              <a:t>cidr_block</a:t>
            </a:r>
            <a:r>
              <a:rPr lang="en-IN" dirty="0"/>
              <a:t>              = </a:t>
            </a:r>
            <a:r>
              <a:rPr lang="en-IN" dirty="0" err="1"/>
              <a:t>cidrsubnet</a:t>
            </a:r>
            <a:r>
              <a:rPr lang="en-IN" dirty="0"/>
              <a:t>(</a:t>
            </a:r>
            <a:r>
              <a:rPr lang="en-IN" dirty="0" err="1"/>
              <a:t>aws_vpc.main.cidr_block</a:t>
            </a:r>
            <a:r>
              <a:rPr lang="en-IN" dirty="0"/>
              <a:t>, 8, </a:t>
            </a:r>
            <a:r>
              <a:rPr lang="en-IN" dirty="0" err="1"/>
              <a:t>count.index</a:t>
            </a:r>
            <a:r>
              <a:rPr lang="en-IN" dirty="0"/>
              <a:t>)</a:t>
            </a:r>
          </a:p>
          <a:p>
            <a:r>
              <a:rPr lang="en-IN" dirty="0"/>
              <a:t>  </a:t>
            </a:r>
            <a:r>
              <a:rPr lang="en-IN" dirty="0" err="1"/>
              <a:t>map_public_ip_on_launch</a:t>
            </a:r>
            <a:r>
              <a:rPr lang="en-IN" dirty="0"/>
              <a:t> = true</a:t>
            </a:r>
          </a:p>
          <a:p>
            <a:r>
              <a:rPr lang="en-IN" dirty="0"/>
              <a:t>  </a:t>
            </a:r>
            <a:r>
              <a:rPr lang="en-IN" dirty="0" err="1"/>
              <a:t>availability_zone</a:t>
            </a:r>
            <a:r>
              <a:rPr lang="en-IN" dirty="0"/>
              <a:t>       = </a:t>
            </a:r>
            <a:r>
              <a:rPr lang="en-IN" dirty="0" err="1"/>
              <a:t>data.aws_availability_zones.available.names</a:t>
            </a:r>
            <a:r>
              <a:rPr lang="en-IN" dirty="0"/>
              <a:t>[</a:t>
            </a:r>
            <a:r>
              <a:rPr lang="en-IN" dirty="0" err="1"/>
              <a:t>count.index</a:t>
            </a:r>
            <a:r>
              <a:rPr lang="en-IN" dirty="0"/>
              <a:t>]</a:t>
            </a:r>
          </a:p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  tags = {</a:t>
            </a:r>
          </a:p>
          <a:p>
            <a:r>
              <a:rPr lang="en-IN" dirty="0"/>
              <a:t>    Name = "public-subnet-${</a:t>
            </a:r>
            <a:r>
              <a:rPr lang="en-IN" dirty="0" err="1"/>
              <a:t>count.index</a:t>
            </a:r>
            <a:r>
              <a:rPr lang="en-IN" dirty="0"/>
              <a:t>}"</a:t>
            </a:r>
          </a:p>
          <a:p>
            <a:r>
              <a:rPr lang="en-IN" dirty="0"/>
              <a:t>  }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# Availability Zones</a:t>
            </a:r>
          </a:p>
          <a:p>
            <a:r>
              <a:rPr lang="en-IN" dirty="0"/>
              <a:t>data "</a:t>
            </a:r>
            <a:r>
              <a:rPr lang="en-IN" dirty="0" err="1"/>
              <a:t>aws_availability_zones</a:t>
            </a:r>
            <a:r>
              <a:rPr lang="en-IN" dirty="0"/>
              <a:t>" "available" {</a:t>
            </a:r>
          </a:p>
          <a:p>
            <a:r>
              <a:rPr lang="en-IN" dirty="0"/>
              <a:t>  state = "available"</a:t>
            </a:r>
          </a:p>
          <a:p>
            <a:r>
              <a:rPr lang="en-I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0003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2132"/>
            <a:ext cx="8946541" cy="604626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filter {</a:t>
            </a:r>
          </a:p>
          <a:p>
            <a:pPr marL="0" indent="0">
              <a:buNone/>
            </a:pPr>
            <a:r>
              <a:rPr lang="en-IN" dirty="0"/>
              <a:t>    name   = "virtualization-type"</a:t>
            </a:r>
          </a:p>
          <a:p>
            <a:pPr marL="0" indent="0">
              <a:buNone/>
            </a:pPr>
            <a:r>
              <a:rPr lang="en-IN" dirty="0"/>
              <a:t>    values = ["</a:t>
            </a:r>
            <a:r>
              <a:rPr lang="en-IN" dirty="0" err="1"/>
              <a:t>hvm</a:t>
            </a:r>
            <a:r>
              <a:rPr lang="en-IN" dirty="0"/>
              <a:t>"]</a:t>
            </a:r>
          </a:p>
          <a:p>
            <a:pPr marL="0" indent="0">
              <a:buNone/>
            </a:pPr>
            <a:r>
              <a:rPr lang="en-IN" dirty="0"/>
              <a:t>  }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dirty="0"/>
              <a:t>  owners = ["099720109477"] # Canonical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dirty="0"/>
              <a:t>resource "</a:t>
            </a:r>
            <a:r>
              <a:rPr lang="en-IN" dirty="0" err="1"/>
              <a:t>aws_instance</a:t>
            </a:r>
            <a:r>
              <a:rPr lang="en-IN" dirty="0"/>
              <a:t>" "server" {</a:t>
            </a:r>
          </a:p>
          <a:p>
            <a:pPr marL="0" indent="0">
              <a:buNone/>
            </a:pPr>
            <a:r>
              <a:rPr lang="en-IN" dirty="0"/>
              <a:t>  </a:t>
            </a:r>
            <a:r>
              <a:rPr lang="en-IN" dirty="0" err="1"/>
              <a:t>ami</a:t>
            </a:r>
            <a:r>
              <a:rPr lang="en-IN" dirty="0"/>
              <a:t>                         = data.aws_ami.ubuntu.id</a:t>
            </a:r>
          </a:p>
          <a:p>
            <a:pPr marL="0" indent="0">
              <a:buNone/>
            </a:pPr>
            <a:r>
              <a:rPr lang="en-IN" dirty="0"/>
              <a:t>  </a:t>
            </a:r>
            <a:r>
              <a:rPr lang="en-IN" dirty="0" err="1"/>
              <a:t>instance_type</a:t>
            </a:r>
            <a:r>
              <a:rPr lang="en-IN" dirty="0"/>
              <a:t>               = "t2.micro</a:t>
            </a:r>
            <a:r>
              <a:rPr lang="en-IN" dirty="0" smtClean="0"/>
              <a:t>"</a:t>
            </a:r>
          </a:p>
          <a:p>
            <a:pPr marL="0" indent="0">
              <a:buNone/>
            </a:pPr>
            <a:r>
              <a:rPr lang="en-IN" dirty="0" smtClean="0"/>
              <a:t>  </a:t>
            </a:r>
            <a:r>
              <a:rPr lang="en-IN" dirty="0" err="1" smtClean="0"/>
              <a:t>subnet_id</a:t>
            </a:r>
            <a:r>
              <a:rPr lang="en-IN" dirty="0" smtClean="0"/>
              <a:t>                   = aws_subnet.public_a.id</a:t>
            </a:r>
          </a:p>
          <a:p>
            <a:pPr marL="0" indent="0">
              <a:buNone/>
            </a:pPr>
            <a:r>
              <a:rPr lang="en-IN" dirty="0"/>
              <a:t>  </a:t>
            </a:r>
            <a:r>
              <a:rPr lang="en-IN" dirty="0" err="1"/>
              <a:t>associate_public_ip_address</a:t>
            </a:r>
            <a:r>
              <a:rPr lang="en-IN" dirty="0"/>
              <a:t> = true</a:t>
            </a:r>
          </a:p>
          <a:p>
            <a:pPr marL="0" indent="0">
              <a:buNone/>
            </a:pPr>
            <a:r>
              <a:rPr lang="en-IN" dirty="0"/>
              <a:t>  </a:t>
            </a:r>
            <a:r>
              <a:rPr lang="en-IN" dirty="0" err="1"/>
              <a:t>security_groups</a:t>
            </a:r>
            <a:r>
              <a:rPr lang="en-IN" dirty="0"/>
              <a:t>             = [aws_security_group.ec2_sg.id]</a:t>
            </a:r>
          </a:p>
          <a:p>
            <a:pPr marL="0" indent="0">
              <a:buNone/>
            </a:pPr>
            <a:r>
              <a:rPr lang="en-IN" dirty="0"/>
              <a:t>  tags = {</a:t>
            </a:r>
          </a:p>
          <a:p>
            <a:pPr marL="0" indent="0">
              <a:buNone/>
            </a:pPr>
            <a:r>
              <a:rPr lang="en-IN" dirty="0"/>
              <a:t>    Name = "RDS_INSTANCE"</a:t>
            </a:r>
          </a:p>
          <a:p>
            <a:pPr marL="0" indent="0">
              <a:buNone/>
            </a:pPr>
            <a:r>
              <a:rPr lang="en-IN" dirty="0"/>
              <a:t> 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245021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461914"/>
            <a:ext cx="8946541" cy="5786486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# Internet Gateway</a:t>
            </a:r>
          </a:p>
          <a:p>
            <a:r>
              <a:rPr lang="en-IN" dirty="0"/>
              <a:t>resource "</a:t>
            </a:r>
            <a:r>
              <a:rPr lang="en-IN" dirty="0" err="1"/>
              <a:t>aws_internet_gateway</a:t>
            </a:r>
            <a:r>
              <a:rPr lang="en-IN" dirty="0"/>
              <a:t>" "</a:t>
            </a:r>
            <a:r>
              <a:rPr lang="en-IN" dirty="0" err="1"/>
              <a:t>igw</a:t>
            </a:r>
            <a:r>
              <a:rPr lang="en-IN" dirty="0"/>
              <a:t>" {</a:t>
            </a:r>
          </a:p>
          <a:p>
            <a:r>
              <a:rPr lang="en-IN" dirty="0"/>
              <a:t>  </a:t>
            </a:r>
            <a:r>
              <a:rPr lang="en-IN" dirty="0" err="1"/>
              <a:t>vpc_id</a:t>
            </a:r>
            <a:r>
              <a:rPr lang="en-IN" dirty="0"/>
              <a:t> = aws_vpc.main.id</a:t>
            </a:r>
          </a:p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  tags = {</a:t>
            </a:r>
          </a:p>
          <a:p>
            <a:r>
              <a:rPr lang="en-IN" dirty="0"/>
              <a:t>    Name = "main-</a:t>
            </a:r>
            <a:r>
              <a:rPr lang="en-IN" dirty="0" err="1"/>
              <a:t>igw</a:t>
            </a:r>
            <a:r>
              <a:rPr lang="en-IN" dirty="0"/>
              <a:t>"</a:t>
            </a:r>
          </a:p>
          <a:p>
            <a:r>
              <a:rPr lang="en-IN" dirty="0"/>
              <a:t>  }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# Route Table</a:t>
            </a:r>
          </a:p>
          <a:p>
            <a:r>
              <a:rPr lang="en-IN" dirty="0"/>
              <a:t>resource "</a:t>
            </a:r>
            <a:r>
              <a:rPr lang="en-IN" dirty="0" err="1"/>
              <a:t>aws_route_table</a:t>
            </a:r>
            <a:r>
              <a:rPr lang="en-IN" dirty="0"/>
              <a:t>" "</a:t>
            </a:r>
            <a:r>
              <a:rPr lang="en-IN" dirty="0" err="1"/>
              <a:t>public_rt</a:t>
            </a:r>
            <a:r>
              <a:rPr lang="en-IN" dirty="0"/>
              <a:t>" {</a:t>
            </a:r>
          </a:p>
          <a:p>
            <a:r>
              <a:rPr lang="en-IN" dirty="0"/>
              <a:t>  </a:t>
            </a:r>
            <a:r>
              <a:rPr lang="en-IN" dirty="0" err="1"/>
              <a:t>vpc_id</a:t>
            </a:r>
            <a:r>
              <a:rPr lang="en-IN" dirty="0"/>
              <a:t> = aws_vpc.main.id</a:t>
            </a:r>
          </a:p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  route {</a:t>
            </a:r>
          </a:p>
          <a:p>
            <a:r>
              <a:rPr lang="en-IN" dirty="0"/>
              <a:t>    </a:t>
            </a:r>
            <a:r>
              <a:rPr lang="en-IN" dirty="0" err="1"/>
              <a:t>cidr_block</a:t>
            </a:r>
            <a:r>
              <a:rPr lang="en-IN" dirty="0"/>
              <a:t> = "0.0.0.0/0"</a:t>
            </a:r>
          </a:p>
          <a:p>
            <a:r>
              <a:rPr lang="en-IN" dirty="0"/>
              <a:t>    </a:t>
            </a:r>
            <a:r>
              <a:rPr lang="en-IN" dirty="0" err="1"/>
              <a:t>gateway_id</a:t>
            </a:r>
            <a:r>
              <a:rPr lang="en-IN" dirty="0"/>
              <a:t> = aws_internet_gateway.igw.id</a:t>
            </a:r>
          </a:p>
          <a:p>
            <a:r>
              <a:rPr lang="en-IN" dirty="0"/>
              <a:t>  </a:t>
            </a:r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15331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377072"/>
            <a:ext cx="8946541" cy="6146276"/>
          </a:xfrm>
        </p:spPr>
        <p:txBody>
          <a:bodyPr/>
          <a:lstStyle/>
          <a:p>
            <a:r>
              <a:rPr lang="en-IN" dirty="0"/>
              <a:t>tags = {</a:t>
            </a:r>
          </a:p>
          <a:p>
            <a:r>
              <a:rPr lang="en-IN" dirty="0"/>
              <a:t>    Name = "public-</a:t>
            </a:r>
            <a:r>
              <a:rPr lang="en-IN" dirty="0" err="1"/>
              <a:t>rt</a:t>
            </a:r>
            <a:r>
              <a:rPr lang="en-IN" dirty="0"/>
              <a:t>"</a:t>
            </a:r>
          </a:p>
          <a:p>
            <a:r>
              <a:rPr lang="en-IN" dirty="0"/>
              <a:t>  }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# Route Table Association</a:t>
            </a:r>
          </a:p>
          <a:p>
            <a:r>
              <a:rPr lang="en-IN" dirty="0"/>
              <a:t>resource "</a:t>
            </a:r>
            <a:r>
              <a:rPr lang="en-IN" dirty="0" err="1"/>
              <a:t>aws_route_table_association</a:t>
            </a:r>
            <a:r>
              <a:rPr lang="en-IN" dirty="0"/>
              <a:t>" "</a:t>
            </a:r>
            <a:r>
              <a:rPr lang="en-IN" dirty="0" err="1"/>
              <a:t>public_rt_assoc</a:t>
            </a:r>
            <a:r>
              <a:rPr lang="en-IN" dirty="0"/>
              <a:t>" {</a:t>
            </a:r>
          </a:p>
          <a:p>
            <a:r>
              <a:rPr lang="en-IN" dirty="0"/>
              <a:t>  count          = length(</a:t>
            </a:r>
            <a:r>
              <a:rPr lang="en-IN" dirty="0" err="1"/>
              <a:t>aws_subnet.public_subnets</a:t>
            </a:r>
            <a:r>
              <a:rPr lang="en-IN" dirty="0"/>
              <a:t>)</a:t>
            </a:r>
          </a:p>
          <a:p>
            <a:r>
              <a:rPr lang="en-IN" dirty="0"/>
              <a:t>  </a:t>
            </a:r>
            <a:r>
              <a:rPr lang="en-IN" dirty="0" err="1"/>
              <a:t>subnet_id</a:t>
            </a:r>
            <a:r>
              <a:rPr lang="en-IN" dirty="0"/>
              <a:t>      = </a:t>
            </a:r>
            <a:r>
              <a:rPr lang="en-IN" dirty="0" err="1"/>
              <a:t>aws_subnet.public_subnets</a:t>
            </a:r>
            <a:r>
              <a:rPr lang="en-IN" dirty="0"/>
              <a:t>[</a:t>
            </a:r>
            <a:r>
              <a:rPr lang="en-IN" dirty="0" err="1"/>
              <a:t>count.index</a:t>
            </a:r>
            <a:r>
              <a:rPr lang="en-IN" dirty="0"/>
              <a:t>].id</a:t>
            </a:r>
          </a:p>
          <a:p>
            <a:r>
              <a:rPr lang="en-IN" dirty="0"/>
              <a:t>  </a:t>
            </a:r>
            <a:r>
              <a:rPr lang="en-IN" dirty="0" err="1"/>
              <a:t>route_table_id</a:t>
            </a:r>
            <a:r>
              <a:rPr lang="en-IN" dirty="0"/>
              <a:t> = aws_route_table.public_rt.id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727641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311086"/>
            <a:ext cx="8946541" cy="5937314"/>
          </a:xfrm>
        </p:spPr>
        <p:txBody>
          <a:bodyPr>
            <a:normAutofit/>
          </a:bodyPr>
          <a:lstStyle/>
          <a:p>
            <a:r>
              <a:rPr lang="en-US" dirty="0" smtClean="0"/>
              <a:t>Now run the code in new terminal and configure the code with the </a:t>
            </a:r>
            <a:r>
              <a:rPr lang="en-US" dirty="0" err="1" smtClean="0"/>
              <a:t>aws</a:t>
            </a:r>
            <a:r>
              <a:rPr lang="en-US" dirty="0" smtClean="0"/>
              <a:t> security credentials and enter the required details like access key id and password, region and format</a:t>
            </a:r>
          </a:p>
          <a:p>
            <a:r>
              <a:rPr lang="en-US" dirty="0" smtClean="0"/>
              <a:t>After configuration enter the command “</a:t>
            </a:r>
            <a:r>
              <a:rPr lang="en-US" b="1" dirty="0" smtClean="0"/>
              <a:t>terraform </a:t>
            </a:r>
            <a:r>
              <a:rPr lang="en-US" b="1" dirty="0" err="1" smtClean="0"/>
              <a:t>init</a:t>
            </a:r>
            <a:r>
              <a:rPr lang="en-US" b="1" dirty="0" smtClean="0"/>
              <a:t>”</a:t>
            </a:r>
            <a:r>
              <a:rPr lang="en-US" dirty="0" smtClean="0"/>
              <a:t> to initialize the code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After successfully initializing enter the command “</a:t>
            </a:r>
            <a:r>
              <a:rPr lang="en-US" b="1" dirty="0" smtClean="0"/>
              <a:t>terraform plan”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creates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 execution plan, which lets you preview the changes that Terraform plans to make to your infrastructure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434" y="2111604"/>
            <a:ext cx="8833419" cy="286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852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471340"/>
            <a:ext cx="8946541" cy="5777059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Vpc’s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routetables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subnets and internet gateways are get created after applying the plan command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check this changes 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aws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console weather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subnets…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are created or not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Ecs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cluster and load balancer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will be created after successfully applying the terraform plan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command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It takes few minutes for cluster to be in the active status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005" y="471340"/>
            <a:ext cx="8946541" cy="252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58023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433634"/>
            <a:ext cx="9614964" cy="5814766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806111"/>
            <a:ext cx="9539550" cy="25686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1" y="3636095"/>
            <a:ext cx="9539551" cy="239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92084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68" y="655862"/>
            <a:ext cx="9926425" cy="265294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68" y="3734117"/>
            <a:ext cx="9926425" cy="274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49517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537328"/>
            <a:ext cx="8946541" cy="5711071"/>
          </a:xfrm>
        </p:spPr>
        <p:txBody>
          <a:bodyPr/>
          <a:lstStyle/>
          <a:p>
            <a:r>
              <a:rPr lang="en-US" dirty="0" smtClean="0"/>
              <a:t>After creating the cluster, </a:t>
            </a:r>
            <a:r>
              <a:rPr lang="en-US" dirty="0" err="1" smtClean="0"/>
              <a:t>vpc</a:t>
            </a:r>
            <a:r>
              <a:rPr lang="en-US" dirty="0" smtClean="0"/>
              <a:t> and load balancer now enter the command “</a:t>
            </a:r>
            <a:r>
              <a:rPr lang="en-US" b="1" dirty="0" smtClean="0"/>
              <a:t>terraform apply”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executes planned actions, creating, updating, or deleting infrastructure resources to match the new state outlined in your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IaC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Now open the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aws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console and search for load balancer and copy the DNS name  of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ngnix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image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1819373"/>
            <a:ext cx="9511269" cy="306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5344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827" y="556182"/>
            <a:ext cx="10256363" cy="6052008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Paste the DNS Link in chrome with port number 80 to access the Nginx image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317281"/>
            <a:ext cx="10076878" cy="27652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3582186"/>
            <a:ext cx="10076878" cy="302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896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827773" y="404813"/>
            <a:ext cx="9222690" cy="61404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resource "</a:t>
            </a:r>
            <a:r>
              <a:rPr lang="en-IN" dirty="0" err="1"/>
              <a:t>aws_security_group</a:t>
            </a:r>
            <a:r>
              <a:rPr lang="en-IN" dirty="0"/>
              <a:t>" "ec2_sg" {</a:t>
            </a:r>
          </a:p>
          <a:p>
            <a:pPr marL="0" indent="0">
              <a:buNone/>
            </a:pPr>
            <a:r>
              <a:rPr lang="en-IN" dirty="0"/>
              <a:t>  name        = "Allow Database"</a:t>
            </a:r>
          </a:p>
          <a:p>
            <a:pPr marL="0" indent="0">
              <a:buNone/>
            </a:pPr>
            <a:r>
              <a:rPr lang="en-IN" dirty="0"/>
              <a:t>  description = "Allow Database inbound traffic and all outbound traffic"</a:t>
            </a:r>
          </a:p>
          <a:p>
            <a:pPr marL="0" indent="0">
              <a:buNone/>
            </a:pPr>
            <a:r>
              <a:rPr lang="en-IN" dirty="0"/>
              <a:t>  </a:t>
            </a:r>
            <a:r>
              <a:rPr lang="en-IN" dirty="0" err="1"/>
              <a:t>vpc_id</a:t>
            </a:r>
            <a:r>
              <a:rPr lang="en-IN" dirty="0"/>
              <a:t>      = aws_vpc.amc-vpc.id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dirty="0"/>
              <a:t>  tags = {</a:t>
            </a:r>
          </a:p>
          <a:p>
            <a:pPr marL="0" indent="0">
              <a:buNone/>
            </a:pPr>
            <a:r>
              <a:rPr lang="en-IN" dirty="0"/>
              <a:t>    Name = "</a:t>
            </a:r>
            <a:r>
              <a:rPr lang="en-IN" dirty="0" err="1"/>
              <a:t>allow_tls</a:t>
            </a:r>
            <a:r>
              <a:rPr lang="en-IN" dirty="0"/>
              <a:t>"</a:t>
            </a:r>
          </a:p>
          <a:p>
            <a:pPr marL="0" indent="0">
              <a:buNone/>
            </a:pPr>
            <a:r>
              <a:rPr lang="en-IN" dirty="0"/>
              <a:t> 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dirty="0"/>
              <a:t>resource "</a:t>
            </a:r>
            <a:r>
              <a:rPr lang="en-IN" dirty="0" err="1"/>
              <a:t>aws_vpc_security_group_ingress_rule</a:t>
            </a:r>
            <a:r>
              <a:rPr lang="en-IN" dirty="0"/>
              <a:t>" "ec2_sg_ig1" {</a:t>
            </a:r>
          </a:p>
          <a:p>
            <a:pPr marL="0" indent="0">
              <a:buNone/>
            </a:pPr>
            <a:r>
              <a:rPr lang="en-IN" dirty="0"/>
              <a:t>  </a:t>
            </a:r>
            <a:r>
              <a:rPr lang="en-IN" dirty="0" err="1"/>
              <a:t>security_group_id</a:t>
            </a:r>
            <a:r>
              <a:rPr lang="en-IN" dirty="0"/>
              <a:t> = aws_security_group.ec2_sg.id </a:t>
            </a:r>
          </a:p>
          <a:p>
            <a:pPr marL="0" indent="0">
              <a:buNone/>
            </a:pPr>
            <a:r>
              <a:rPr lang="en-IN" dirty="0"/>
              <a:t>  cidr_ipv4         = "0.0.0.0/0"</a:t>
            </a:r>
          </a:p>
          <a:p>
            <a:pPr marL="0" indent="0">
              <a:buNone/>
            </a:pPr>
            <a:r>
              <a:rPr lang="en-IN" dirty="0"/>
              <a:t>  </a:t>
            </a:r>
            <a:r>
              <a:rPr lang="en-IN" dirty="0" err="1"/>
              <a:t>ip_protocol</a:t>
            </a:r>
            <a:r>
              <a:rPr lang="en-IN" dirty="0"/>
              <a:t>              = "</a:t>
            </a:r>
            <a:r>
              <a:rPr lang="en-IN" dirty="0" err="1"/>
              <a:t>tcp</a:t>
            </a:r>
            <a:r>
              <a:rPr lang="en-IN" dirty="0"/>
              <a:t>"</a:t>
            </a:r>
          </a:p>
          <a:p>
            <a:pPr marL="0" indent="0">
              <a:buNone/>
            </a:pPr>
            <a:r>
              <a:rPr lang="en-IN" dirty="0"/>
              <a:t>  </a:t>
            </a:r>
            <a:r>
              <a:rPr lang="en-IN" dirty="0" err="1"/>
              <a:t>from_port</a:t>
            </a:r>
            <a:r>
              <a:rPr lang="en-IN" dirty="0"/>
              <a:t>         = 0</a:t>
            </a:r>
          </a:p>
          <a:p>
            <a:pPr marL="0" indent="0">
              <a:buNone/>
            </a:pPr>
            <a:r>
              <a:rPr lang="en-IN" dirty="0"/>
              <a:t>  </a:t>
            </a:r>
            <a:r>
              <a:rPr lang="en-IN" dirty="0" err="1"/>
              <a:t>to_port</a:t>
            </a:r>
            <a:r>
              <a:rPr lang="en-IN" dirty="0"/>
              <a:t>           = 65535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6432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462014"/>
            <a:ext cx="8946541" cy="578638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resource "</a:t>
            </a:r>
            <a:r>
              <a:rPr lang="en-IN" dirty="0" err="1"/>
              <a:t>aws_vpc_security_group_egress_rule</a:t>
            </a:r>
            <a:r>
              <a:rPr lang="en-IN" dirty="0"/>
              <a:t>" "ec2_sg_eg1" {</a:t>
            </a:r>
          </a:p>
          <a:p>
            <a:pPr marL="0" indent="0">
              <a:buNone/>
            </a:pPr>
            <a:r>
              <a:rPr lang="en-IN" dirty="0"/>
              <a:t>  </a:t>
            </a:r>
            <a:r>
              <a:rPr lang="en-IN" dirty="0" err="1"/>
              <a:t>security_group_id</a:t>
            </a:r>
            <a:r>
              <a:rPr lang="en-IN" dirty="0"/>
              <a:t> = aws_security_group.ec2_sg.id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dirty="0"/>
              <a:t>  cidr_ipv4   = "0.0.0.0/0"</a:t>
            </a:r>
          </a:p>
          <a:p>
            <a:pPr marL="0" indent="0">
              <a:buNone/>
            </a:pPr>
            <a:r>
              <a:rPr lang="en-IN" dirty="0"/>
              <a:t>  </a:t>
            </a:r>
            <a:r>
              <a:rPr lang="en-IN" dirty="0" err="1"/>
              <a:t>from_port</a:t>
            </a:r>
            <a:r>
              <a:rPr lang="en-IN" dirty="0"/>
              <a:t>   = 0</a:t>
            </a:r>
          </a:p>
          <a:p>
            <a:pPr marL="0" indent="0">
              <a:buNone/>
            </a:pPr>
            <a:r>
              <a:rPr lang="en-IN" dirty="0"/>
              <a:t>  </a:t>
            </a:r>
            <a:r>
              <a:rPr lang="en-IN" dirty="0" err="1"/>
              <a:t>ip_protocol</a:t>
            </a:r>
            <a:r>
              <a:rPr lang="en-IN" dirty="0"/>
              <a:t> = "</a:t>
            </a:r>
            <a:r>
              <a:rPr lang="en-IN" dirty="0" err="1"/>
              <a:t>tcp</a:t>
            </a:r>
            <a:r>
              <a:rPr lang="en-IN" dirty="0"/>
              <a:t>"</a:t>
            </a:r>
          </a:p>
          <a:p>
            <a:pPr marL="0" indent="0">
              <a:buNone/>
            </a:pPr>
            <a:r>
              <a:rPr lang="en-IN" dirty="0"/>
              <a:t>  </a:t>
            </a:r>
            <a:r>
              <a:rPr lang="en-IN" dirty="0" err="1"/>
              <a:t>to_port</a:t>
            </a:r>
            <a:r>
              <a:rPr lang="en-IN" dirty="0"/>
              <a:t>     = 65535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r>
              <a:rPr lang="en-IN" b="1" u="sng" dirty="0" smtClean="0"/>
              <a:t>Public.tf</a:t>
            </a:r>
          </a:p>
          <a:p>
            <a:pPr marL="0" indent="0">
              <a:buNone/>
            </a:pPr>
            <a:endParaRPr lang="en-IN" b="1" u="sng" dirty="0" smtClean="0"/>
          </a:p>
          <a:p>
            <a:pPr marL="0" indent="0">
              <a:buNone/>
            </a:pPr>
            <a:r>
              <a:rPr lang="en-IN" dirty="0"/>
              <a:t>resource "</a:t>
            </a:r>
            <a:r>
              <a:rPr lang="en-IN" dirty="0" err="1"/>
              <a:t>aws_internet_gateway</a:t>
            </a:r>
            <a:r>
              <a:rPr lang="en-IN" dirty="0"/>
              <a:t>" "</a:t>
            </a:r>
            <a:r>
              <a:rPr lang="en-IN" dirty="0" err="1"/>
              <a:t>amc-vpc-igw</a:t>
            </a:r>
            <a:r>
              <a:rPr lang="en-IN" dirty="0"/>
              <a:t>" {</a:t>
            </a:r>
          </a:p>
          <a:p>
            <a:pPr marL="0" indent="0">
              <a:buNone/>
            </a:pPr>
            <a:r>
              <a:rPr lang="en-IN" dirty="0"/>
              <a:t>  </a:t>
            </a:r>
            <a:r>
              <a:rPr lang="en-IN" dirty="0" err="1"/>
              <a:t>vpc_id</a:t>
            </a:r>
            <a:r>
              <a:rPr lang="en-IN" dirty="0"/>
              <a:t> = aws_vpc.amc-vpc.id</a:t>
            </a:r>
          </a:p>
          <a:p>
            <a:pPr marL="0" indent="0">
              <a:buNone/>
            </a:pPr>
            <a:r>
              <a:rPr lang="en-IN" dirty="0"/>
              <a:t>  tags   = merge(</a:t>
            </a:r>
            <a:r>
              <a:rPr lang="en-IN" dirty="0" err="1"/>
              <a:t>var.tags</a:t>
            </a:r>
            <a:r>
              <a:rPr lang="en-IN" dirty="0"/>
              <a:t>, {})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6512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510140"/>
            <a:ext cx="9388225" cy="573826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resource "</a:t>
            </a:r>
            <a:r>
              <a:rPr lang="en-IN" dirty="0" err="1"/>
              <a:t>aws_subnet</a:t>
            </a:r>
            <a:r>
              <a:rPr lang="en-IN" dirty="0"/>
              <a:t>" "</a:t>
            </a:r>
            <a:r>
              <a:rPr lang="en-IN" dirty="0" err="1"/>
              <a:t>public_b</a:t>
            </a:r>
            <a:r>
              <a:rPr lang="en-IN" dirty="0"/>
              <a:t>" {</a:t>
            </a:r>
          </a:p>
          <a:p>
            <a:pPr marL="0" indent="0">
              <a:buNone/>
            </a:pPr>
            <a:r>
              <a:rPr lang="en-IN" dirty="0"/>
              <a:t>  </a:t>
            </a:r>
            <a:r>
              <a:rPr lang="en-IN" dirty="0" err="1"/>
              <a:t>vpc_id</a:t>
            </a:r>
            <a:r>
              <a:rPr lang="en-IN" dirty="0"/>
              <a:t>            = aws_vpc.amc-vpc.id</a:t>
            </a:r>
          </a:p>
          <a:p>
            <a:pPr marL="0" indent="0">
              <a:buNone/>
            </a:pPr>
            <a:r>
              <a:rPr lang="en-IN" dirty="0"/>
              <a:t>  tags              = merge(</a:t>
            </a:r>
            <a:r>
              <a:rPr lang="en-IN" dirty="0" err="1"/>
              <a:t>var.tags</a:t>
            </a:r>
            <a:r>
              <a:rPr lang="en-IN" dirty="0"/>
              <a:t>, {})</a:t>
            </a:r>
          </a:p>
          <a:p>
            <a:pPr marL="0" indent="0">
              <a:buNone/>
            </a:pPr>
            <a:r>
              <a:rPr lang="en-IN" dirty="0"/>
              <a:t>  </a:t>
            </a:r>
            <a:r>
              <a:rPr lang="en-IN" dirty="0" err="1"/>
              <a:t>cidr_block</a:t>
            </a:r>
            <a:r>
              <a:rPr lang="en-IN" dirty="0"/>
              <a:t>        = </a:t>
            </a:r>
            <a:r>
              <a:rPr lang="en-IN" dirty="0" err="1"/>
              <a:t>var.subnets.b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  </a:t>
            </a:r>
            <a:r>
              <a:rPr lang="en-IN" dirty="0" err="1"/>
              <a:t>availability_zone</a:t>
            </a:r>
            <a:r>
              <a:rPr lang="en-IN" dirty="0"/>
              <a:t> = "us-east-1a"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dirty="0"/>
              <a:t>resource "</a:t>
            </a:r>
            <a:r>
              <a:rPr lang="en-IN" dirty="0" err="1"/>
              <a:t>aws_subnet</a:t>
            </a:r>
            <a:r>
              <a:rPr lang="en-IN" dirty="0"/>
              <a:t>" "</a:t>
            </a:r>
            <a:r>
              <a:rPr lang="en-IN" dirty="0" err="1"/>
              <a:t>public_a</a:t>
            </a:r>
            <a:r>
              <a:rPr lang="en-IN" dirty="0"/>
              <a:t>" {</a:t>
            </a:r>
          </a:p>
          <a:p>
            <a:pPr marL="0" indent="0">
              <a:buNone/>
            </a:pPr>
            <a:r>
              <a:rPr lang="en-IN" dirty="0"/>
              <a:t>  </a:t>
            </a:r>
            <a:r>
              <a:rPr lang="en-IN" dirty="0" err="1"/>
              <a:t>vpc_id</a:t>
            </a:r>
            <a:r>
              <a:rPr lang="en-IN" dirty="0"/>
              <a:t>            = aws_vpc.amc-vpc.id</a:t>
            </a:r>
          </a:p>
          <a:p>
            <a:pPr marL="0" indent="0">
              <a:buNone/>
            </a:pPr>
            <a:r>
              <a:rPr lang="en-IN" dirty="0"/>
              <a:t>  tags              = merge(</a:t>
            </a:r>
            <a:r>
              <a:rPr lang="en-IN" dirty="0" err="1"/>
              <a:t>var.tags</a:t>
            </a:r>
            <a:r>
              <a:rPr lang="en-IN" dirty="0"/>
              <a:t>, {})</a:t>
            </a:r>
          </a:p>
          <a:p>
            <a:pPr marL="0" indent="0">
              <a:buNone/>
            </a:pPr>
            <a:r>
              <a:rPr lang="en-IN" dirty="0"/>
              <a:t>  </a:t>
            </a:r>
            <a:r>
              <a:rPr lang="en-IN" dirty="0" err="1"/>
              <a:t>cidr_block</a:t>
            </a:r>
            <a:r>
              <a:rPr lang="en-IN" dirty="0"/>
              <a:t>        = </a:t>
            </a:r>
            <a:r>
              <a:rPr lang="en-IN" dirty="0" err="1"/>
              <a:t>var.subnets.a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  </a:t>
            </a:r>
            <a:r>
              <a:rPr lang="en-IN" dirty="0" err="1"/>
              <a:t>availability_zone</a:t>
            </a:r>
            <a:r>
              <a:rPr lang="en-IN" dirty="0"/>
              <a:t> = "us-east-1a"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8261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2767</TotalTime>
  <Words>1385</Words>
  <Application>Microsoft Office PowerPoint</Application>
  <PresentationFormat>Widescreen</PresentationFormat>
  <Paragraphs>875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1" baseType="lpstr">
      <vt:lpstr>Arial</vt:lpstr>
      <vt:lpstr>Century Gothic</vt:lpstr>
      <vt:lpstr>Wingdings 3</vt:lpstr>
      <vt:lpstr>Ion</vt:lpstr>
      <vt:lpstr>Performance Tuning and Auto-Scaling Setup</vt:lpstr>
      <vt:lpstr>Relational Database Service(RDS):-</vt:lpstr>
      <vt:lpstr>Creating RDS Database through terraform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Rds.tf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AutoScaling:</vt:lpstr>
      <vt:lpstr>PowerPoint Presentation</vt:lpstr>
      <vt:lpstr>Main.tf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Deploying Ngnix Image using ECS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Tuning and Auto-Scaling Setup</dc:title>
  <dc:creator>Admin</dc:creator>
  <cp:lastModifiedBy>Admin</cp:lastModifiedBy>
  <cp:revision>35</cp:revision>
  <dcterms:created xsi:type="dcterms:W3CDTF">2024-12-19T01:36:04Z</dcterms:created>
  <dcterms:modified xsi:type="dcterms:W3CDTF">2025-01-17T12:13:00Z</dcterms:modified>
</cp:coreProperties>
</file>