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83" r:id="rId5"/>
    <p:sldId id="284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81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82" r:id="rId27"/>
    <p:sldId id="285" r:id="rId28"/>
    <p:sldId id="278" r:id="rId29"/>
    <p:sldId id="279" r:id="rId30"/>
    <p:sldId id="28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999A-AFBA-4E5A-943F-67B834809807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2B7E-B97A-4156-BF74-C602454222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237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999A-AFBA-4E5A-943F-67B834809807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2B7E-B97A-4156-BF74-C602454222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14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999A-AFBA-4E5A-943F-67B834809807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2B7E-B97A-4156-BF74-C602454222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18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999A-AFBA-4E5A-943F-67B834809807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2B7E-B97A-4156-BF74-C602454222DA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3670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999A-AFBA-4E5A-943F-67B834809807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2B7E-B97A-4156-BF74-C602454222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608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999A-AFBA-4E5A-943F-67B834809807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2B7E-B97A-4156-BF74-C602454222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4751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999A-AFBA-4E5A-943F-67B834809807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2B7E-B97A-4156-BF74-C602454222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30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999A-AFBA-4E5A-943F-67B834809807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2B7E-B97A-4156-BF74-C602454222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4125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999A-AFBA-4E5A-943F-67B834809807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2B7E-B97A-4156-BF74-C602454222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30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999A-AFBA-4E5A-943F-67B834809807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2B7E-B97A-4156-BF74-C602454222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24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999A-AFBA-4E5A-943F-67B834809807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2B7E-B97A-4156-BF74-C602454222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025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999A-AFBA-4E5A-943F-67B834809807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2B7E-B97A-4156-BF74-C602454222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103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999A-AFBA-4E5A-943F-67B834809807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2B7E-B97A-4156-BF74-C602454222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272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999A-AFBA-4E5A-943F-67B834809807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2B7E-B97A-4156-BF74-C602454222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721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999A-AFBA-4E5A-943F-67B834809807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2B7E-B97A-4156-BF74-C602454222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797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999A-AFBA-4E5A-943F-67B834809807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2B7E-B97A-4156-BF74-C602454222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156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999A-AFBA-4E5A-943F-67B834809807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2B7E-B97A-4156-BF74-C602454222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303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9999A-AFBA-4E5A-943F-67B834809807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D2B7E-B97A-4156-BF74-C602454222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051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666240"/>
            <a:ext cx="10515600" cy="3261360"/>
          </a:xfrm>
        </p:spPr>
        <p:txBody>
          <a:bodyPr/>
          <a:lstStyle/>
          <a:p>
            <a:pPr algn="l"/>
            <a:r>
              <a:rPr lang="en-IN" dirty="0" smtClean="0">
                <a:latin typeface="Arial Black" panose="020B0A04020102020204" pitchFamily="34" charset="0"/>
              </a:rPr>
              <a:t>Deploying the </a:t>
            </a:r>
            <a:r>
              <a:rPr lang="en-IN" dirty="0" err="1" smtClean="0">
                <a:latin typeface="Arial Black" panose="020B0A04020102020204" pitchFamily="34" charset="0"/>
              </a:rPr>
              <a:t>zomato</a:t>
            </a:r>
            <a:r>
              <a:rPr lang="en-IN" dirty="0" smtClean="0">
                <a:latin typeface="Arial Black" panose="020B0A04020102020204" pitchFamily="34" charset="0"/>
              </a:rPr>
              <a:t> application using </a:t>
            </a:r>
            <a:r>
              <a:rPr lang="en-IN" dirty="0" err="1" smtClean="0">
                <a:latin typeface="Arial Black" panose="020B0A04020102020204" pitchFamily="34" charset="0"/>
              </a:rPr>
              <a:t>docker</a:t>
            </a:r>
            <a:r>
              <a:rPr lang="en-IN" dirty="0" smtClean="0">
                <a:latin typeface="Arial Black" panose="020B0A04020102020204" pitchFamily="34" charset="0"/>
              </a:rPr>
              <a:t> </a:t>
            </a:r>
            <a:endParaRPr lang="en-IN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8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914400" y="466725"/>
            <a:ext cx="10353675" cy="6157595"/>
          </a:xfrm>
        </p:spPr>
        <p:txBody>
          <a:bodyPr>
            <a:normAutofit lnSpcReduction="10000"/>
          </a:bodyPr>
          <a:lstStyle/>
          <a:p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curl -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fsSL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https://download.docker.com/linux/ubuntu/gpg -o /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/apt/keyrings/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docker.asc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chmod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a+r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/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/apt/keyrings/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docker.asc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# Add the repository to Apt sources: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echo \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"deb [arch=$(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dpkg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--print-architecture) signed-by=/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/apt/keyrings/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docker.asc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] https://download.docker.com/linux/ubuntu \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$(. /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-release &amp;&amp; echo "$VERSION_CODENAME") stable" |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\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tee /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/apt/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sources.list.d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docker.list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&gt; /dev/null</a:t>
            </a:r>
          </a:p>
          <a:p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apt-get update</a:t>
            </a:r>
          </a:p>
          <a:p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apt-get install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docker-ce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-cli containerd.io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buildx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-plugin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-compose-plugin -y</a:t>
            </a:r>
          </a:p>
          <a:p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usermod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aG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ubuntu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chmod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777 /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/run/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docker.sock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81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528320"/>
            <a:ext cx="10353762" cy="5740400"/>
          </a:xfrm>
        </p:spPr>
        <p:txBody>
          <a:bodyPr/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newgrp docker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sudo systemctl status </a:t>
            </a:r>
            <a:r>
              <a:rPr lang="sv-SE" dirty="0" smtClean="0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Verifiy Docker </a:t>
            </a:r>
            <a:r>
              <a:rPr lang="sv-SE" b="1" dirty="0">
                <a:latin typeface="Arial" panose="020B0604020202020204" pitchFamily="34" charset="0"/>
                <a:cs typeface="Arial" panose="020B0604020202020204" pitchFamily="34" charset="0"/>
              </a:rPr>
              <a:t>installation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: docker </a:t>
            </a:r>
            <a:r>
              <a:rPr lang="sv-SE" dirty="0" smtClean="0">
                <a:latin typeface="Arial" panose="020B0604020202020204" pitchFamily="34" charset="0"/>
                <a:cs typeface="Arial" panose="020B0604020202020204" pitchFamily="34" charset="0"/>
              </a:rPr>
              <a:t>–version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Install </a:t>
            </a:r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Trivy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Ubuntu</a:t>
            </a:r>
          </a:p>
          <a:p>
            <a:pPr marL="0" indent="0">
              <a:buNone/>
            </a:pPr>
            <a:r>
              <a:rPr lang="en-IN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I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apt-get install </a:t>
            </a:r>
            <a:r>
              <a:rPr lang="en-IN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wget</a:t>
            </a:r>
            <a:r>
              <a:rPr lang="en-I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apt-transport-https </a:t>
            </a:r>
            <a:r>
              <a:rPr lang="en-IN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gnupg</a:t>
            </a:r>
            <a:endParaRPr lang="en-IN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wget</a:t>
            </a:r>
            <a:r>
              <a:rPr lang="en-I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IN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qO</a:t>
            </a:r>
            <a:r>
              <a:rPr lang="en-I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https://aquasecurity.github.io/trivy-repo/deb/public.key | </a:t>
            </a:r>
            <a:r>
              <a:rPr lang="en-IN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gpg</a:t>
            </a:r>
            <a:r>
              <a:rPr lang="en-I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--</a:t>
            </a:r>
            <a:r>
              <a:rPr lang="en-IN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dearmor</a:t>
            </a:r>
            <a:r>
              <a:rPr lang="en-I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IN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I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tee /</a:t>
            </a:r>
            <a:r>
              <a:rPr lang="en-IN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usr</a:t>
            </a:r>
            <a:r>
              <a:rPr lang="en-I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/share/keyrings/</a:t>
            </a:r>
            <a:r>
              <a:rPr lang="en-IN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trivy.gpg</a:t>
            </a:r>
            <a:r>
              <a:rPr lang="en-I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&gt; /dev/null</a:t>
            </a:r>
          </a:p>
          <a:p>
            <a:pPr marL="0" indent="0">
              <a:buNone/>
            </a:pPr>
            <a:r>
              <a:rPr lang="en-I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echo "deb [signed-by=/</a:t>
            </a:r>
            <a:r>
              <a:rPr lang="en-IN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usr</a:t>
            </a:r>
            <a:r>
              <a:rPr lang="en-I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/share/keyrings/</a:t>
            </a:r>
            <a:r>
              <a:rPr lang="en-IN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trivy.gpg</a:t>
            </a:r>
            <a:r>
              <a:rPr lang="en-I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] https://aquasecurity.github.io/trivy-repo/deb generic main" | </a:t>
            </a:r>
            <a:r>
              <a:rPr lang="en-IN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I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tee -a /</a:t>
            </a:r>
            <a:r>
              <a:rPr lang="en-IN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I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/apt/</a:t>
            </a:r>
            <a:r>
              <a:rPr lang="en-IN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sources.list.d</a:t>
            </a:r>
            <a:r>
              <a:rPr lang="en-I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IN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trivy.list</a:t>
            </a:r>
            <a:endParaRPr lang="en-IN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I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apt-get update</a:t>
            </a:r>
          </a:p>
          <a:p>
            <a:pPr marL="0" indent="0">
              <a:buNone/>
            </a:pPr>
            <a:r>
              <a:rPr lang="en-IN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I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apt-get install </a:t>
            </a:r>
            <a:r>
              <a:rPr lang="en-IN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trivy</a:t>
            </a:r>
            <a:endParaRPr lang="en-IN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Verifiy</a:t>
            </a:r>
            <a:r>
              <a:rPr lang="en-I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Trivy</a:t>
            </a:r>
            <a:r>
              <a:rPr lang="en-I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installation: </a:t>
            </a:r>
            <a:r>
              <a:rPr lang="en-IN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trivy</a:t>
            </a:r>
            <a:r>
              <a:rPr lang="en-I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--version</a:t>
            </a:r>
          </a:p>
        </p:txBody>
      </p:sp>
    </p:spTree>
    <p:extLst>
      <p:ext uri="{BB962C8B-B14F-4D97-AF65-F5344CB8AC3E}">
        <p14:creationId xmlns:p14="http://schemas.microsoft.com/office/powerpoint/2010/main" val="162420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579120"/>
            <a:ext cx="10353762" cy="5659120"/>
          </a:xfrm>
        </p:spPr>
        <p:txBody>
          <a:bodyPr>
            <a:normAutofit/>
          </a:bodyPr>
          <a:lstStyle/>
          <a:p>
            <a:r>
              <a:rPr lang="en-IN" dirty="0"/>
              <a:t> Install </a:t>
            </a:r>
            <a:r>
              <a:rPr lang="en-IN" dirty="0" err="1"/>
              <a:t>SonarQube</a:t>
            </a:r>
            <a:r>
              <a:rPr lang="en-IN" dirty="0"/>
              <a:t> using Docker</a:t>
            </a:r>
          </a:p>
          <a:p>
            <a:r>
              <a:rPr lang="en-IN" dirty="0"/>
              <a:t>$ </a:t>
            </a:r>
            <a:r>
              <a:rPr lang="en-IN" dirty="0" err="1"/>
              <a:t>docker</a:t>
            </a:r>
            <a:r>
              <a:rPr lang="en-IN" dirty="0"/>
              <a:t> run -d --name sonar -p 9000:9000 </a:t>
            </a:r>
            <a:r>
              <a:rPr lang="en-IN" dirty="0" err="1"/>
              <a:t>sonarqube:lts-community</a:t>
            </a:r>
            <a:endParaRPr lang="en-IN" dirty="0"/>
          </a:p>
          <a:p>
            <a:r>
              <a:rPr lang="en-IN" dirty="0"/>
              <a:t>$ </a:t>
            </a:r>
            <a:r>
              <a:rPr lang="en-IN" dirty="0" err="1"/>
              <a:t>docker</a:t>
            </a:r>
            <a:r>
              <a:rPr lang="en-IN" dirty="0"/>
              <a:t> </a:t>
            </a:r>
            <a:r>
              <a:rPr lang="en-IN" dirty="0" err="1"/>
              <a:t>ps</a:t>
            </a:r>
            <a:r>
              <a:rPr lang="en-IN" dirty="0"/>
              <a:t> (You can see </a:t>
            </a:r>
            <a:r>
              <a:rPr lang="en-IN" dirty="0" err="1"/>
              <a:t>SonarQube</a:t>
            </a:r>
            <a:r>
              <a:rPr lang="en-IN" dirty="0"/>
              <a:t> container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US" dirty="0"/>
              <a:t>Installation of Plugins in </a:t>
            </a:r>
            <a:r>
              <a:rPr lang="en-US" dirty="0" smtClean="0"/>
              <a:t>Jenkins</a:t>
            </a:r>
          </a:p>
          <a:p>
            <a:pPr marL="0" indent="0">
              <a:buNone/>
            </a:pPr>
            <a:r>
              <a:rPr lang="en-US" dirty="0"/>
              <a:t>Docker plugin</a:t>
            </a:r>
          </a:p>
          <a:p>
            <a:pPr marL="0" indent="0">
              <a:buNone/>
            </a:pPr>
            <a:r>
              <a:rPr lang="en-US" dirty="0" err="1"/>
              <a:t>docker</a:t>
            </a:r>
            <a:r>
              <a:rPr lang="en-US" dirty="0"/>
              <a:t>-build-step</a:t>
            </a:r>
          </a:p>
          <a:p>
            <a:pPr marL="0" indent="0">
              <a:buNone/>
            </a:pPr>
            <a:r>
              <a:rPr lang="en-US" dirty="0"/>
              <a:t>Eclipse </a:t>
            </a:r>
            <a:r>
              <a:rPr lang="en-US" dirty="0" err="1"/>
              <a:t>Temurin</a:t>
            </a:r>
            <a:r>
              <a:rPr lang="en-US" dirty="0"/>
              <a:t> installer Plugin</a:t>
            </a:r>
          </a:p>
          <a:p>
            <a:pPr marL="0" indent="0">
              <a:buNone/>
            </a:pPr>
            <a:r>
              <a:rPr lang="en-US" dirty="0"/>
              <a:t>Email Extension Template Plugin</a:t>
            </a:r>
          </a:p>
          <a:p>
            <a:pPr marL="0" indent="0">
              <a:buNone/>
            </a:pPr>
            <a:r>
              <a:rPr lang="en-US" dirty="0"/>
              <a:t>Matrix Authorization Strategy Plugin</a:t>
            </a:r>
          </a:p>
          <a:p>
            <a:pPr marL="0" indent="0">
              <a:buNone/>
            </a:pPr>
            <a:r>
              <a:rPr lang="en-US" dirty="0" err="1"/>
              <a:t>NodeJS</a:t>
            </a:r>
            <a:r>
              <a:rPr lang="en-US" dirty="0"/>
              <a:t> Plugin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195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914400" y="447674"/>
            <a:ext cx="10353675" cy="6125845"/>
          </a:xfrm>
        </p:spPr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OWASP Dependency-Check Plugin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OWASP Dependency-Track Plugin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Pipeline: Stage View Plugin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Prometheus metrics plugin</a:t>
            </a:r>
          </a:p>
          <a:p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SonarQube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Scanner for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Jenkins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Open Jenkins dashboard and manager Jenkins add the tools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Add </a:t>
            </a:r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jdk</a:t>
            </a: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962400"/>
            <a:ext cx="10353675" cy="235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89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457200"/>
            <a:ext cx="10353762" cy="62890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Add </a:t>
            </a:r>
            <a:r>
              <a:rPr lang="en-IN" dirty="0" err="1" smtClean="0"/>
              <a:t>sonarqube</a:t>
            </a:r>
            <a:r>
              <a:rPr lang="en-IN" dirty="0" smtClean="0"/>
              <a:t> installation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Add </a:t>
            </a:r>
            <a:r>
              <a:rPr lang="en-IN" dirty="0" err="1" smtClean="0"/>
              <a:t>NodeJS</a:t>
            </a:r>
            <a:r>
              <a:rPr lang="en-IN" dirty="0" smtClean="0"/>
              <a:t> installation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57" y="901379"/>
            <a:ext cx="10363200" cy="24514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4013200"/>
            <a:ext cx="10353762" cy="236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26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447040"/>
            <a:ext cx="10353762" cy="58115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Add Dependency-Check Installation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Add Docker installations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979583"/>
            <a:ext cx="10353762" cy="22309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4" y="3870960"/>
            <a:ext cx="10353763" cy="292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03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528320"/>
            <a:ext cx="10353762" cy="56997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Add sonar token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961502"/>
            <a:ext cx="8364117" cy="23811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3775822"/>
            <a:ext cx="8364117" cy="288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21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599440"/>
            <a:ext cx="10353762" cy="5638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Add Jenkins </a:t>
            </a:r>
            <a:r>
              <a:rPr lang="en-IN" dirty="0" err="1" smtClean="0"/>
              <a:t>url</a:t>
            </a: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Add </a:t>
            </a:r>
            <a:r>
              <a:rPr lang="en-IN" dirty="0" err="1" smtClean="0"/>
              <a:t>sonarqube</a:t>
            </a:r>
            <a:r>
              <a:rPr lang="en-IN" dirty="0" smtClean="0"/>
              <a:t> server </a:t>
            </a:r>
            <a:r>
              <a:rPr lang="en-IN" dirty="0" err="1"/>
              <a:t>U</a:t>
            </a:r>
            <a:r>
              <a:rPr lang="en-IN" dirty="0" err="1" smtClean="0"/>
              <a:t>rl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025430"/>
            <a:ext cx="5287113" cy="13527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3119120"/>
            <a:ext cx="10353762" cy="311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75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599440"/>
            <a:ext cx="10353762" cy="6177280"/>
          </a:xfrm>
        </p:spPr>
        <p:txBody>
          <a:bodyPr/>
          <a:lstStyle/>
          <a:p>
            <a:r>
              <a:rPr lang="en-IN" dirty="0" smtClean="0"/>
              <a:t>Add the sonar token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4" y="998257"/>
            <a:ext cx="10353763" cy="22427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14" y="3507777"/>
            <a:ext cx="10353763" cy="284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75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487680"/>
            <a:ext cx="10353762" cy="6268720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Jenkins pipeline to deploy the application</a:t>
            </a:r>
          </a:p>
          <a:p>
            <a:r>
              <a:rPr lang="en-IN" dirty="0"/>
              <a:t>pipeline {</a:t>
            </a:r>
          </a:p>
          <a:p>
            <a:r>
              <a:rPr lang="en-IN" dirty="0"/>
              <a:t>    agent any</a:t>
            </a:r>
          </a:p>
          <a:p>
            <a:r>
              <a:rPr lang="en-IN" dirty="0"/>
              <a:t>    tools {</a:t>
            </a:r>
          </a:p>
          <a:p>
            <a:r>
              <a:rPr lang="en-IN" dirty="0"/>
              <a:t>        </a:t>
            </a:r>
            <a:r>
              <a:rPr lang="en-IN" dirty="0" err="1"/>
              <a:t>jdk</a:t>
            </a:r>
            <a:r>
              <a:rPr lang="en-IN" dirty="0"/>
              <a:t> 'jdk17'</a:t>
            </a:r>
          </a:p>
          <a:p>
            <a:r>
              <a:rPr lang="en-IN" dirty="0"/>
              <a:t>        </a:t>
            </a:r>
            <a:r>
              <a:rPr lang="en-IN" dirty="0" err="1"/>
              <a:t>nodejs</a:t>
            </a:r>
            <a:r>
              <a:rPr lang="en-IN" dirty="0"/>
              <a:t> 'node23'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   environment {</a:t>
            </a:r>
          </a:p>
          <a:p>
            <a:r>
              <a:rPr lang="en-IN" dirty="0"/>
              <a:t>        SCANNER_HOME=tool 'sonar-scanner'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   stages {</a:t>
            </a:r>
          </a:p>
          <a:p>
            <a:r>
              <a:rPr lang="en-IN" dirty="0"/>
              <a:t>        stage ("clean workspace") {</a:t>
            </a:r>
          </a:p>
          <a:p>
            <a:r>
              <a:rPr lang="en-IN" dirty="0"/>
              <a:t>            steps {</a:t>
            </a:r>
          </a:p>
          <a:p>
            <a:r>
              <a:rPr lang="en-IN" dirty="0"/>
              <a:t>                </a:t>
            </a:r>
            <a:r>
              <a:rPr lang="en-IN" dirty="0" err="1"/>
              <a:t>cleanWs</a:t>
            </a:r>
            <a:r>
              <a:rPr lang="en-IN" dirty="0"/>
              <a:t>()</a:t>
            </a:r>
          </a:p>
          <a:p>
            <a:r>
              <a:rPr lang="en-IN" dirty="0"/>
              <a:t>            }</a:t>
            </a:r>
          </a:p>
          <a:p>
            <a:r>
              <a:rPr lang="en-IN" dirty="0"/>
              <a:t>        }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42564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812800"/>
            <a:ext cx="10353762" cy="5506720"/>
          </a:xfrm>
        </p:spPr>
        <p:txBody>
          <a:bodyPr/>
          <a:lstStyle/>
          <a:p>
            <a:pPr marL="0" indent="0" algn="just">
              <a:buNone/>
            </a:pPr>
            <a:r>
              <a:rPr lang="en-IN" b="1" dirty="0" smtClean="0"/>
              <a:t>Docker</a:t>
            </a:r>
          </a:p>
          <a:p>
            <a:pPr algn="just"/>
            <a:r>
              <a:rPr lang="en-US" dirty="0"/>
              <a:t>Docker is an open-source platform designed to make it easier to create, deploy, and run applications by using </a:t>
            </a:r>
            <a:r>
              <a:rPr lang="en-US" b="1" dirty="0"/>
              <a:t>containers</a:t>
            </a:r>
            <a:r>
              <a:rPr lang="en-US" dirty="0"/>
              <a:t>. Containers allow developers to package an application with all of its dependencies, libraries, and configuration files, ensuring that it runs consistently across different environments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IN" dirty="0"/>
              <a:t>Key Features of Docker</a:t>
            </a:r>
            <a:r>
              <a:rPr lang="en-IN" dirty="0" smtClean="0"/>
              <a:t>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 smtClean="0"/>
              <a:t>Lightweight:</a:t>
            </a:r>
            <a:r>
              <a:rPr lang="en-US" dirty="0" smtClean="0"/>
              <a:t> containers </a:t>
            </a:r>
            <a:r>
              <a:rPr lang="en-US" dirty="0"/>
              <a:t>share the host operating system's kernel, making them more resource-efficient compared to traditional virtual machines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b="1" dirty="0"/>
              <a:t>Portability:</a:t>
            </a:r>
            <a:r>
              <a:rPr lang="en-US" dirty="0"/>
              <a:t> Containers can run consistently in any environment, whether it's a developer's local machine, a testing environment, or production servers.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5201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84480"/>
            <a:ext cx="10353762" cy="6715760"/>
          </a:xfrm>
        </p:spPr>
        <p:txBody>
          <a:bodyPr>
            <a:normAutofit fontScale="62500" lnSpcReduction="20000"/>
          </a:bodyPr>
          <a:lstStyle/>
          <a:p>
            <a:r>
              <a:rPr lang="en-IN" dirty="0"/>
              <a:t>stage ("Git Checkout") {</a:t>
            </a:r>
          </a:p>
          <a:p>
            <a:r>
              <a:rPr lang="en-IN" dirty="0"/>
              <a:t>            steps {</a:t>
            </a:r>
          </a:p>
          <a:p>
            <a:r>
              <a:rPr lang="en-IN" dirty="0"/>
              <a:t>                git 'https://github.com/</a:t>
            </a:r>
            <a:r>
              <a:rPr lang="en-IN" dirty="0" err="1"/>
              <a:t>KastroVKiran</a:t>
            </a:r>
            <a:r>
              <a:rPr lang="en-IN" dirty="0"/>
              <a:t>/</a:t>
            </a:r>
            <a:r>
              <a:rPr lang="en-IN" dirty="0" err="1"/>
              <a:t>Zomato</a:t>
            </a:r>
            <a:r>
              <a:rPr lang="en-IN" dirty="0"/>
              <a:t>-Project-</a:t>
            </a:r>
            <a:r>
              <a:rPr lang="en-IN" dirty="0" err="1"/>
              <a:t>Kastro.git</a:t>
            </a:r>
            <a:r>
              <a:rPr lang="en-IN" dirty="0"/>
              <a:t>'</a:t>
            </a:r>
          </a:p>
          <a:p>
            <a:r>
              <a:rPr lang="en-IN" dirty="0"/>
              <a:t>            }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    stage("</a:t>
            </a:r>
            <a:r>
              <a:rPr lang="en-IN" dirty="0" err="1"/>
              <a:t>Sonarqube</a:t>
            </a:r>
            <a:r>
              <a:rPr lang="en-IN" dirty="0"/>
              <a:t> Analysis"){</a:t>
            </a:r>
          </a:p>
          <a:p>
            <a:r>
              <a:rPr lang="en-IN" dirty="0"/>
              <a:t>            steps{</a:t>
            </a:r>
          </a:p>
          <a:p>
            <a:r>
              <a:rPr lang="en-IN" dirty="0"/>
              <a:t>                </a:t>
            </a:r>
            <a:r>
              <a:rPr lang="en-IN" dirty="0" err="1"/>
              <a:t>withSonarQubeEnv</a:t>
            </a:r>
            <a:r>
              <a:rPr lang="en-IN" dirty="0"/>
              <a:t>('sonar-server') {</a:t>
            </a:r>
          </a:p>
          <a:p>
            <a:r>
              <a:rPr lang="en-IN" dirty="0"/>
              <a:t>                    </a:t>
            </a:r>
            <a:r>
              <a:rPr lang="en-IN" dirty="0" err="1"/>
              <a:t>sh</a:t>
            </a:r>
            <a:r>
              <a:rPr lang="en-IN" dirty="0"/>
              <a:t> ''' $SCANNER_HOME/bin/sonar-scanner -</a:t>
            </a:r>
            <a:r>
              <a:rPr lang="en-IN" dirty="0" err="1"/>
              <a:t>Dsonar.projectName</a:t>
            </a:r>
            <a:r>
              <a:rPr lang="en-IN" dirty="0"/>
              <a:t>=</a:t>
            </a:r>
            <a:r>
              <a:rPr lang="en-IN" dirty="0" err="1"/>
              <a:t>zomato</a:t>
            </a:r>
            <a:r>
              <a:rPr lang="en-IN" dirty="0"/>
              <a:t> \</a:t>
            </a:r>
          </a:p>
          <a:p>
            <a:r>
              <a:rPr lang="en-IN" dirty="0"/>
              <a:t>                    -</a:t>
            </a:r>
            <a:r>
              <a:rPr lang="en-IN" dirty="0" err="1"/>
              <a:t>Dsonar.projectKey</a:t>
            </a:r>
            <a:r>
              <a:rPr lang="en-IN" dirty="0"/>
              <a:t>=</a:t>
            </a:r>
            <a:r>
              <a:rPr lang="en-IN" dirty="0" err="1"/>
              <a:t>zomato</a:t>
            </a:r>
            <a:r>
              <a:rPr lang="en-IN" dirty="0"/>
              <a:t> '''</a:t>
            </a:r>
          </a:p>
          <a:p>
            <a:r>
              <a:rPr lang="en-IN" dirty="0"/>
              <a:t>                }</a:t>
            </a:r>
          </a:p>
          <a:p>
            <a:r>
              <a:rPr lang="en-IN" dirty="0"/>
              <a:t>            }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    stage("Code Quality Gate"){</a:t>
            </a:r>
          </a:p>
          <a:p>
            <a:r>
              <a:rPr lang="en-IN" dirty="0"/>
              <a:t>           steps {</a:t>
            </a:r>
          </a:p>
          <a:p>
            <a:r>
              <a:rPr lang="en-IN" dirty="0"/>
              <a:t>                script {</a:t>
            </a:r>
          </a:p>
          <a:p>
            <a:r>
              <a:rPr lang="en-IN" dirty="0"/>
              <a:t>                    </a:t>
            </a:r>
            <a:r>
              <a:rPr lang="en-IN" dirty="0" err="1"/>
              <a:t>waitForQualityGate</a:t>
            </a:r>
            <a:r>
              <a:rPr lang="en-IN" dirty="0"/>
              <a:t> </a:t>
            </a:r>
            <a:r>
              <a:rPr lang="en-IN" dirty="0" err="1"/>
              <a:t>abortPipeline</a:t>
            </a:r>
            <a:r>
              <a:rPr lang="en-IN" dirty="0"/>
              <a:t>: false, </a:t>
            </a:r>
            <a:r>
              <a:rPr lang="en-IN" dirty="0" err="1"/>
              <a:t>credentialsId</a:t>
            </a:r>
            <a:r>
              <a:rPr lang="en-IN" dirty="0"/>
              <a:t>: 'Sonar-token' </a:t>
            </a:r>
          </a:p>
          <a:p>
            <a:r>
              <a:rPr lang="en-IN" dirty="0"/>
              <a:t>                }</a:t>
            </a:r>
          </a:p>
          <a:p>
            <a:r>
              <a:rPr lang="en-IN" dirty="0"/>
              <a:t>            } </a:t>
            </a:r>
          </a:p>
          <a:p>
            <a:r>
              <a:rPr lang="en-IN" dirty="0"/>
              <a:t>       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579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54000"/>
            <a:ext cx="10353762" cy="6380480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stage("Install NPM Dependencies") {</a:t>
            </a:r>
          </a:p>
          <a:p>
            <a:r>
              <a:rPr lang="en-IN" dirty="0"/>
              <a:t>            steps {</a:t>
            </a:r>
          </a:p>
          <a:p>
            <a:r>
              <a:rPr lang="en-IN" dirty="0"/>
              <a:t>                </a:t>
            </a:r>
            <a:r>
              <a:rPr lang="en-IN" dirty="0" err="1"/>
              <a:t>sh</a:t>
            </a:r>
            <a:r>
              <a:rPr lang="en-IN" dirty="0"/>
              <a:t> "</a:t>
            </a:r>
            <a:r>
              <a:rPr lang="en-IN" dirty="0" err="1"/>
              <a:t>npm</a:t>
            </a:r>
            <a:r>
              <a:rPr lang="en-IN" dirty="0"/>
              <a:t> install"</a:t>
            </a:r>
          </a:p>
          <a:p>
            <a:r>
              <a:rPr lang="en-IN" dirty="0"/>
              <a:t>            }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    stage('OWASP FS SCAN') {</a:t>
            </a:r>
          </a:p>
          <a:p>
            <a:r>
              <a:rPr lang="en-IN" dirty="0"/>
              <a:t>            steps {</a:t>
            </a:r>
          </a:p>
          <a:p>
            <a:r>
              <a:rPr lang="en-IN" dirty="0"/>
              <a:t>                </a:t>
            </a:r>
            <a:r>
              <a:rPr lang="en-IN" dirty="0" err="1"/>
              <a:t>dependencyCheck</a:t>
            </a:r>
            <a:r>
              <a:rPr lang="en-IN" dirty="0"/>
              <a:t> </a:t>
            </a:r>
            <a:r>
              <a:rPr lang="en-IN" dirty="0" err="1"/>
              <a:t>additionalArguments</a:t>
            </a:r>
            <a:r>
              <a:rPr lang="en-IN" dirty="0"/>
              <a:t>: '--scan ./ --</a:t>
            </a:r>
            <a:r>
              <a:rPr lang="en-IN" dirty="0" err="1"/>
              <a:t>disableYarnAudit</a:t>
            </a:r>
            <a:r>
              <a:rPr lang="en-IN" dirty="0"/>
              <a:t> --</a:t>
            </a:r>
            <a:r>
              <a:rPr lang="en-IN" dirty="0" err="1"/>
              <a:t>disableNodeAudit</a:t>
            </a:r>
            <a:r>
              <a:rPr lang="en-IN" dirty="0"/>
              <a:t>', </a:t>
            </a:r>
            <a:r>
              <a:rPr lang="en-IN" dirty="0" err="1"/>
              <a:t>odcInstallation</a:t>
            </a:r>
            <a:r>
              <a:rPr lang="en-IN" dirty="0"/>
              <a:t>: 'DP-Check'</a:t>
            </a:r>
          </a:p>
          <a:p>
            <a:r>
              <a:rPr lang="en-IN" dirty="0"/>
              <a:t>                </a:t>
            </a:r>
            <a:r>
              <a:rPr lang="en-IN" dirty="0" err="1"/>
              <a:t>dependencyCheckPublisher</a:t>
            </a:r>
            <a:r>
              <a:rPr lang="en-IN" dirty="0"/>
              <a:t> pattern: '**/dependency-check-report.xml'</a:t>
            </a:r>
          </a:p>
          <a:p>
            <a:r>
              <a:rPr lang="en-IN" dirty="0"/>
              <a:t>            }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    stage ("</a:t>
            </a:r>
            <a:r>
              <a:rPr lang="en-IN" dirty="0" err="1"/>
              <a:t>Trivy</a:t>
            </a:r>
            <a:r>
              <a:rPr lang="en-IN" dirty="0"/>
              <a:t> File Scan") {</a:t>
            </a:r>
          </a:p>
          <a:p>
            <a:r>
              <a:rPr lang="en-IN" dirty="0"/>
              <a:t>            steps {</a:t>
            </a:r>
          </a:p>
          <a:p>
            <a:r>
              <a:rPr lang="en-IN" dirty="0"/>
              <a:t>                </a:t>
            </a:r>
            <a:r>
              <a:rPr lang="en-IN" dirty="0" err="1"/>
              <a:t>sh</a:t>
            </a:r>
            <a:r>
              <a:rPr lang="en-IN" dirty="0"/>
              <a:t> "</a:t>
            </a:r>
            <a:r>
              <a:rPr lang="en-IN" dirty="0" err="1"/>
              <a:t>trivy</a:t>
            </a:r>
            <a:r>
              <a:rPr lang="en-IN" dirty="0"/>
              <a:t> fs . &gt; trivy.txt"</a:t>
            </a:r>
          </a:p>
          <a:p>
            <a:r>
              <a:rPr lang="en-IN" dirty="0"/>
              <a:t>            }</a:t>
            </a:r>
          </a:p>
          <a:p>
            <a:r>
              <a:rPr lang="en-IN" dirty="0"/>
              <a:t>       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213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365760"/>
            <a:ext cx="10353762" cy="6167120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stage ("Build Docker Image") {</a:t>
            </a:r>
          </a:p>
          <a:p>
            <a:r>
              <a:rPr lang="en-IN" dirty="0"/>
              <a:t>            steps {</a:t>
            </a:r>
          </a:p>
          <a:p>
            <a:r>
              <a:rPr lang="en-IN" dirty="0"/>
              <a:t>                </a:t>
            </a:r>
            <a:r>
              <a:rPr lang="en-IN" dirty="0" err="1"/>
              <a:t>sh</a:t>
            </a:r>
            <a:r>
              <a:rPr lang="en-IN" dirty="0"/>
              <a:t> "</a:t>
            </a:r>
            <a:r>
              <a:rPr lang="en-IN" dirty="0" err="1"/>
              <a:t>docker</a:t>
            </a:r>
            <a:r>
              <a:rPr lang="en-IN" dirty="0"/>
              <a:t> build -t </a:t>
            </a:r>
            <a:r>
              <a:rPr lang="en-IN" dirty="0" err="1"/>
              <a:t>zomato</a:t>
            </a:r>
            <a:r>
              <a:rPr lang="en-IN" dirty="0"/>
              <a:t> ."</a:t>
            </a:r>
          </a:p>
          <a:p>
            <a:r>
              <a:rPr lang="en-IN" dirty="0"/>
              <a:t>            }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    stage ("Tag &amp; Push to </a:t>
            </a:r>
            <a:r>
              <a:rPr lang="en-IN" dirty="0" err="1"/>
              <a:t>DockerHub</a:t>
            </a:r>
            <a:r>
              <a:rPr lang="en-IN" dirty="0"/>
              <a:t>") {</a:t>
            </a:r>
          </a:p>
          <a:p>
            <a:r>
              <a:rPr lang="en-IN" dirty="0"/>
              <a:t>            steps {</a:t>
            </a:r>
          </a:p>
          <a:p>
            <a:r>
              <a:rPr lang="en-IN" dirty="0"/>
              <a:t>                script {</a:t>
            </a:r>
          </a:p>
          <a:p>
            <a:r>
              <a:rPr lang="en-IN" dirty="0"/>
              <a:t>                    </a:t>
            </a:r>
            <a:r>
              <a:rPr lang="en-IN" dirty="0" err="1"/>
              <a:t>withDockerRegistry</a:t>
            </a:r>
            <a:r>
              <a:rPr lang="en-IN" dirty="0"/>
              <a:t>(</a:t>
            </a:r>
            <a:r>
              <a:rPr lang="en-IN" dirty="0" err="1"/>
              <a:t>credentialsId</a:t>
            </a:r>
            <a:r>
              <a:rPr lang="en-IN" dirty="0"/>
              <a:t>: '</a:t>
            </a:r>
            <a:r>
              <a:rPr lang="en-IN" dirty="0" err="1"/>
              <a:t>docker</a:t>
            </a:r>
            <a:r>
              <a:rPr lang="en-IN" dirty="0"/>
              <a:t>') {</a:t>
            </a:r>
          </a:p>
          <a:p>
            <a:r>
              <a:rPr lang="en-IN" dirty="0"/>
              <a:t>                        </a:t>
            </a:r>
            <a:r>
              <a:rPr lang="en-IN" dirty="0" err="1"/>
              <a:t>sh</a:t>
            </a:r>
            <a:r>
              <a:rPr lang="en-IN" dirty="0"/>
              <a:t> "</a:t>
            </a:r>
            <a:r>
              <a:rPr lang="en-IN" dirty="0" err="1"/>
              <a:t>docker</a:t>
            </a:r>
            <a:r>
              <a:rPr lang="en-IN" dirty="0"/>
              <a:t> tag </a:t>
            </a:r>
            <a:r>
              <a:rPr lang="en-IN" dirty="0" err="1"/>
              <a:t>zomato</a:t>
            </a:r>
            <a:r>
              <a:rPr lang="en-IN" dirty="0"/>
              <a:t> sunil03/</a:t>
            </a:r>
            <a:r>
              <a:rPr lang="en-IN" dirty="0" err="1"/>
              <a:t>zomato:latest</a:t>
            </a:r>
            <a:r>
              <a:rPr lang="en-IN" dirty="0"/>
              <a:t> "</a:t>
            </a:r>
          </a:p>
          <a:p>
            <a:r>
              <a:rPr lang="en-IN" dirty="0"/>
              <a:t>                        </a:t>
            </a:r>
            <a:r>
              <a:rPr lang="en-IN" dirty="0" err="1"/>
              <a:t>sh</a:t>
            </a:r>
            <a:r>
              <a:rPr lang="en-IN" dirty="0"/>
              <a:t> "</a:t>
            </a:r>
            <a:r>
              <a:rPr lang="en-IN" dirty="0" err="1"/>
              <a:t>docker</a:t>
            </a:r>
            <a:r>
              <a:rPr lang="en-IN" dirty="0"/>
              <a:t> push sunil03/</a:t>
            </a:r>
            <a:r>
              <a:rPr lang="en-IN" dirty="0" err="1"/>
              <a:t>zomato:latest</a:t>
            </a:r>
            <a:r>
              <a:rPr lang="en-IN" dirty="0"/>
              <a:t> "</a:t>
            </a:r>
          </a:p>
          <a:p>
            <a:r>
              <a:rPr lang="en-IN" dirty="0"/>
              <a:t>                    }</a:t>
            </a:r>
          </a:p>
          <a:p>
            <a:r>
              <a:rPr lang="en-IN" dirty="0"/>
              <a:t>                }</a:t>
            </a:r>
          </a:p>
          <a:p>
            <a:r>
              <a:rPr lang="en-IN" dirty="0"/>
              <a:t>            }</a:t>
            </a:r>
          </a:p>
          <a:p>
            <a:r>
              <a:rPr lang="en-IN" dirty="0"/>
              <a:t>       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396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375920"/>
            <a:ext cx="10353762" cy="5943600"/>
          </a:xfrm>
        </p:spPr>
        <p:txBody>
          <a:bodyPr>
            <a:normAutofit/>
          </a:bodyPr>
          <a:lstStyle/>
          <a:p>
            <a:r>
              <a:rPr lang="en-IN" dirty="0"/>
              <a:t>stage ("Deploy to Container") {</a:t>
            </a:r>
          </a:p>
          <a:p>
            <a:r>
              <a:rPr lang="en-IN" dirty="0"/>
              <a:t>            steps {</a:t>
            </a:r>
          </a:p>
          <a:p>
            <a:r>
              <a:rPr lang="en-IN" dirty="0"/>
              <a:t>                </a:t>
            </a:r>
            <a:r>
              <a:rPr lang="en-IN" dirty="0" err="1"/>
              <a:t>sh</a:t>
            </a:r>
            <a:r>
              <a:rPr lang="en-IN" dirty="0"/>
              <a:t> '</a:t>
            </a:r>
            <a:r>
              <a:rPr lang="en-IN" dirty="0" err="1"/>
              <a:t>docker</a:t>
            </a:r>
            <a:r>
              <a:rPr lang="en-IN" dirty="0"/>
              <a:t> run -d --name </a:t>
            </a:r>
            <a:r>
              <a:rPr lang="en-IN" dirty="0" err="1"/>
              <a:t>zomato</a:t>
            </a:r>
            <a:r>
              <a:rPr lang="en-IN" dirty="0"/>
              <a:t> -p 3000:3000 sunil03/</a:t>
            </a:r>
            <a:r>
              <a:rPr lang="en-IN" dirty="0" err="1"/>
              <a:t>zomato:latest</a:t>
            </a:r>
            <a:r>
              <a:rPr lang="en-IN" dirty="0"/>
              <a:t>'</a:t>
            </a:r>
          </a:p>
          <a:p>
            <a:r>
              <a:rPr lang="en-IN" dirty="0"/>
              <a:t>            }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 }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If the build stage of "OWASP FS SCAN" shows 'UNSTABLE BUILD' replace the below script in OWASP FS SCAN stage</a:t>
            </a:r>
          </a:p>
          <a:p>
            <a:r>
              <a:rPr lang="en-IN" dirty="0"/>
              <a:t>stage('OWASP FS SCAN') {</a:t>
            </a:r>
          </a:p>
          <a:p>
            <a:r>
              <a:rPr lang="en-IN" dirty="0"/>
              <a:t>    steps {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482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345440"/>
            <a:ext cx="10353762" cy="6177280"/>
          </a:xfrm>
        </p:spPr>
        <p:txBody>
          <a:bodyPr/>
          <a:lstStyle/>
          <a:p>
            <a:r>
              <a:rPr lang="en-IN" dirty="0" err="1"/>
              <a:t>dependencyCheck</a:t>
            </a:r>
            <a:r>
              <a:rPr lang="en-IN" dirty="0"/>
              <a:t> </a:t>
            </a:r>
            <a:r>
              <a:rPr lang="en-IN" dirty="0" err="1"/>
              <a:t>additionalArguments</a:t>
            </a:r>
            <a:r>
              <a:rPr lang="en-IN" dirty="0"/>
              <a:t>: '--scan ./ --</a:t>
            </a:r>
            <a:r>
              <a:rPr lang="en-IN" dirty="0" err="1"/>
              <a:t>disableYarnAudit</a:t>
            </a:r>
            <a:r>
              <a:rPr lang="en-IN" dirty="0"/>
              <a:t> --</a:t>
            </a:r>
            <a:r>
              <a:rPr lang="en-IN" dirty="0" err="1"/>
              <a:t>disableNodeAudit</a:t>
            </a:r>
            <a:r>
              <a:rPr lang="en-IN" dirty="0"/>
              <a:t> --update -n', </a:t>
            </a:r>
            <a:r>
              <a:rPr lang="en-IN" dirty="0" err="1"/>
              <a:t>odcInstallation</a:t>
            </a:r>
            <a:r>
              <a:rPr lang="en-IN" dirty="0"/>
              <a:t>: 'DP-Check'</a:t>
            </a:r>
          </a:p>
          <a:p>
            <a:r>
              <a:rPr lang="en-IN" dirty="0"/>
              <a:t>        </a:t>
            </a:r>
            <a:r>
              <a:rPr lang="en-IN" dirty="0" err="1"/>
              <a:t>dependencyCheckPublisher</a:t>
            </a:r>
            <a:r>
              <a:rPr lang="en-IN" dirty="0"/>
              <a:t> pattern: '**/dependency-check-report.xml'</a:t>
            </a:r>
          </a:p>
          <a:p>
            <a:r>
              <a:rPr lang="en-IN" dirty="0"/>
              <a:t>    }</a:t>
            </a:r>
          </a:p>
          <a:p>
            <a:r>
              <a:rPr lang="en-IN" dirty="0" smtClean="0"/>
              <a:t>}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Now click on save and apply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2794000"/>
            <a:ext cx="10353762" cy="272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20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760" y="325120"/>
            <a:ext cx="10637637" cy="6400800"/>
          </a:xfrm>
        </p:spPr>
        <p:txBody>
          <a:bodyPr/>
          <a:lstStyle/>
          <a:p>
            <a:r>
              <a:rPr lang="en-IN" dirty="0" smtClean="0"/>
              <a:t>Now click on Build now it takes some time to complete all the builds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Check </a:t>
            </a:r>
            <a:r>
              <a:rPr lang="en-IN" dirty="0" err="1" smtClean="0"/>
              <a:t>sonarqube</a:t>
            </a:r>
            <a:r>
              <a:rPr lang="en-IN" dirty="0" smtClean="0"/>
              <a:t> to know the count of bugs in the application</a:t>
            </a:r>
            <a:endParaRPr lang="en-IN" dirty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" y="782320"/>
            <a:ext cx="10637637" cy="25095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" y="3749040"/>
            <a:ext cx="10637637" cy="279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18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467360"/>
            <a:ext cx="10353762" cy="5811520"/>
          </a:xfrm>
        </p:spPr>
        <p:txBody>
          <a:bodyPr/>
          <a:lstStyle/>
          <a:p>
            <a:r>
              <a:rPr lang="en-IN" dirty="0" smtClean="0"/>
              <a:t>After all conditions got passed we found zero bugs detected 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But in overall code we found a bug in the code</a:t>
            </a:r>
          </a:p>
          <a:p>
            <a:r>
              <a:rPr lang="en-IN" dirty="0" smtClean="0"/>
              <a:t>Bug should be identified and sent to the developers to fix the code again </a:t>
            </a:r>
            <a:endParaRPr lang="en-IN" dirty="0"/>
          </a:p>
          <a:p>
            <a:r>
              <a:rPr lang="en-IN" dirty="0" smtClean="0"/>
              <a:t>After fixing the bug, again the code should be build in Jenkins after build got success then check the </a:t>
            </a:r>
            <a:r>
              <a:rPr lang="en-IN" dirty="0" err="1" smtClean="0"/>
              <a:t>sonarqube</a:t>
            </a:r>
            <a:r>
              <a:rPr lang="en-IN" dirty="0" smtClean="0"/>
              <a:t> to find whether the bug is fixed successful or not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894080"/>
            <a:ext cx="10353762" cy="271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46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386080"/>
            <a:ext cx="10353762" cy="6024880"/>
          </a:xfrm>
        </p:spPr>
        <p:txBody>
          <a:bodyPr/>
          <a:lstStyle/>
          <a:p>
            <a:r>
              <a:rPr lang="en-IN" dirty="0" smtClean="0"/>
              <a:t>Here we found that unexpected duplicate colour “Black” which is repeated twice in the code, it is bug which we got in the code.</a:t>
            </a:r>
          </a:p>
          <a:p>
            <a:r>
              <a:rPr lang="en-IN" dirty="0" smtClean="0"/>
              <a:t>It should be fixed by the developers</a:t>
            </a:r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98320"/>
            <a:ext cx="10353763" cy="449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37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355600"/>
            <a:ext cx="10353762" cy="6421120"/>
          </a:xfrm>
        </p:spPr>
        <p:txBody>
          <a:bodyPr/>
          <a:lstStyle/>
          <a:p>
            <a:r>
              <a:rPr lang="en-IN" dirty="0" smtClean="0"/>
              <a:t>Pipeline Console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Dependency check result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4" y="804599"/>
            <a:ext cx="10353763" cy="25786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4" y="3718560"/>
            <a:ext cx="10353763" cy="272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62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447040"/>
            <a:ext cx="10353762" cy="6217920"/>
          </a:xfrm>
        </p:spPr>
        <p:txBody>
          <a:bodyPr/>
          <a:lstStyle/>
          <a:p>
            <a:r>
              <a:rPr lang="en-IN" dirty="0" smtClean="0"/>
              <a:t>Pipeline over view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Time taken for complete build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pPr marL="0" indent="0">
              <a:buNone/>
            </a:pPr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4" y="986849"/>
            <a:ext cx="10353763" cy="23253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3" y="3851969"/>
            <a:ext cx="10353764" cy="281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33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480" y="477520"/>
            <a:ext cx="10729077" cy="6024880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Isolation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Each container operates independently, ensuring security and preventing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conflicts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between applications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4. Scalability: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Docker makes it easy to scale applications horizontally by running multiple containers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Core Components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Docker Engine: The runtime responsible for building and running containers.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Dockerfile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 A text file containing instructions for building a Docker image.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Images: Immutable snapshots that contain everything needed to run an application (code, runtime, libraries, etc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.).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Containers: Running instances of Docker images.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Docker Hub: A public registry for sharing and downloading Docker images.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61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84480"/>
            <a:ext cx="10505557" cy="6055360"/>
          </a:xfrm>
        </p:spPr>
        <p:txBody>
          <a:bodyPr/>
          <a:lstStyle/>
          <a:p>
            <a:r>
              <a:rPr lang="en-IN" dirty="0" smtClean="0"/>
              <a:t>Now copy the public IP of the </a:t>
            </a:r>
            <a:r>
              <a:rPr lang="en-IN" dirty="0" err="1" smtClean="0"/>
              <a:t>intannce</a:t>
            </a:r>
            <a:r>
              <a:rPr lang="en-IN" dirty="0" smtClean="0"/>
              <a:t> and paste in the google with the port id 3000</a:t>
            </a:r>
          </a:p>
          <a:p>
            <a:pPr marL="0" indent="0">
              <a:buNone/>
            </a:pPr>
            <a:r>
              <a:rPr lang="en-IN" dirty="0" smtClean="0"/>
              <a:t>Public IP:3000 to access the application</a:t>
            </a:r>
          </a:p>
          <a:p>
            <a:pPr marL="0" indent="0">
              <a:buNone/>
            </a:pPr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1391920"/>
            <a:ext cx="10505557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17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426720"/>
            <a:ext cx="10353762" cy="6116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u="sng" dirty="0" err="1" smtClean="0"/>
              <a:t>SonarQube</a:t>
            </a:r>
            <a:r>
              <a:rPr lang="en-IN" b="1" u="sng" dirty="0" smtClean="0"/>
              <a:t>:</a:t>
            </a:r>
            <a:endParaRPr lang="en-IN" b="1" u="sng" dirty="0"/>
          </a:p>
          <a:p>
            <a:pPr marL="0" indent="0" algn="just">
              <a:buNone/>
            </a:pPr>
            <a:r>
              <a:rPr lang="en-US" dirty="0" err="1"/>
              <a:t>SonarQube</a:t>
            </a:r>
            <a:r>
              <a:rPr lang="en-US" dirty="0"/>
              <a:t> is an open-source platform used for continuous inspection of code quality. It helps developers identify and fix issues by analyzing code for bugs, vulnerabilities, code smells, and other quality metrics. </a:t>
            </a:r>
            <a:r>
              <a:rPr lang="en-US" dirty="0" err="1"/>
              <a:t>SonarQube</a:t>
            </a:r>
            <a:r>
              <a:rPr lang="en-US" dirty="0"/>
              <a:t> is commonly used in DevOps pipelines to ensure that code adheres to quality standards before deployment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IN" b="1" u="sng" dirty="0" smtClean="0"/>
          </a:p>
          <a:p>
            <a:pPr marL="0" indent="0" algn="just">
              <a:buNone/>
            </a:pPr>
            <a:r>
              <a:rPr lang="en-IN" dirty="0" smtClean="0"/>
              <a:t>Key </a:t>
            </a:r>
            <a:r>
              <a:rPr lang="en-IN" dirty="0"/>
              <a:t>Features of </a:t>
            </a:r>
            <a:r>
              <a:rPr lang="en-IN" dirty="0" err="1" smtClean="0"/>
              <a:t>SonarQube</a:t>
            </a:r>
            <a:endParaRPr lang="en-IN" dirty="0" smtClean="0"/>
          </a:p>
          <a:p>
            <a:pPr marL="0" indent="0" algn="just">
              <a:buNone/>
            </a:pPr>
            <a:r>
              <a:rPr lang="en-US" b="1" dirty="0" smtClean="0"/>
              <a:t>1.Multi-Language Support: </a:t>
            </a:r>
          </a:p>
          <a:p>
            <a:pPr marL="0" indent="0" algn="just">
              <a:buNone/>
            </a:pPr>
            <a:r>
              <a:rPr lang="en-US" dirty="0" smtClean="0"/>
              <a:t> Supports </a:t>
            </a:r>
            <a:r>
              <a:rPr lang="en-US" dirty="0"/>
              <a:t>over 25 programming languages, including Java, Python, JavaScript, C#, C++, and more.</a:t>
            </a:r>
          </a:p>
          <a:p>
            <a:pPr marL="0" indent="0" algn="just">
              <a:buNone/>
            </a:pPr>
            <a:r>
              <a:rPr lang="en-US" b="1" dirty="0" smtClean="0"/>
              <a:t>2. Code </a:t>
            </a:r>
            <a:r>
              <a:rPr lang="en-US" b="1" dirty="0"/>
              <a:t>Quality Analysis:</a:t>
            </a:r>
          </a:p>
          <a:p>
            <a:pPr marL="0" indent="0" algn="just">
              <a:buNone/>
            </a:pPr>
            <a:r>
              <a:rPr lang="en-US" dirty="0" smtClean="0"/>
              <a:t>Detects </a:t>
            </a:r>
            <a:r>
              <a:rPr lang="en-US" dirty="0"/>
              <a:t>bugs, vulnerabilities, code smells, and duplicated code.</a:t>
            </a:r>
          </a:p>
          <a:p>
            <a:pPr marL="0" indent="0" algn="just">
              <a:buNone/>
            </a:pPr>
            <a:r>
              <a:rPr lang="en-US" dirty="0"/>
              <a:t>Measures code coverage, </a:t>
            </a:r>
            <a:r>
              <a:rPr lang="en-US" dirty="0" err="1"/>
              <a:t>cyclomatic</a:t>
            </a:r>
            <a:r>
              <a:rPr lang="en-US" dirty="0"/>
              <a:t> complexity, and maintainability.</a:t>
            </a:r>
          </a:p>
        </p:txBody>
      </p:sp>
    </p:spTree>
    <p:extLst>
      <p:ext uri="{BB962C8B-B14F-4D97-AF65-F5344CB8AC3E}">
        <p14:creationId xmlns:p14="http://schemas.microsoft.com/office/powerpoint/2010/main" val="143517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396240"/>
            <a:ext cx="10353762" cy="5974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3.Static </a:t>
            </a:r>
            <a:r>
              <a:rPr lang="en-IN" b="1" dirty="0"/>
              <a:t>Code Analysis</a:t>
            </a:r>
            <a:r>
              <a:rPr lang="en-IN" b="1" dirty="0" smtClean="0"/>
              <a:t>:</a:t>
            </a:r>
            <a:endParaRPr lang="en-IN" b="1" dirty="0"/>
          </a:p>
          <a:p>
            <a:pPr marL="0" indent="0">
              <a:buNone/>
            </a:pPr>
            <a:r>
              <a:rPr lang="en-IN" dirty="0" err="1"/>
              <a:t>Analyzes</a:t>
            </a:r>
            <a:r>
              <a:rPr lang="en-IN" dirty="0"/>
              <a:t> code without running it, providing early feedback during development.</a:t>
            </a:r>
          </a:p>
          <a:p>
            <a:pPr marL="0" indent="0">
              <a:buNone/>
            </a:pPr>
            <a:r>
              <a:rPr lang="en-IN" dirty="0" smtClean="0"/>
              <a:t>Integration </a:t>
            </a:r>
            <a:r>
              <a:rPr lang="en-IN" dirty="0"/>
              <a:t>with DevOps Tools:</a:t>
            </a:r>
          </a:p>
          <a:p>
            <a:pPr marL="0" indent="0">
              <a:buNone/>
            </a:pPr>
            <a:r>
              <a:rPr lang="en-IN" dirty="0" smtClean="0"/>
              <a:t>Works </a:t>
            </a:r>
            <a:r>
              <a:rPr lang="en-IN" dirty="0"/>
              <a:t>with Jenkins, </a:t>
            </a:r>
            <a:r>
              <a:rPr lang="en-IN" dirty="0" err="1"/>
              <a:t>GitLab</a:t>
            </a:r>
            <a:r>
              <a:rPr lang="en-IN" dirty="0"/>
              <a:t>, Azure DevOps, </a:t>
            </a:r>
            <a:r>
              <a:rPr lang="en-IN" dirty="0" err="1"/>
              <a:t>Bitbucket</a:t>
            </a:r>
            <a:r>
              <a:rPr lang="en-IN" dirty="0"/>
              <a:t>, GitHub, and other CI/CD </a:t>
            </a:r>
            <a:r>
              <a:rPr lang="en-IN" dirty="0" smtClean="0"/>
              <a:t>tools.</a:t>
            </a:r>
          </a:p>
          <a:p>
            <a:pPr marL="0" indent="0">
              <a:buNone/>
            </a:pPr>
            <a:r>
              <a:rPr lang="en-IN" b="1" dirty="0" smtClean="0"/>
              <a:t>4.Dashboards &amp; Reports:</a:t>
            </a:r>
          </a:p>
          <a:p>
            <a:pPr marL="0" indent="0">
              <a:buNone/>
            </a:pPr>
            <a:r>
              <a:rPr lang="en-IN" dirty="0" smtClean="0"/>
              <a:t>Offers </a:t>
            </a:r>
            <a:r>
              <a:rPr lang="en-IN" dirty="0"/>
              <a:t>visual dashboards to monitor code quality </a:t>
            </a:r>
            <a:r>
              <a:rPr lang="en-IN" dirty="0" smtClean="0"/>
              <a:t>trends.</a:t>
            </a:r>
          </a:p>
          <a:p>
            <a:pPr marL="0" indent="0">
              <a:buNone/>
            </a:pPr>
            <a:r>
              <a:rPr lang="en-IN" dirty="0" smtClean="0"/>
              <a:t>Provides detailed reports for each scan.</a:t>
            </a:r>
          </a:p>
          <a:p>
            <a:pPr marL="0" indent="0">
              <a:buNone/>
            </a:pPr>
            <a:r>
              <a:rPr lang="en-US" b="1" dirty="0" smtClean="0"/>
              <a:t>5.Customizable </a:t>
            </a:r>
            <a:r>
              <a:rPr lang="en-US" b="1" dirty="0"/>
              <a:t>Rules</a:t>
            </a:r>
            <a:r>
              <a:rPr lang="en-US" b="1" dirty="0" smtClean="0"/>
              <a:t>: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Users can define or modify rules to suit their coding standards and project requirements.</a:t>
            </a:r>
          </a:p>
          <a:p>
            <a:pPr marL="0" indent="0">
              <a:buNone/>
            </a:pPr>
            <a:r>
              <a:rPr lang="en-US" b="1" dirty="0" smtClean="0"/>
              <a:t>6.Security Checks:</a:t>
            </a:r>
          </a:p>
          <a:p>
            <a:pPr marL="0" indent="0">
              <a:buNone/>
            </a:pPr>
            <a:r>
              <a:rPr lang="en-US" dirty="0" smtClean="0"/>
              <a:t>Complies </a:t>
            </a:r>
            <a:r>
              <a:rPr lang="en-US" dirty="0"/>
              <a:t>with standards like OWASP Top 10 and SANS Top 25 to ensure secure code.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899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400" y="548640"/>
            <a:ext cx="10820400" cy="5709920"/>
          </a:xfrm>
        </p:spPr>
        <p:txBody>
          <a:bodyPr/>
          <a:lstStyle/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To deploy the application we need to create the </a:t>
            </a:r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aws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instance and connect the instance to the Jenkins dashboard</a:t>
            </a:r>
          </a:p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Take Ubuntu server with t2 large and 30gib of data storage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Add the additional security groups 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4369385"/>
            <a:ext cx="6278880" cy="21939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1952918"/>
            <a:ext cx="10891520" cy="187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04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609600"/>
            <a:ext cx="10353762" cy="5872480"/>
          </a:xfrm>
        </p:spPr>
        <p:txBody>
          <a:bodyPr/>
          <a:lstStyle/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Install AWS CLI Jenkins, </a:t>
            </a:r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Trivy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SonarQube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Connect to 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Update the packages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switch to root user ---&gt;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apt update -y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Install AWS CLI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apt install unzip -y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curl "https://awscli.amazonaws.com/awscli-exe-linux-x86_64.zip" -o "awscliv2.zip"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unzip awscliv2.zip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./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aws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/install</a:t>
            </a: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09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74320"/>
            <a:ext cx="10353762" cy="6309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i-FI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b="1" dirty="0">
                <a:latin typeface="Arial" panose="020B0604020202020204" pitchFamily="34" charset="0"/>
                <a:cs typeface="Arial" panose="020B0604020202020204" pitchFamily="34" charset="0"/>
              </a:rPr>
              <a:t>Install Jenkins on </a:t>
            </a:r>
            <a:r>
              <a:rPr lang="fi-FI" b="1" dirty="0" smtClean="0">
                <a:latin typeface="Arial" panose="020B0604020202020204" pitchFamily="34" charset="0"/>
                <a:cs typeface="Arial" panose="020B0604020202020204" pitchFamily="34" charset="0"/>
              </a:rPr>
              <a:t>Ubuntu</a:t>
            </a:r>
          </a:p>
          <a:p>
            <a:pPr marL="0" indent="0">
              <a:buNone/>
            </a:pP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apt update -y</a:t>
            </a:r>
          </a:p>
          <a:p>
            <a:pPr marL="0" indent="0">
              <a:buNone/>
            </a:pP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wget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-O - https://packages.adoptium.net/artifactory/api/gpg/key/public |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tee /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/apt/keyrings/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adoptium.asc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echo "deb [signed-by=/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/apt/keyrings/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adoptium.asc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] https://packages.adoptium.net/artifactory/deb $(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awk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-F= '/^VERSION_CODENAME/{print$2}' /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-release) main" |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tee /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/apt/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sources.list.d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adoptium.list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apt update -y</a:t>
            </a:r>
          </a:p>
          <a:p>
            <a:pPr marL="0" indent="0">
              <a:buNone/>
            </a:pP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apt install temurin-17-jdk -y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usr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/bin/java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–version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curl -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fsSL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https://pkg.jenkins.io/debian-stable/jenkins.io-2023.key |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tee /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usr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/share/keyrings/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jenkins-keyring.asc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&gt; /dev/null</a:t>
            </a: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58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335280"/>
            <a:ext cx="10353762" cy="6187440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echo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deb [signed-by=/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usr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/share/keyrings/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jenkins-keyring.asc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] https://pkg.jenkins.io/debian-stable binary/ |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tee /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/apt/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sources.list.d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jenkins.list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&gt; /dev/null</a:t>
            </a:r>
          </a:p>
          <a:p>
            <a:pPr marL="0" indent="0">
              <a:buNone/>
            </a:pP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apt-get update -y</a:t>
            </a:r>
          </a:p>
          <a:p>
            <a:pPr marL="0" indent="0">
              <a:buNone/>
            </a:pP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apt-get install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jenkins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-y</a:t>
            </a:r>
          </a:p>
          <a:p>
            <a:pPr marL="0" indent="0">
              <a:buNone/>
            </a:pP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systemctl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start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jenkins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systemctl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status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Jenkins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Verifiy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Jenkins installation: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jenkins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–version</a:t>
            </a:r>
          </a:p>
          <a:p>
            <a:pPr marL="0" indent="0">
              <a:buNone/>
            </a:pP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Install Docker on </a:t>
            </a: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Ubuntu</a:t>
            </a:r>
          </a:p>
          <a:p>
            <a:pPr marL="0" indent="0">
              <a:buNone/>
            </a:pPr>
            <a:r>
              <a:rPr lang="en-IN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I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apt-get update</a:t>
            </a:r>
          </a:p>
          <a:p>
            <a:pPr marL="0" indent="0">
              <a:buNone/>
            </a:pPr>
            <a:r>
              <a:rPr lang="en-IN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I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apt-get install ca-certificates curl</a:t>
            </a:r>
          </a:p>
          <a:p>
            <a:pPr marL="0" indent="0">
              <a:buNone/>
            </a:pPr>
            <a:r>
              <a:rPr lang="en-IN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I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install -m 0755 -d /</a:t>
            </a:r>
            <a:r>
              <a:rPr lang="en-IN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I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/apt/keyrings</a:t>
            </a:r>
          </a:p>
        </p:txBody>
      </p:sp>
    </p:spTree>
    <p:extLst>
      <p:ext uri="{BB962C8B-B14F-4D97-AF65-F5344CB8AC3E}">
        <p14:creationId xmlns:p14="http://schemas.microsoft.com/office/powerpoint/2010/main" val="311478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385</TotalTime>
  <Words>1481</Words>
  <Application>Microsoft Office PowerPoint</Application>
  <PresentationFormat>Widescreen</PresentationFormat>
  <Paragraphs>294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Arial Black</vt:lpstr>
      <vt:lpstr>Bookman Old Style</vt:lpstr>
      <vt:lpstr>Rockwell</vt:lpstr>
      <vt:lpstr>Wingdings</vt:lpstr>
      <vt:lpstr>Damask</vt:lpstr>
      <vt:lpstr>Deploying the zomato application using docker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Deploying the zomato application using docker </dc:title>
  <dc:creator>Admin</dc:creator>
  <cp:lastModifiedBy>Admin</cp:lastModifiedBy>
  <cp:revision>17</cp:revision>
  <dcterms:created xsi:type="dcterms:W3CDTF">2025-01-24T05:22:00Z</dcterms:created>
  <dcterms:modified xsi:type="dcterms:W3CDTF">2025-01-24T11:47:45Z</dcterms:modified>
</cp:coreProperties>
</file>