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2" r:id="rId2"/>
    <p:sldId id="261" r:id="rId3"/>
    <p:sldId id="269" r:id="rId4"/>
    <p:sldId id="260" r:id="rId5"/>
    <p:sldId id="266" r:id="rId6"/>
    <p:sldId id="257" r:id="rId7"/>
    <p:sldId id="258" r:id="rId8"/>
    <p:sldId id="259" r:id="rId9"/>
    <p:sldId id="264" r:id="rId10"/>
    <p:sldId id="268" r:id="rId11"/>
    <p:sldId id="265" r:id="rId12"/>
    <p:sldId id="270" r:id="rId13"/>
    <p:sldId id="267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4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4FAF5-80C8-4F49-99D5-C1C83AFA378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51CA26-7E29-4A34-B52C-BB0930BA2BF4}">
      <dgm:prSet/>
      <dgm:spPr/>
      <dgm:t>
        <a:bodyPr/>
        <a:lstStyle/>
        <a:p>
          <a:r>
            <a:rPr lang="en-US" b="1" i="1"/>
            <a:t>Purpose of document</a:t>
          </a:r>
          <a:endParaRPr lang="en-US"/>
        </a:p>
      </dgm:t>
    </dgm:pt>
    <dgm:pt modelId="{5BFC8C8E-2DD0-4ADE-9F11-D2F126F44942}" type="parTrans" cxnId="{9695B145-0C62-40A2-8691-BD3E41CD215C}">
      <dgm:prSet/>
      <dgm:spPr/>
      <dgm:t>
        <a:bodyPr/>
        <a:lstStyle/>
        <a:p>
          <a:endParaRPr lang="en-US"/>
        </a:p>
      </dgm:t>
    </dgm:pt>
    <dgm:pt modelId="{34161076-9F26-4C99-BDC9-6D6B0ED8AFC7}" type="sibTrans" cxnId="{9695B145-0C62-40A2-8691-BD3E41CD215C}">
      <dgm:prSet/>
      <dgm:spPr/>
      <dgm:t>
        <a:bodyPr/>
        <a:lstStyle/>
        <a:p>
          <a:endParaRPr lang="en-US"/>
        </a:p>
      </dgm:t>
    </dgm:pt>
    <dgm:pt modelId="{EDD9A9F4-6F26-4784-B15F-24AB903B79BA}">
      <dgm:prSet/>
      <dgm:spPr/>
      <dgm:t>
        <a:bodyPr/>
        <a:lstStyle/>
        <a:p>
          <a:r>
            <a:rPr lang="en-US" b="1" i="1" dirty="0"/>
            <a:t>Language Analysis</a:t>
          </a:r>
          <a:endParaRPr lang="en-US" dirty="0"/>
        </a:p>
      </dgm:t>
    </dgm:pt>
    <dgm:pt modelId="{D6662A8E-D6DD-4557-85A2-807ED7E9D642}" type="parTrans" cxnId="{B59AA390-7AEA-45CA-B679-5EDB0FD1BB71}">
      <dgm:prSet/>
      <dgm:spPr/>
      <dgm:t>
        <a:bodyPr/>
        <a:lstStyle/>
        <a:p>
          <a:endParaRPr lang="en-US"/>
        </a:p>
      </dgm:t>
    </dgm:pt>
    <dgm:pt modelId="{A04B3AA2-F50B-4041-8BA6-34BAFE0950EF}" type="sibTrans" cxnId="{B59AA390-7AEA-45CA-B679-5EDB0FD1BB71}">
      <dgm:prSet/>
      <dgm:spPr/>
      <dgm:t>
        <a:bodyPr/>
        <a:lstStyle/>
        <a:p>
          <a:endParaRPr lang="en-US"/>
        </a:p>
      </dgm:t>
    </dgm:pt>
    <dgm:pt modelId="{3E41F72C-A1D9-4667-96B7-1BEFE9010892}">
      <dgm:prSet/>
      <dgm:spPr/>
      <dgm:t>
        <a:bodyPr/>
        <a:lstStyle/>
        <a:p>
          <a:r>
            <a:rPr lang="en-US" b="1" i="1"/>
            <a:t>Customer Purchase Form</a:t>
          </a:r>
          <a:endParaRPr lang="en-US"/>
        </a:p>
      </dgm:t>
    </dgm:pt>
    <dgm:pt modelId="{565E6DF2-1461-490F-A471-CF86469E302C}" type="parTrans" cxnId="{04DF80A3-E849-4F59-AA98-41E0749851EC}">
      <dgm:prSet/>
      <dgm:spPr/>
      <dgm:t>
        <a:bodyPr/>
        <a:lstStyle/>
        <a:p>
          <a:endParaRPr lang="en-US"/>
        </a:p>
      </dgm:t>
    </dgm:pt>
    <dgm:pt modelId="{B3C9ED66-1DAD-432A-8DA0-F72E5B5AEA1E}" type="sibTrans" cxnId="{04DF80A3-E849-4F59-AA98-41E0749851EC}">
      <dgm:prSet/>
      <dgm:spPr/>
      <dgm:t>
        <a:bodyPr/>
        <a:lstStyle/>
        <a:p>
          <a:endParaRPr lang="en-US"/>
        </a:p>
      </dgm:t>
    </dgm:pt>
    <dgm:pt modelId="{FAA98AE4-8914-4B5E-B1F1-9406795CBE83}" type="pres">
      <dgm:prSet presAssocID="{4C84FAF5-80C8-4F49-99D5-C1C83AFA3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F44FBD-5F4E-475B-8813-C8AB5DBA53AF}" type="pres">
      <dgm:prSet presAssocID="{DD51CA26-7E29-4A34-B52C-BB0930BA2BF4}" presName="hierRoot1" presStyleCnt="0"/>
      <dgm:spPr/>
    </dgm:pt>
    <dgm:pt modelId="{BC1012B2-7B06-49C5-941D-9A1982933F26}" type="pres">
      <dgm:prSet presAssocID="{DD51CA26-7E29-4A34-B52C-BB0930BA2BF4}" presName="composite" presStyleCnt="0"/>
      <dgm:spPr/>
    </dgm:pt>
    <dgm:pt modelId="{3841B7C0-3604-499F-BBFF-3C0B0451916F}" type="pres">
      <dgm:prSet presAssocID="{DD51CA26-7E29-4A34-B52C-BB0930BA2BF4}" presName="background" presStyleLbl="node0" presStyleIdx="0" presStyleCnt="3"/>
      <dgm:spPr/>
    </dgm:pt>
    <dgm:pt modelId="{BC3A6E39-5BB7-487C-9F1C-9F82D074CE23}" type="pres">
      <dgm:prSet presAssocID="{DD51CA26-7E29-4A34-B52C-BB0930BA2BF4}" presName="text" presStyleLbl="fgAcc0" presStyleIdx="0" presStyleCnt="3">
        <dgm:presLayoutVars>
          <dgm:chPref val="3"/>
        </dgm:presLayoutVars>
      </dgm:prSet>
      <dgm:spPr/>
    </dgm:pt>
    <dgm:pt modelId="{016D2262-9902-4B78-8F14-35A9AB8B070F}" type="pres">
      <dgm:prSet presAssocID="{DD51CA26-7E29-4A34-B52C-BB0930BA2BF4}" presName="hierChild2" presStyleCnt="0"/>
      <dgm:spPr/>
    </dgm:pt>
    <dgm:pt modelId="{B32B98C6-9875-47C5-AE3C-5740B026F4FC}" type="pres">
      <dgm:prSet presAssocID="{EDD9A9F4-6F26-4784-B15F-24AB903B79BA}" presName="hierRoot1" presStyleCnt="0"/>
      <dgm:spPr/>
    </dgm:pt>
    <dgm:pt modelId="{A1EEF570-23F4-4206-9E9D-FB0076ECE272}" type="pres">
      <dgm:prSet presAssocID="{EDD9A9F4-6F26-4784-B15F-24AB903B79BA}" presName="composite" presStyleCnt="0"/>
      <dgm:spPr/>
    </dgm:pt>
    <dgm:pt modelId="{7EA6AEFC-66CC-4B83-89D9-4AEAC83A09C5}" type="pres">
      <dgm:prSet presAssocID="{EDD9A9F4-6F26-4784-B15F-24AB903B79BA}" presName="background" presStyleLbl="node0" presStyleIdx="1" presStyleCnt="3"/>
      <dgm:spPr/>
    </dgm:pt>
    <dgm:pt modelId="{9AF9E1B7-BE72-443C-B79A-43DD01EA2FF2}" type="pres">
      <dgm:prSet presAssocID="{EDD9A9F4-6F26-4784-B15F-24AB903B79BA}" presName="text" presStyleLbl="fgAcc0" presStyleIdx="1" presStyleCnt="3">
        <dgm:presLayoutVars>
          <dgm:chPref val="3"/>
        </dgm:presLayoutVars>
      </dgm:prSet>
      <dgm:spPr/>
    </dgm:pt>
    <dgm:pt modelId="{E1818C6D-D97B-4A49-B627-820044349B9E}" type="pres">
      <dgm:prSet presAssocID="{EDD9A9F4-6F26-4784-B15F-24AB903B79BA}" presName="hierChild2" presStyleCnt="0"/>
      <dgm:spPr/>
    </dgm:pt>
    <dgm:pt modelId="{24C37B32-07B4-47F8-822E-077431F0C1BB}" type="pres">
      <dgm:prSet presAssocID="{3E41F72C-A1D9-4667-96B7-1BEFE9010892}" presName="hierRoot1" presStyleCnt="0"/>
      <dgm:spPr/>
    </dgm:pt>
    <dgm:pt modelId="{3462B3C7-5E42-46BA-90F6-39265EDEB535}" type="pres">
      <dgm:prSet presAssocID="{3E41F72C-A1D9-4667-96B7-1BEFE9010892}" presName="composite" presStyleCnt="0"/>
      <dgm:spPr/>
    </dgm:pt>
    <dgm:pt modelId="{97C5ECD9-E17E-4120-A976-1AD1AA8CA0C2}" type="pres">
      <dgm:prSet presAssocID="{3E41F72C-A1D9-4667-96B7-1BEFE9010892}" presName="background" presStyleLbl="node0" presStyleIdx="2" presStyleCnt="3"/>
      <dgm:spPr/>
    </dgm:pt>
    <dgm:pt modelId="{74E44F71-9278-4593-9D67-C5ED42B280DF}" type="pres">
      <dgm:prSet presAssocID="{3E41F72C-A1D9-4667-96B7-1BEFE9010892}" presName="text" presStyleLbl="fgAcc0" presStyleIdx="2" presStyleCnt="3">
        <dgm:presLayoutVars>
          <dgm:chPref val="3"/>
        </dgm:presLayoutVars>
      </dgm:prSet>
      <dgm:spPr/>
    </dgm:pt>
    <dgm:pt modelId="{D8293F8E-60A0-4FEE-A9AA-3B7146A9BD34}" type="pres">
      <dgm:prSet presAssocID="{3E41F72C-A1D9-4667-96B7-1BEFE9010892}" presName="hierChild2" presStyleCnt="0"/>
      <dgm:spPr/>
    </dgm:pt>
  </dgm:ptLst>
  <dgm:cxnLst>
    <dgm:cxn modelId="{F28E3D03-3AE0-4616-BCA6-81780804AF9D}" type="presOf" srcId="{3E41F72C-A1D9-4667-96B7-1BEFE9010892}" destId="{74E44F71-9278-4593-9D67-C5ED42B280DF}" srcOrd="0" destOrd="0" presId="urn:microsoft.com/office/officeart/2005/8/layout/hierarchy1"/>
    <dgm:cxn modelId="{9695B145-0C62-40A2-8691-BD3E41CD215C}" srcId="{4C84FAF5-80C8-4F49-99D5-C1C83AFA3784}" destId="{DD51CA26-7E29-4A34-B52C-BB0930BA2BF4}" srcOrd="0" destOrd="0" parTransId="{5BFC8C8E-2DD0-4ADE-9F11-D2F126F44942}" sibTransId="{34161076-9F26-4C99-BDC9-6D6B0ED8AFC7}"/>
    <dgm:cxn modelId="{4E53FE67-0DB3-4BB4-B884-24A752851284}" type="presOf" srcId="{DD51CA26-7E29-4A34-B52C-BB0930BA2BF4}" destId="{BC3A6E39-5BB7-487C-9F1C-9F82D074CE23}" srcOrd="0" destOrd="0" presId="urn:microsoft.com/office/officeart/2005/8/layout/hierarchy1"/>
    <dgm:cxn modelId="{BD554782-466A-43BA-AB5F-3614C1710D14}" type="presOf" srcId="{EDD9A9F4-6F26-4784-B15F-24AB903B79BA}" destId="{9AF9E1B7-BE72-443C-B79A-43DD01EA2FF2}" srcOrd="0" destOrd="0" presId="urn:microsoft.com/office/officeart/2005/8/layout/hierarchy1"/>
    <dgm:cxn modelId="{B59AA390-7AEA-45CA-B679-5EDB0FD1BB71}" srcId="{4C84FAF5-80C8-4F49-99D5-C1C83AFA3784}" destId="{EDD9A9F4-6F26-4784-B15F-24AB903B79BA}" srcOrd="1" destOrd="0" parTransId="{D6662A8E-D6DD-4557-85A2-807ED7E9D642}" sibTransId="{A04B3AA2-F50B-4041-8BA6-34BAFE0950EF}"/>
    <dgm:cxn modelId="{04DF80A3-E849-4F59-AA98-41E0749851EC}" srcId="{4C84FAF5-80C8-4F49-99D5-C1C83AFA3784}" destId="{3E41F72C-A1D9-4667-96B7-1BEFE9010892}" srcOrd="2" destOrd="0" parTransId="{565E6DF2-1461-490F-A471-CF86469E302C}" sibTransId="{B3C9ED66-1DAD-432A-8DA0-F72E5B5AEA1E}"/>
    <dgm:cxn modelId="{FCDC9FAE-50D7-45BB-8E2C-C53A1B6B05FF}" type="presOf" srcId="{4C84FAF5-80C8-4F49-99D5-C1C83AFA3784}" destId="{FAA98AE4-8914-4B5E-B1F1-9406795CBE83}" srcOrd="0" destOrd="0" presId="urn:microsoft.com/office/officeart/2005/8/layout/hierarchy1"/>
    <dgm:cxn modelId="{8E3ED27A-4E4A-4C9A-90AD-F05DA2294820}" type="presParOf" srcId="{FAA98AE4-8914-4B5E-B1F1-9406795CBE83}" destId="{E7F44FBD-5F4E-475B-8813-C8AB5DBA53AF}" srcOrd="0" destOrd="0" presId="urn:microsoft.com/office/officeart/2005/8/layout/hierarchy1"/>
    <dgm:cxn modelId="{32C9842E-901A-4B95-8379-141362E72902}" type="presParOf" srcId="{E7F44FBD-5F4E-475B-8813-C8AB5DBA53AF}" destId="{BC1012B2-7B06-49C5-941D-9A1982933F26}" srcOrd="0" destOrd="0" presId="urn:microsoft.com/office/officeart/2005/8/layout/hierarchy1"/>
    <dgm:cxn modelId="{54812658-7D62-4C99-BB68-4D4223405F78}" type="presParOf" srcId="{BC1012B2-7B06-49C5-941D-9A1982933F26}" destId="{3841B7C0-3604-499F-BBFF-3C0B0451916F}" srcOrd="0" destOrd="0" presId="urn:microsoft.com/office/officeart/2005/8/layout/hierarchy1"/>
    <dgm:cxn modelId="{050BEA61-2C16-4C53-807C-DD31EE17695F}" type="presParOf" srcId="{BC1012B2-7B06-49C5-941D-9A1982933F26}" destId="{BC3A6E39-5BB7-487C-9F1C-9F82D074CE23}" srcOrd="1" destOrd="0" presId="urn:microsoft.com/office/officeart/2005/8/layout/hierarchy1"/>
    <dgm:cxn modelId="{FD0D57CA-0EB9-4869-88EE-43475C964CC9}" type="presParOf" srcId="{E7F44FBD-5F4E-475B-8813-C8AB5DBA53AF}" destId="{016D2262-9902-4B78-8F14-35A9AB8B070F}" srcOrd="1" destOrd="0" presId="urn:microsoft.com/office/officeart/2005/8/layout/hierarchy1"/>
    <dgm:cxn modelId="{DCDE2083-A207-41A8-864B-9CBBD5A92D9D}" type="presParOf" srcId="{FAA98AE4-8914-4B5E-B1F1-9406795CBE83}" destId="{B32B98C6-9875-47C5-AE3C-5740B026F4FC}" srcOrd="1" destOrd="0" presId="urn:microsoft.com/office/officeart/2005/8/layout/hierarchy1"/>
    <dgm:cxn modelId="{DEB65B33-9562-4DC4-8E45-B6A569A490D2}" type="presParOf" srcId="{B32B98C6-9875-47C5-AE3C-5740B026F4FC}" destId="{A1EEF570-23F4-4206-9E9D-FB0076ECE272}" srcOrd="0" destOrd="0" presId="urn:microsoft.com/office/officeart/2005/8/layout/hierarchy1"/>
    <dgm:cxn modelId="{AB2DB7F5-4E0E-44F6-AB81-CE933BE54A81}" type="presParOf" srcId="{A1EEF570-23F4-4206-9E9D-FB0076ECE272}" destId="{7EA6AEFC-66CC-4B83-89D9-4AEAC83A09C5}" srcOrd="0" destOrd="0" presId="urn:microsoft.com/office/officeart/2005/8/layout/hierarchy1"/>
    <dgm:cxn modelId="{BA9A12D0-3577-4E61-91BE-A9C407325438}" type="presParOf" srcId="{A1EEF570-23F4-4206-9E9D-FB0076ECE272}" destId="{9AF9E1B7-BE72-443C-B79A-43DD01EA2FF2}" srcOrd="1" destOrd="0" presId="urn:microsoft.com/office/officeart/2005/8/layout/hierarchy1"/>
    <dgm:cxn modelId="{3D6B848B-7803-4416-A2C2-DF150A71FCC0}" type="presParOf" srcId="{B32B98C6-9875-47C5-AE3C-5740B026F4FC}" destId="{E1818C6D-D97B-4A49-B627-820044349B9E}" srcOrd="1" destOrd="0" presId="urn:microsoft.com/office/officeart/2005/8/layout/hierarchy1"/>
    <dgm:cxn modelId="{B1DFAC90-AE16-43D6-920A-DA0BBD7F3AD2}" type="presParOf" srcId="{FAA98AE4-8914-4B5E-B1F1-9406795CBE83}" destId="{24C37B32-07B4-47F8-822E-077431F0C1BB}" srcOrd="2" destOrd="0" presId="urn:microsoft.com/office/officeart/2005/8/layout/hierarchy1"/>
    <dgm:cxn modelId="{F74D4B30-C2DC-41E9-A2AF-D0ABC14D816E}" type="presParOf" srcId="{24C37B32-07B4-47F8-822E-077431F0C1BB}" destId="{3462B3C7-5E42-46BA-90F6-39265EDEB535}" srcOrd="0" destOrd="0" presId="urn:microsoft.com/office/officeart/2005/8/layout/hierarchy1"/>
    <dgm:cxn modelId="{52695867-B422-470A-818A-3162FD3147C3}" type="presParOf" srcId="{3462B3C7-5E42-46BA-90F6-39265EDEB535}" destId="{97C5ECD9-E17E-4120-A976-1AD1AA8CA0C2}" srcOrd="0" destOrd="0" presId="urn:microsoft.com/office/officeart/2005/8/layout/hierarchy1"/>
    <dgm:cxn modelId="{4D66C7C0-8B55-44CA-A4E2-3147FB4C628A}" type="presParOf" srcId="{3462B3C7-5E42-46BA-90F6-39265EDEB535}" destId="{74E44F71-9278-4593-9D67-C5ED42B280DF}" srcOrd="1" destOrd="0" presId="urn:microsoft.com/office/officeart/2005/8/layout/hierarchy1"/>
    <dgm:cxn modelId="{30259EFD-27B9-4422-B825-D639A70B6B91}" type="presParOf" srcId="{24C37B32-07B4-47F8-822E-077431F0C1BB}" destId="{D8293F8E-60A0-4FEE-A9AA-3B7146A9BD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2CE55-C99C-4D22-858A-8C952B848A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04DD88B-1671-4996-A1F4-FAB760D31477}">
      <dgm:prSet/>
      <dgm:spPr/>
      <dgm:t>
        <a:bodyPr/>
        <a:lstStyle/>
        <a:p>
          <a:pPr>
            <a:defRPr cap="all"/>
          </a:pPr>
          <a:r>
            <a:rPr lang="en-US"/>
            <a:t>SQL</a:t>
          </a:r>
        </a:p>
      </dgm:t>
    </dgm:pt>
    <dgm:pt modelId="{AA8FFE5F-F79E-47D5-9723-1BD515E3065B}" type="parTrans" cxnId="{8725D0DF-CAEC-412B-B053-CB2050F11259}">
      <dgm:prSet/>
      <dgm:spPr/>
      <dgm:t>
        <a:bodyPr/>
        <a:lstStyle/>
        <a:p>
          <a:endParaRPr lang="en-US"/>
        </a:p>
      </dgm:t>
    </dgm:pt>
    <dgm:pt modelId="{5231665C-CBD3-46F2-A68E-74C95538B6AC}" type="sibTrans" cxnId="{8725D0DF-CAEC-412B-B053-CB2050F11259}">
      <dgm:prSet/>
      <dgm:spPr/>
      <dgm:t>
        <a:bodyPr/>
        <a:lstStyle/>
        <a:p>
          <a:endParaRPr lang="en-US"/>
        </a:p>
      </dgm:t>
    </dgm:pt>
    <dgm:pt modelId="{645B38B8-CA16-41A6-A735-467090982515}">
      <dgm:prSet/>
      <dgm:spPr/>
      <dgm:t>
        <a:bodyPr/>
        <a:lstStyle/>
        <a:p>
          <a:pPr>
            <a:defRPr cap="all"/>
          </a:pPr>
          <a:r>
            <a:rPr lang="en-US"/>
            <a:t>HTML </a:t>
          </a:r>
        </a:p>
      </dgm:t>
    </dgm:pt>
    <dgm:pt modelId="{BB98A600-1446-4B89-A24B-799C18C43E09}" type="parTrans" cxnId="{F00E50E0-B7FB-4D74-820D-75632BAEE093}">
      <dgm:prSet/>
      <dgm:spPr/>
      <dgm:t>
        <a:bodyPr/>
        <a:lstStyle/>
        <a:p>
          <a:endParaRPr lang="en-US"/>
        </a:p>
      </dgm:t>
    </dgm:pt>
    <dgm:pt modelId="{ED26471C-C7CF-43FA-9ACD-912D6CE1ED86}" type="sibTrans" cxnId="{F00E50E0-B7FB-4D74-820D-75632BAEE093}">
      <dgm:prSet/>
      <dgm:spPr/>
      <dgm:t>
        <a:bodyPr/>
        <a:lstStyle/>
        <a:p>
          <a:endParaRPr lang="en-US"/>
        </a:p>
      </dgm:t>
    </dgm:pt>
    <dgm:pt modelId="{8BBC5676-434A-4104-86C8-145B7303E323}">
      <dgm:prSet/>
      <dgm:spPr/>
      <dgm:t>
        <a:bodyPr/>
        <a:lstStyle/>
        <a:p>
          <a:pPr>
            <a:defRPr cap="all"/>
          </a:pPr>
          <a:r>
            <a:rPr lang="en-US"/>
            <a:t>PHP</a:t>
          </a:r>
        </a:p>
      </dgm:t>
    </dgm:pt>
    <dgm:pt modelId="{EFEEEE73-ABA6-4DE5-8AD9-8F6D788E7608}" type="parTrans" cxnId="{363257EB-56DE-44F6-93D9-9AA14AB55DCB}">
      <dgm:prSet/>
      <dgm:spPr/>
      <dgm:t>
        <a:bodyPr/>
        <a:lstStyle/>
        <a:p>
          <a:endParaRPr lang="en-US"/>
        </a:p>
      </dgm:t>
    </dgm:pt>
    <dgm:pt modelId="{C10C6E48-F72A-4391-BEED-B17F7AB30EA3}" type="sibTrans" cxnId="{363257EB-56DE-44F6-93D9-9AA14AB55DCB}">
      <dgm:prSet/>
      <dgm:spPr/>
      <dgm:t>
        <a:bodyPr/>
        <a:lstStyle/>
        <a:p>
          <a:endParaRPr lang="en-US"/>
        </a:p>
      </dgm:t>
    </dgm:pt>
    <dgm:pt modelId="{DA4E920C-C329-414D-85F2-F654F365DE96}">
      <dgm:prSet/>
      <dgm:spPr/>
      <dgm:t>
        <a:bodyPr/>
        <a:lstStyle/>
        <a:p>
          <a:pPr>
            <a:defRPr cap="all"/>
          </a:pPr>
          <a:r>
            <a:rPr lang="en-US"/>
            <a:t>Flutter </a:t>
          </a:r>
        </a:p>
      </dgm:t>
    </dgm:pt>
    <dgm:pt modelId="{3A5B3B10-288F-457E-A618-D2B336207C4F}" type="parTrans" cxnId="{6FFACAFC-C367-4076-A446-8205AD4E4C50}">
      <dgm:prSet/>
      <dgm:spPr/>
      <dgm:t>
        <a:bodyPr/>
        <a:lstStyle/>
        <a:p>
          <a:endParaRPr lang="en-US"/>
        </a:p>
      </dgm:t>
    </dgm:pt>
    <dgm:pt modelId="{FC35454E-DC4C-4877-B0FB-FF33EB2DF04A}" type="sibTrans" cxnId="{6FFACAFC-C367-4076-A446-8205AD4E4C50}">
      <dgm:prSet/>
      <dgm:spPr/>
      <dgm:t>
        <a:bodyPr/>
        <a:lstStyle/>
        <a:p>
          <a:endParaRPr lang="en-US"/>
        </a:p>
      </dgm:t>
    </dgm:pt>
    <dgm:pt modelId="{B5200895-24AD-44EA-82E6-4A876B74D410}">
      <dgm:prSet/>
      <dgm:spPr/>
      <dgm:t>
        <a:bodyPr/>
        <a:lstStyle/>
        <a:p>
          <a:pPr>
            <a:defRPr cap="all"/>
          </a:pPr>
          <a:r>
            <a:rPr lang="en-US"/>
            <a:t>Dart</a:t>
          </a:r>
        </a:p>
      </dgm:t>
    </dgm:pt>
    <dgm:pt modelId="{25BE33A5-D887-499F-97EE-023012162FBA}" type="parTrans" cxnId="{B6B64262-31F0-4A5E-9DAE-7D2C3C9E603B}">
      <dgm:prSet/>
      <dgm:spPr/>
      <dgm:t>
        <a:bodyPr/>
        <a:lstStyle/>
        <a:p>
          <a:endParaRPr lang="en-US"/>
        </a:p>
      </dgm:t>
    </dgm:pt>
    <dgm:pt modelId="{ADEFF10D-55B2-4C24-97B1-6ED066BC171A}" type="sibTrans" cxnId="{B6B64262-31F0-4A5E-9DAE-7D2C3C9E603B}">
      <dgm:prSet/>
      <dgm:spPr/>
      <dgm:t>
        <a:bodyPr/>
        <a:lstStyle/>
        <a:p>
          <a:endParaRPr lang="en-US"/>
        </a:p>
      </dgm:t>
    </dgm:pt>
    <dgm:pt modelId="{77630E09-A8C3-40AA-B52C-B7BB8F13D953}">
      <dgm:prSet/>
      <dgm:spPr/>
      <dgm:t>
        <a:bodyPr/>
        <a:lstStyle/>
        <a:p>
          <a:pPr>
            <a:defRPr cap="all"/>
          </a:pPr>
          <a:r>
            <a:rPr lang="en-US"/>
            <a:t>Android Studio </a:t>
          </a:r>
        </a:p>
      </dgm:t>
    </dgm:pt>
    <dgm:pt modelId="{3E897932-EF0E-420D-B94F-97FD3355513A}" type="parTrans" cxnId="{33B6FF68-3C61-4CC2-9133-B4ADDD5F4809}">
      <dgm:prSet/>
      <dgm:spPr/>
      <dgm:t>
        <a:bodyPr/>
        <a:lstStyle/>
        <a:p>
          <a:endParaRPr lang="en-US"/>
        </a:p>
      </dgm:t>
    </dgm:pt>
    <dgm:pt modelId="{CE89B217-AEBB-4EDA-B70B-11DDE375F498}" type="sibTrans" cxnId="{33B6FF68-3C61-4CC2-9133-B4ADDD5F4809}">
      <dgm:prSet/>
      <dgm:spPr/>
      <dgm:t>
        <a:bodyPr/>
        <a:lstStyle/>
        <a:p>
          <a:endParaRPr lang="en-US"/>
        </a:p>
      </dgm:t>
    </dgm:pt>
    <dgm:pt modelId="{4DDC5319-2F57-4AB0-A70B-20B3D220C98D}" type="pres">
      <dgm:prSet presAssocID="{DDD2CE55-C99C-4D22-858A-8C952B848AED}" presName="root" presStyleCnt="0">
        <dgm:presLayoutVars>
          <dgm:dir/>
          <dgm:resizeHandles val="exact"/>
        </dgm:presLayoutVars>
      </dgm:prSet>
      <dgm:spPr/>
    </dgm:pt>
    <dgm:pt modelId="{AB61E399-C952-4908-8090-626AD34610F1}" type="pres">
      <dgm:prSet presAssocID="{804DD88B-1671-4996-A1F4-FAB760D31477}" presName="compNode" presStyleCnt="0"/>
      <dgm:spPr/>
    </dgm:pt>
    <dgm:pt modelId="{73D82F16-96DF-4113-AE4F-D27DD16854B0}" type="pres">
      <dgm:prSet presAssocID="{804DD88B-1671-4996-A1F4-FAB760D31477}" presName="iconBgRect" presStyleLbl="bgShp" presStyleIdx="0" presStyleCnt="6"/>
      <dgm:spPr/>
    </dgm:pt>
    <dgm:pt modelId="{869A4F7D-0915-40AF-A43F-0FB23E24478A}" type="pres">
      <dgm:prSet presAssocID="{804DD88B-1671-4996-A1F4-FAB760D314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9C5A75-CB93-48B8-BE1E-92403BC85615}" type="pres">
      <dgm:prSet presAssocID="{804DD88B-1671-4996-A1F4-FAB760D31477}" presName="spaceRect" presStyleCnt="0"/>
      <dgm:spPr/>
    </dgm:pt>
    <dgm:pt modelId="{239F4E15-F8B6-40BF-897F-C1B11F56C8B6}" type="pres">
      <dgm:prSet presAssocID="{804DD88B-1671-4996-A1F4-FAB760D31477}" presName="textRect" presStyleLbl="revTx" presStyleIdx="0" presStyleCnt="6">
        <dgm:presLayoutVars>
          <dgm:chMax val="1"/>
          <dgm:chPref val="1"/>
        </dgm:presLayoutVars>
      </dgm:prSet>
      <dgm:spPr/>
    </dgm:pt>
    <dgm:pt modelId="{336AD730-F28B-49D3-B99A-0A021B9D3F50}" type="pres">
      <dgm:prSet presAssocID="{5231665C-CBD3-46F2-A68E-74C95538B6AC}" presName="sibTrans" presStyleCnt="0"/>
      <dgm:spPr/>
    </dgm:pt>
    <dgm:pt modelId="{91972083-CC99-461C-9909-394AB51B1FE6}" type="pres">
      <dgm:prSet presAssocID="{645B38B8-CA16-41A6-A735-467090982515}" presName="compNode" presStyleCnt="0"/>
      <dgm:spPr/>
    </dgm:pt>
    <dgm:pt modelId="{3A9D5CC2-72DC-444F-A161-52706D9FAD2E}" type="pres">
      <dgm:prSet presAssocID="{645B38B8-CA16-41A6-A735-467090982515}" presName="iconBgRect" presStyleLbl="bgShp" presStyleIdx="1" presStyleCnt="6"/>
      <dgm:spPr/>
    </dgm:pt>
    <dgm:pt modelId="{61ECD4C2-5106-43F7-9F04-DD9AFD14CE41}" type="pres">
      <dgm:prSet presAssocID="{645B38B8-CA16-41A6-A735-46709098251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71F13B-0F21-4369-A60B-ABCBB1AAA2E1}" type="pres">
      <dgm:prSet presAssocID="{645B38B8-CA16-41A6-A735-467090982515}" presName="spaceRect" presStyleCnt="0"/>
      <dgm:spPr/>
    </dgm:pt>
    <dgm:pt modelId="{7D2050EA-75CC-468F-B4FB-A6476A29944F}" type="pres">
      <dgm:prSet presAssocID="{645B38B8-CA16-41A6-A735-467090982515}" presName="textRect" presStyleLbl="revTx" presStyleIdx="1" presStyleCnt="6">
        <dgm:presLayoutVars>
          <dgm:chMax val="1"/>
          <dgm:chPref val="1"/>
        </dgm:presLayoutVars>
      </dgm:prSet>
      <dgm:spPr/>
    </dgm:pt>
    <dgm:pt modelId="{F6DC0F8F-7442-48E9-A522-81FE67D98C17}" type="pres">
      <dgm:prSet presAssocID="{ED26471C-C7CF-43FA-9ACD-912D6CE1ED86}" presName="sibTrans" presStyleCnt="0"/>
      <dgm:spPr/>
    </dgm:pt>
    <dgm:pt modelId="{8072A474-D8A3-4132-93DD-67DEF7294178}" type="pres">
      <dgm:prSet presAssocID="{8BBC5676-434A-4104-86C8-145B7303E323}" presName="compNode" presStyleCnt="0"/>
      <dgm:spPr/>
    </dgm:pt>
    <dgm:pt modelId="{0A5C43BC-9A46-44E0-9603-A5566398547D}" type="pres">
      <dgm:prSet presAssocID="{8BBC5676-434A-4104-86C8-145B7303E323}" presName="iconBgRect" presStyleLbl="bgShp" presStyleIdx="2" presStyleCnt="6"/>
      <dgm:spPr/>
    </dgm:pt>
    <dgm:pt modelId="{6ED7C7B5-42F4-432D-B67A-604E0185018C}" type="pres">
      <dgm:prSet presAssocID="{8BBC5676-434A-4104-86C8-145B7303E3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6CCB68B-BDE9-4707-A805-B80D03D01193}" type="pres">
      <dgm:prSet presAssocID="{8BBC5676-434A-4104-86C8-145B7303E323}" presName="spaceRect" presStyleCnt="0"/>
      <dgm:spPr/>
    </dgm:pt>
    <dgm:pt modelId="{CB39B387-ECC4-47DF-BF05-2F0340496E10}" type="pres">
      <dgm:prSet presAssocID="{8BBC5676-434A-4104-86C8-145B7303E323}" presName="textRect" presStyleLbl="revTx" presStyleIdx="2" presStyleCnt="6">
        <dgm:presLayoutVars>
          <dgm:chMax val="1"/>
          <dgm:chPref val="1"/>
        </dgm:presLayoutVars>
      </dgm:prSet>
      <dgm:spPr/>
    </dgm:pt>
    <dgm:pt modelId="{16CB9D72-E1A9-43C7-962A-BB9A02401C7B}" type="pres">
      <dgm:prSet presAssocID="{C10C6E48-F72A-4391-BEED-B17F7AB30EA3}" presName="sibTrans" presStyleCnt="0"/>
      <dgm:spPr/>
    </dgm:pt>
    <dgm:pt modelId="{2C01867C-AE73-4213-AA2A-65ACA594C226}" type="pres">
      <dgm:prSet presAssocID="{DA4E920C-C329-414D-85F2-F654F365DE96}" presName="compNode" presStyleCnt="0"/>
      <dgm:spPr/>
    </dgm:pt>
    <dgm:pt modelId="{190EFC98-6624-402B-849E-2F7A38476739}" type="pres">
      <dgm:prSet presAssocID="{DA4E920C-C329-414D-85F2-F654F365DE96}" presName="iconBgRect" presStyleLbl="bgShp" presStyleIdx="3" presStyleCnt="6"/>
      <dgm:spPr/>
    </dgm:pt>
    <dgm:pt modelId="{1DD5FB6A-A191-409C-8191-B84BF77A1A60}" type="pres">
      <dgm:prSet presAssocID="{DA4E920C-C329-414D-85F2-F654F365DE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ABFAC20A-B85B-4714-8A36-AFD9110E1C4B}" type="pres">
      <dgm:prSet presAssocID="{DA4E920C-C329-414D-85F2-F654F365DE96}" presName="spaceRect" presStyleCnt="0"/>
      <dgm:spPr/>
    </dgm:pt>
    <dgm:pt modelId="{3E1B45EE-DA64-46EE-946C-00FC08E858D4}" type="pres">
      <dgm:prSet presAssocID="{DA4E920C-C329-414D-85F2-F654F365DE96}" presName="textRect" presStyleLbl="revTx" presStyleIdx="3" presStyleCnt="6">
        <dgm:presLayoutVars>
          <dgm:chMax val="1"/>
          <dgm:chPref val="1"/>
        </dgm:presLayoutVars>
      </dgm:prSet>
      <dgm:spPr/>
    </dgm:pt>
    <dgm:pt modelId="{D382C7D6-732E-4CA1-9982-875704D84B9B}" type="pres">
      <dgm:prSet presAssocID="{FC35454E-DC4C-4877-B0FB-FF33EB2DF04A}" presName="sibTrans" presStyleCnt="0"/>
      <dgm:spPr/>
    </dgm:pt>
    <dgm:pt modelId="{0BC4AC2A-5C0D-45F1-A502-A0AC2965DA70}" type="pres">
      <dgm:prSet presAssocID="{B5200895-24AD-44EA-82E6-4A876B74D410}" presName="compNode" presStyleCnt="0"/>
      <dgm:spPr/>
    </dgm:pt>
    <dgm:pt modelId="{2E6C635B-4A68-4C2C-85BF-F62A9392087E}" type="pres">
      <dgm:prSet presAssocID="{B5200895-24AD-44EA-82E6-4A876B74D410}" presName="iconBgRect" presStyleLbl="bgShp" presStyleIdx="4" presStyleCnt="6"/>
      <dgm:spPr/>
    </dgm:pt>
    <dgm:pt modelId="{3EE797D1-923E-4B1D-B7D1-C4387819AD50}" type="pres">
      <dgm:prSet presAssocID="{B5200895-24AD-44EA-82E6-4A876B74D4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B68B0F5-BFCD-4AAA-A562-695D776313B2}" type="pres">
      <dgm:prSet presAssocID="{B5200895-24AD-44EA-82E6-4A876B74D410}" presName="spaceRect" presStyleCnt="0"/>
      <dgm:spPr/>
    </dgm:pt>
    <dgm:pt modelId="{338C01C3-956D-4CFE-9BBE-93A671B7E139}" type="pres">
      <dgm:prSet presAssocID="{B5200895-24AD-44EA-82E6-4A876B74D410}" presName="textRect" presStyleLbl="revTx" presStyleIdx="4" presStyleCnt="6">
        <dgm:presLayoutVars>
          <dgm:chMax val="1"/>
          <dgm:chPref val="1"/>
        </dgm:presLayoutVars>
      </dgm:prSet>
      <dgm:spPr/>
    </dgm:pt>
    <dgm:pt modelId="{C8C81E11-171E-4835-AE22-413A1B71D72D}" type="pres">
      <dgm:prSet presAssocID="{ADEFF10D-55B2-4C24-97B1-6ED066BC171A}" presName="sibTrans" presStyleCnt="0"/>
      <dgm:spPr/>
    </dgm:pt>
    <dgm:pt modelId="{9ACD116F-7E7E-4149-9A6C-2694576E9F27}" type="pres">
      <dgm:prSet presAssocID="{77630E09-A8C3-40AA-B52C-B7BB8F13D953}" presName="compNode" presStyleCnt="0"/>
      <dgm:spPr/>
    </dgm:pt>
    <dgm:pt modelId="{82C57BBE-6736-456F-85FE-8FB2ABB6B064}" type="pres">
      <dgm:prSet presAssocID="{77630E09-A8C3-40AA-B52C-B7BB8F13D953}" presName="iconBgRect" presStyleLbl="bgShp" presStyleIdx="5" presStyleCnt="6"/>
      <dgm:spPr/>
    </dgm:pt>
    <dgm:pt modelId="{077BAC62-3D78-4114-97D3-60BF5478E288}" type="pres">
      <dgm:prSet presAssocID="{77630E09-A8C3-40AA-B52C-B7BB8F13D9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97777D1-AC65-4F59-B6CB-1AE1A402A386}" type="pres">
      <dgm:prSet presAssocID="{77630E09-A8C3-40AA-B52C-B7BB8F13D953}" presName="spaceRect" presStyleCnt="0"/>
      <dgm:spPr/>
    </dgm:pt>
    <dgm:pt modelId="{AFB04C94-81E5-4368-B861-E45ACA669EB9}" type="pres">
      <dgm:prSet presAssocID="{77630E09-A8C3-40AA-B52C-B7BB8F13D9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2D8D005-17BA-4482-8E5F-CBB47986F51E}" type="presOf" srcId="{77630E09-A8C3-40AA-B52C-B7BB8F13D953}" destId="{AFB04C94-81E5-4368-B861-E45ACA669EB9}" srcOrd="0" destOrd="0" presId="urn:microsoft.com/office/officeart/2018/5/layout/IconCircleLabelList"/>
    <dgm:cxn modelId="{B6B64262-31F0-4A5E-9DAE-7D2C3C9E603B}" srcId="{DDD2CE55-C99C-4D22-858A-8C952B848AED}" destId="{B5200895-24AD-44EA-82E6-4A876B74D410}" srcOrd="4" destOrd="0" parTransId="{25BE33A5-D887-499F-97EE-023012162FBA}" sibTransId="{ADEFF10D-55B2-4C24-97B1-6ED066BC171A}"/>
    <dgm:cxn modelId="{8F2F8962-A53A-4665-B6CD-EB0156263A25}" type="presOf" srcId="{DDD2CE55-C99C-4D22-858A-8C952B848AED}" destId="{4DDC5319-2F57-4AB0-A70B-20B3D220C98D}" srcOrd="0" destOrd="0" presId="urn:microsoft.com/office/officeart/2018/5/layout/IconCircleLabelList"/>
    <dgm:cxn modelId="{33B6FF68-3C61-4CC2-9133-B4ADDD5F4809}" srcId="{DDD2CE55-C99C-4D22-858A-8C952B848AED}" destId="{77630E09-A8C3-40AA-B52C-B7BB8F13D953}" srcOrd="5" destOrd="0" parTransId="{3E897932-EF0E-420D-B94F-97FD3355513A}" sibTransId="{CE89B217-AEBB-4EDA-B70B-11DDE375F498}"/>
    <dgm:cxn modelId="{CAAB5579-2B6B-41FC-9D58-0B74B6AF66E5}" type="presOf" srcId="{8BBC5676-434A-4104-86C8-145B7303E323}" destId="{CB39B387-ECC4-47DF-BF05-2F0340496E10}" srcOrd="0" destOrd="0" presId="urn:microsoft.com/office/officeart/2018/5/layout/IconCircleLabelList"/>
    <dgm:cxn modelId="{3191B988-282F-49D7-AD83-761A96DDAA22}" type="presOf" srcId="{645B38B8-CA16-41A6-A735-467090982515}" destId="{7D2050EA-75CC-468F-B4FB-A6476A29944F}" srcOrd="0" destOrd="0" presId="urn:microsoft.com/office/officeart/2018/5/layout/IconCircleLabelList"/>
    <dgm:cxn modelId="{C23F519B-A0D5-4CFA-9EBA-15F0AD7E9730}" type="presOf" srcId="{804DD88B-1671-4996-A1F4-FAB760D31477}" destId="{239F4E15-F8B6-40BF-897F-C1B11F56C8B6}" srcOrd="0" destOrd="0" presId="urn:microsoft.com/office/officeart/2018/5/layout/IconCircleLabelList"/>
    <dgm:cxn modelId="{8725D0DF-CAEC-412B-B053-CB2050F11259}" srcId="{DDD2CE55-C99C-4D22-858A-8C952B848AED}" destId="{804DD88B-1671-4996-A1F4-FAB760D31477}" srcOrd="0" destOrd="0" parTransId="{AA8FFE5F-F79E-47D5-9723-1BD515E3065B}" sibTransId="{5231665C-CBD3-46F2-A68E-74C95538B6AC}"/>
    <dgm:cxn modelId="{F00E50E0-B7FB-4D74-820D-75632BAEE093}" srcId="{DDD2CE55-C99C-4D22-858A-8C952B848AED}" destId="{645B38B8-CA16-41A6-A735-467090982515}" srcOrd="1" destOrd="0" parTransId="{BB98A600-1446-4B89-A24B-799C18C43E09}" sibTransId="{ED26471C-C7CF-43FA-9ACD-912D6CE1ED86}"/>
    <dgm:cxn modelId="{94D321EA-A2A7-4282-8FB7-7DC9DB3DF2F2}" type="presOf" srcId="{DA4E920C-C329-414D-85F2-F654F365DE96}" destId="{3E1B45EE-DA64-46EE-946C-00FC08E858D4}" srcOrd="0" destOrd="0" presId="urn:microsoft.com/office/officeart/2018/5/layout/IconCircleLabelList"/>
    <dgm:cxn modelId="{363257EB-56DE-44F6-93D9-9AA14AB55DCB}" srcId="{DDD2CE55-C99C-4D22-858A-8C952B848AED}" destId="{8BBC5676-434A-4104-86C8-145B7303E323}" srcOrd="2" destOrd="0" parTransId="{EFEEEE73-ABA6-4DE5-8AD9-8F6D788E7608}" sibTransId="{C10C6E48-F72A-4391-BEED-B17F7AB30EA3}"/>
    <dgm:cxn modelId="{FD763AF6-2318-41F4-BCC7-D07B5BE416C2}" type="presOf" srcId="{B5200895-24AD-44EA-82E6-4A876B74D410}" destId="{338C01C3-956D-4CFE-9BBE-93A671B7E139}" srcOrd="0" destOrd="0" presId="urn:microsoft.com/office/officeart/2018/5/layout/IconCircleLabelList"/>
    <dgm:cxn modelId="{6FFACAFC-C367-4076-A446-8205AD4E4C50}" srcId="{DDD2CE55-C99C-4D22-858A-8C952B848AED}" destId="{DA4E920C-C329-414D-85F2-F654F365DE96}" srcOrd="3" destOrd="0" parTransId="{3A5B3B10-288F-457E-A618-D2B336207C4F}" sibTransId="{FC35454E-DC4C-4877-B0FB-FF33EB2DF04A}"/>
    <dgm:cxn modelId="{24768947-79AD-4BE0-8CD5-6AD765E83F90}" type="presParOf" srcId="{4DDC5319-2F57-4AB0-A70B-20B3D220C98D}" destId="{AB61E399-C952-4908-8090-626AD34610F1}" srcOrd="0" destOrd="0" presId="urn:microsoft.com/office/officeart/2018/5/layout/IconCircleLabelList"/>
    <dgm:cxn modelId="{DF63726D-6F6D-4E69-A7F1-2F4AB33A0004}" type="presParOf" srcId="{AB61E399-C952-4908-8090-626AD34610F1}" destId="{73D82F16-96DF-4113-AE4F-D27DD16854B0}" srcOrd="0" destOrd="0" presId="urn:microsoft.com/office/officeart/2018/5/layout/IconCircleLabelList"/>
    <dgm:cxn modelId="{BFE5047A-BF61-4806-B8B0-64E135D4EC05}" type="presParOf" srcId="{AB61E399-C952-4908-8090-626AD34610F1}" destId="{869A4F7D-0915-40AF-A43F-0FB23E24478A}" srcOrd="1" destOrd="0" presId="urn:microsoft.com/office/officeart/2018/5/layout/IconCircleLabelList"/>
    <dgm:cxn modelId="{552755FE-8DE0-47C9-8007-E7F6E0DC3A5E}" type="presParOf" srcId="{AB61E399-C952-4908-8090-626AD34610F1}" destId="{739C5A75-CB93-48B8-BE1E-92403BC85615}" srcOrd="2" destOrd="0" presId="urn:microsoft.com/office/officeart/2018/5/layout/IconCircleLabelList"/>
    <dgm:cxn modelId="{6A953725-93CD-4D70-A234-5D7CD4158A25}" type="presParOf" srcId="{AB61E399-C952-4908-8090-626AD34610F1}" destId="{239F4E15-F8B6-40BF-897F-C1B11F56C8B6}" srcOrd="3" destOrd="0" presId="urn:microsoft.com/office/officeart/2018/5/layout/IconCircleLabelList"/>
    <dgm:cxn modelId="{AD9D75D2-FD05-4849-84C6-9B344E97D386}" type="presParOf" srcId="{4DDC5319-2F57-4AB0-A70B-20B3D220C98D}" destId="{336AD730-F28B-49D3-B99A-0A021B9D3F50}" srcOrd="1" destOrd="0" presId="urn:microsoft.com/office/officeart/2018/5/layout/IconCircleLabelList"/>
    <dgm:cxn modelId="{08A0F640-1ECC-4F3B-ABCD-06275C7ECACF}" type="presParOf" srcId="{4DDC5319-2F57-4AB0-A70B-20B3D220C98D}" destId="{91972083-CC99-461C-9909-394AB51B1FE6}" srcOrd="2" destOrd="0" presId="urn:microsoft.com/office/officeart/2018/5/layout/IconCircleLabelList"/>
    <dgm:cxn modelId="{AA63C99B-DD93-4B43-A752-088256691CDE}" type="presParOf" srcId="{91972083-CC99-461C-9909-394AB51B1FE6}" destId="{3A9D5CC2-72DC-444F-A161-52706D9FAD2E}" srcOrd="0" destOrd="0" presId="urn:microsoft.com/office/officeart/2018/5/layout/IconCircleLabelList"/>
    <dgm:cxn modelId="{C27B1250-E9A8-48FF-85D7-51F5EFF8CD4C}" type="presParOf" srcId="{91972083-CC99-461C-9909-394AB51B1FE6}" destId="{61ECD4C2-5106-43F7-9F04-DD9AFD14CE41}" srcOrd="1" destOrd="0" presId="urn:microsoft.com/office/officeart/2018/5/layout/IconCircleLabelList"/>
    <dgm:cxn modelId="{80F1CD42-1F04-4F9A-9495-4B0BEE420D04}" type="presParOf" srcId="{91972083-CC99-461C-9909-394AB51B1FE6}" destId="{FC71F13B-0F21-4369-A60B-ABCBB1AAA2E1}" srcOrd="2" destOrd="0" presId="urn:microsoft.com/office/officeart/2018/5/layout/IconCircleLabelList"/>
    <dgm:cxn modelId="{121A8F07-9718-4191-8C6E-DEA3B170A21D}" type="presParOf" srcId="{91972083-CC99-461C-9909-394AB51B1FE6}" destId="{7D2050EA-75CC-468F-B4FB-A6476A29944F}" srcOrd="3" destOrd="0" presId="urn:microsoft.com/office/officeart/2018/5/layout/IconCircleLabelList"/>
    <dgm:cxn modelId="{08294363-E7F4-4574-8BF7-FF7E45DB2AF0}" type="presParOf" srcId="{4DDC5319-2F57-4AB0-A70B-20B3D220C98D}" destId="{F6DC0F8F-7442-48E9-A522-81FE67D98C17}" srcOrd="3" destOrd="0" presId="urn:microsoft.com/office/officeart/2018/5/layout/IconCircleLabelList"/>
    <dgm:cxn modelId="{E3592EB0-4641-4A09-A680-718E6C78521D}" type="presParOf" srcId="{4DDC5319-2F57-4AB0-A70B-20B3D220C98D}" destId="{8072A474-D8A3-4132-93DD-67DEF7294178}" srcOrd="4" destOrd="0" presId="urn:microsoft.com/office/officeart/2018/5/layout/IconCircleLabelList"/>
    <dgm:cxn modelId="{98B4B82C-56A4-44CA-9483-D5A7E6298786}" type="presParOf" srcId="{8072A474-D8A3-4132-93DD-67DEF7294178}" destId="{0A5C43BC-9A46-44E0-9603-A5566398547D}" srcOrd="0" destOrd="0" presId="urn:microsoft.com/office/officeart/2018/5/layout/IconCircleLabelList"/>
    <dgm:cxn modelId="{707AE917-59AC-4EAF-B52B-5F391542B31F}" type="presParOf" srcId="{8072A474-D8A3-4132-93DD-67DEF7294178}" destId="{6ED7C7B5-42F4-432D-B67A-604E0185018C}" srcOrd="1" destOrd="0" presId="urn:microsoft.com/office/officeart/2018/5/layout/IconCircleLabelList"/>
    <dgm:cxn modelId="{1192F4FA-08E1-44D6-9725-F6320D10688F}" type="presParOf" srcId="{8072A474-D8A3-4132-93DD-67DEF7294178}" destId="{66CCB68B-BDE9-4707-A805-B80D03D01193}" srcOrd="2" destOrd="0" presId="urn:microsoft.com/office/officeart/2018/5/layout/IconCircleLabelList"/>
    <dgm:cxn modelId="{685B9E0A-5E84-4197-B04F-51AACAD3949B}" type="presParOf" srcId="{8072A474-D8A3-4132-93DD-67DEF7294178}" destId="{CB39B387-ECC4-47DF-BF05-2F0340496E10}" srcOrd="3" destOrd="0" presId="urn:microsoft.com/office/officeart/2018/5/layout/IconCircleLabelList"/>
    <dgm:cxn modelId="{34C16238-9652-47A7-91F2-0A375154A5CC}" type="presParOf" srcId="{4DDC5319-2F57-4AB0-A70B-20B3D220C98D}" destId="{16CB9D72-E1A9-43C7-962A-BB9A02401C7B}" srcOrd="5" destOrd="0" presId="urn:microsoft.com/office/officeart/2018/5/layout/IconCircleLabelList"/>
    <dgm:cxn modelId="{0869918B-8474-4463-B8F1-0B01FBB3AB1F}" type="presParOf" srcId="{4DDC5319-2F57-4AB0-A70B-20B3D220C98D}" destId="{2C01867C-AE73-4213-AA2A-65ACA594C226}" srcOrd="6" destOrd="0" presId="urn:microsoft.com/office/officeart/2018/5/layout/IconCircleLabelList"/>
    <dgm:cxn modelId="{844C9A50-8F96-4286-A585-DF88523ED21A}" type="presParOf" srcId="{2C01867C-AE73-4213-AA2A-65ACA594C226}" destId="{190EFC98-6624-402B-849E-2F7A38476739}" srcOrd="0" destOrd="0" presId="urn:microsoft.com/office/officeart/2018/5/layout/IconCircleLabelList"/>
    <dgm:cxn modelId="{5B460420-278D-4BE0-A709-2E5CEC3B92CD}" type="presParOf" srcId="{2C01867C-AE73-4213-AA2A-65ACA594C226}" destId="{1DD5FB6A-A191-409C-8191-B84BF77A1A60}" srcOrd="1" destOrd="0" presId="urn:microsoft.com/office/officeart/2018/5/layout/IconCircleLabelList"/>
    <dgm:cxn modelId="{AB746DAD-2526-41E7-AF7D-4E1FBF722F7C}" type="presParOf" srcId="{2C01867C-AE73-4213-AA2A-65ACA594C226}" destId="{ABFAC20A-B85B-4714-8A36-AFD9110E1C4B}" srcOrd="2" destOrd="0" presId="urn:microsoft.com/office/officeart/2018/5/layout/IconCircleLabelList"/>
    <dgm:cxn modelId="{EFF3ED75-85D4-4255-AF4B-3D6429AF5570}" type="presParOf" srcId="{2C01867C-AE73-4213-AA2A-65ACA594C226}" destId="{3E1B45EE-DA64-46EE-946C-00FC08E858D4}" srcOrd="3" destOrd="0" presId="urn:microsoft.com/office/officeart/2018/5/layout/IconCircleLabelList"/>
    <dgm:cxn modelId="{5DCA6D90-DF14-4CC1-A01E-1276C2551F82}" type="presParOf" srcId="{4DDC5319-2F57-4AB0-A70B-20B3D220C98D}" destId="{D382C7D6-732E-4CA1-9982-875704D84B9B}" srcOrd="7" destOrd="0" presId="urn:microsoft.com/office/officeart/2018/5/layout/IconCircleLabelList"/>
    <dgm:cxn modelId="{29DBE9F9-C5BA-47FB-8B05-2806EEE78F5B}" type="presParOf" srcId="{4DDC5319-2F57-4AB0-A70B-20B3D220C98D}" destId="{0BC4AC2A-5C0D-45F1-A502-A0AC2965DA70}" srcOrd="8" destOrd="0" presId="urn:microsoft.com/office/officeart/2018/5/layout/IconCircleLabelList"/>
    <dgm:cxn modelId="{A709F8C5-1F49-44B5-859C-56C307009E3E}" type="presParOf" srcId="{0BC4AC2A-5C0D-45F1-A502-A0AC2965DA70}" destId="{2E6C635B-4A68-4C2C-85BF-F62A9392087E}" srcOrd="0" destOrd="0" presId="urn:microsoft.com/office/officeart/2018/5/layout/IconCircleLabelList"/>
    <dgm:cxn modelId="{C28010A5-5B45-446E-B1F0-B67D647779F1}" type="presParOf" srcId="{0BC4AC2A-5C0D-45F1-A502-A0AC2965DA70}" destId="{3EE797D1-923E-4B1D-B7D1-C4387819AD50}" srcOrd="1" destOrd="0" presId="urn:microsoft.com/office/officeart/2018/5/layout/IconCircleLabelList"/>
    <dgm:cxn modelId="{9B62F8AE-A628-4144-9408-2FB6E3ECB7B4}" type="presParOf" srcId="{0BC4AC2A-5C0D-45F1-A502-A0AC2965DA70}" destId="{0B68B0F5-BFCD-4AAA-A562-695D776313B2}" srcOrd="2" destOrd="0" presId="urn:microsoft.com/office/officeart/2018/5/layout/IconCircleLabelList"/>
    <dgm:cxn modelId="{40FA2DC2-A120-4111-BED3-E3EF61A9F7CC}" type="presParOf" srcId="{0BC4AC2A-5C0D-45F1-A502-A0AC2965DA70}" destId="{338C01C3-956D-4CFE-9BBE-93A671B7E139}" srcOrd="3" destOrd="0" presId="urn:microsoft.com/office/officeart/2018/5/layout/IconCircleLabelList"/>
    <dgm:cxn modelId="{7B952D49-83EE-4CF1-9796-A7F0A9D37008}" type="presParOf" srcId="{4DDC5319-2F57-4AB0-A70B-20B3D220C98D}" destId="{C8C81E11-171E-4835-AE22-413A1B71D72D}" srcOrd="9" destOrd="0" presId="urn:microsoft.com/office/officeart/2018/5/layout/IconCircleLabelList"/>
    <dgm:cxn modelId="{001F0102-F495-4950-88C0-9F7EAB2192C3}" type="presParOf" srcId="{4DDC5319-2F57-4AB0-A70B-20B3D220C98D}" destId="{9ACD116F-7E7E-4149-9A6C-2694576E9F27}" srcOrd="10" destOrd="0" presId="urn:microsoft.com/office/officeart/2018/5/layout/IconCircleLabelList"/>
    <dgm:cxn modelId="{F87BB657-FE8D-4056-98D2-2952FE982754}" type="presParOf" srcId="{9ACD116F-7E7E-4149-9A6C-2694576E9F27}" destId="{82C57BBE-6736-456F-85FE-8FB2ABB6B064}" srcOrd="0" destOrd="0" presId="urn:microsoft.com/office/officeart/2018/5/layout/IconCircleLabelList"/>
    <dgm:cxn modelId="{A5B09392-1056-4F58-96F5-5776E915A144}" type="presParOf" srcId="{9ACD116F-7E7E-4149-9A6C-2694576E9F27}" destId="{077BAC62-3D78-4114-97D3-60BF5478E288}" srcOrd="1" destOrd="0" presId="urn:microsoft.com/office/officeart/2018/5/layout/IconCircleLabelList"/>
    <dgm:cxn modelId="{D761CFE9-0DE1-47BB-B6AC-8DB7882F0DE4}" type="presParOf" srcId="{9ACD116F-7E7E-4149-9A6C-2694576E9F27}" destId="{F97777D1-AC65-4F59-B6CB-1AE1A402A386}" srcOrd="2" destOrd="0" presId="urn:microsoft.com/office/officeart/2018/5/layout/IconCircleLabelList"/>
    <dgm:cxn modelId="{D8CDA369-E9EF-446B-807B-65B1F64CCA33}" type="presParOf" srcId="{9ACD116F-7E7E-4149-9A6C-2694576E9F27}" destId="{AFB04C94-81E5-4368-B861-E45ACA669E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D69772-913C-4DDC-93FC-D99FB15A3A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89ACC2-BA86-4644-8584-CA528B305114}">
      <dgm:prSet/>
      <dgm:spPr/>
      <dgm:t>
        <a:bodyPr/>
        <a:lstStyle/>
        <a:p>
          <a:r>
            <a:rPr lang="en-US" i="1"/>
            <a:t>Milestone Analysis</a:t>
          </a:r>
          <a:endParaRPr lang="en-US"/>
        </a:p>
      </dgm:t>
    </dgm:pt>
    <dgm:pt modelId="{E51B1193-5DDC-4D5E-B99F-F8A020B5E22E}" type="parTrans" cxnId="{798B4378-74C7-4EE3-86E3-3CE7F1165B92}">
      <dgm:prSet/>
      <dgm:spPr/>
      <dgm:t>
        <a:bodyPr/>
        <a:lstStyle/>
        <a:p>
          <a:endParaRPr lang="en-US"/>
        </a:p>
      </dgm:t>
    </dgm:pt>
    <dgm:pt modelId="{0D3EE7AC-B2B5-45DA-BBFD-2AA0CF189BC1}" type="sibTrans" cxnId="{798B4378-74C7-4EE3-86E3-3CE7F1165B92}">
      <dgm:prSet/>
      <dgm:spPr/>
      <dgm:t>
        <a:bodyPr/>
        <a:lstStyle/>
        <a:p>
          <a:endParaRPr lang="en-US"/>
        </a:p>
      </dgm:t>
    </dgm:pt>
    <dgm:pt modelId="{C869050D-F750-4A2A-9C97-F4D406E98239}">
      <dgm:prSet/>
      <dgm:spPr/>
      <dgm:t>
        <a:bodyPr/>
        <a:lstStyle/>
        <a:p>
          <a:r>
            <a:rPr lang="en-US" i="1"/>
            <a:t>Development Initiatives and ideas. </a:t>
          </a:r>
          <a:endParaRPr lang="en-US"/>
        </a:p>
      </dgm:t>
    </dgm:pt>
    <dgm:pt modelId="{4E65A3EC-39E7-4968-8E50-B078966075E5}" type="parTrans" cxnId="{62178346-62AB-4E52-8D0C-BC71992B13F2}">
      <dgm:prSet/>
      <dgm:spPr/>
      <dgm:t>
        <a:bodyPr/>
        <a:lstStyle/>
        <a:p>
          <a:endParaRPr lang="en-US"/>
        </a:p>
      </dgm:t>
    </dgm:pt>
    <dgm:pt modelId="{DCFA5B30-B5B0-44C2-A86A-D8DE682E4370}" type="sibTrans" cxnId="{62178346-62AB-4E52-8D0C-BC71992B13F2}">
      <dgm:prSet/>
      <dgm:spPr/>
      <dgm:t>
        <a:bodyPr/>
        <a:lstStyle/>
        <a:p>
          <a:endParaRPr lang="en-US"/>
        </a:p>
      </dgm:t>
    </dgm:pt>
    <dgm:pt modelId="{E8752635-B2B1-46BB-BE27-3BA602A19CA2}">
      <dgm:prSet/>
      <dgm:spPr/>
      <dgm:t>
        <a:bodyPr/>
        <a:lstStyle/>
        <a:p>
          <a:r>
            <a:rPr lang="en-US" i="1"/>
            <a:t>Descriptive Code Analysis</a:t>
          </a:r>
          <a:endParaRPr lang="en-US"/>
        </a:p>
      </dgm:t>
    </dgm:pt>
    <dgm:pt modelId="{3D608AB4-A33D-49AE-ADFB-6503CF85FA1A}" type="parTrans" cxnId="{05BDE62B-9344-4ADF-9172-84FAA2763DE6}">
      <dgm:prSet/>
      <dgm:spPr/>
      <dgm:t>
        <a:bodyPr/>
        <a:lstStyle/>
        <a:p>
          <a:endParaRPr lang="en-US"/>
        </a:p>
      </dgm:t>
    </dgm:pt>
    <dgm:pt modelId="{6AF4F675-EFC9-48BE-A41C-A782B0FFFC65}" type="sibTrans" cxnId="{05BDE62B-9344-4ADF-9172-84FAA2763DE6}">
      <dgm:prSet/>
      <dgm:spPr/>
      <dgm:t>
        <a:bodyPr/>
        <a:lstStyle/>
        <a:p>
          <a:endParaRPr lang="en-US"/>
        </a:p>
      </dgm:t>
    </dgm:pt>
    <dgm:pt modelId="{510E6804-2A6E-45F2-9ABC-856F64AD91D5}">
      <dgm:prSet/>
      <dgm:spPr/>
      <dgm:t>
        <a:bodyPr/>
        <a:lstStyle/>
        <a:p>
          <a:r>
            <a:rPr lang="en-US" i="1"/>
            <a:t>Risk Management on Development</a:t>
          </a:r>
          <a:endParaRPr lang="en-US"/>
        </a:p>
      </dgm:t>
    </dgm:pt>
    <dgm:pt modelId="{F36B50E0-77C3-4E69-AE7A-309B63021C70}" type="parTrans" cxnId="{ECE3E06E-AE55-4A67-AA73-17956AD6FE95}">
      <dgm:prSet/>
      <dgm:spPr/>
      <dgm:t>
        <a:bodyPr/>
        <a:lstStyle/>
        <a:p>
          <a:endParaRPr lang="en-US"/>
        </a:p>
      </dgm:t>
    </dgm:pt>
    <dgm:pt modelId="{80F1D86E-8BD2-458E-BDE6-D4FD6E2DEB7E}" type="sibTrans" cxnId="{ECE3E06E-AE55-4A67-AA73-17956AD6FE95}">
      <dgm:prSet/>
      <dgm:spPr/>
      <dgm:t>
        <a:bodyPr/>
        <a:lstStyle/>
        <a:p>
          <a:endParaRPr lang="en-US"/>
        </a:p>
      </dgm:t>
    </dgm:pt>
    <dgm:pt modelId="{D6F40E2F-660C-480C-8A8A-C5D3034033EC}">
      <dgm:prSet/>
      <dgm:spPr/>
      <dgm:t>
        <a:bodyPr/>
        <a:lstStyle/>
        <a:p>
          <a:r>
            <a:rPr lang="en-US" i="1" dirty="0"/>
            <a:t>Language Risk Management</a:t>
          </a:r>
          <a:endParaRPr lang="en-US" dirty="0"/>
        </a:p>
      </dgm:t>
    </dgm:pt>
    <dgm:pt modelId="{ABB42457-7646-418A-B63E-C1B276CD172E}" type="parTrans" cxnId="{312EABFD-035F-4408-B1B4-F51688FCB168}">
      <dgm:prSet/>
      <dgm:spPr/>
      <dgm:t>
        <a:bodyPr/>
        <a:lstStyle/>
        <a:p>
          <a:endParaRPr lang="en-US"/>
        </a:p>
      </dgm:t>
    </dgm:pt>
    <dgm:pt modelId="{C400F426-7CB6-4808-B5FC-686AC04D7E22}" type="sibTrans" cxnId="{312EABFD-035F-4408-B1B4-F51688FCB168}">
      <dgm:prSet/>
      <dgm:spPr/>
      <dgm:t>
        <a:bodyPr/>
        <a:lstStyle/>
        <a:p>
          <a:endParaRPr lang="en-US"/>
        </a:p>
      </dgm:t>
    </dgm:pt>
    <dgm:pt modelId="{2DB85735-04B7-4839-9F2C-70AF3F35A112}" type="pres">
      <dgm:prSet presAssocID="{A4D69772-913C-4DDC-93FC-D99FB15A3AA6}" presName="root" presStyleCnt="0">
        <dgm:presLayoutVars>
          <dgm:dir/>
          <dgm:resizeHandles val="exact"/>
        </dgm:presLayoutVars>
      </dgm:prSet>
      <dgm:spPr/>
    </dgm:pt>
    <dgm:pt modelId="{7B527038-FDBC-4D19-B0CE-3F057FFE98DD}" type="pres">
      <dgm:prSet presAssocID="{A4D69772-913C-4DDC-93FC-D99FB15A3AA6}" presName="container" presStyleCnt="0">
        <dgm:presLayoutVars>
          <dgm:dir/>
          <dgm:resizeHandles val="exact"/>
        </dgm:presLayoutVars>
      </dgm:prSet>
      <dgm:spPr/>
    </dgm:pt>
    <dgm:pt modelId="{20F58019-A477-400C-9C36-4FC427E707AD}" type="pres">
      <dgm:prSet presAssocID="{8A89ACC2-BA86-4644-8584-CA528B305114}" presName="compNode" presStyleCnt="0"/>
      <dgm:spPr/>
    </dgm:pt>
    <dgm:pt modelId="{BFB9756A-E5FD-4952-AFF8-258BA8ECBE0F}" type="pres">
      <dgm:prSet presAssocID="{8A89ACC2-BA86-4644-8584-CA528B305114}" presName="iconBgRect" presStyleLbl="bgShp" presStyleIdx="0" presStyleCnt="5"/>
      <dgm:spPr/>
    </dgm:pt>
    <dgm:pt modelId="{0024E89F-BDDD-4AFC-8B1D-3377E5613308}" type="pres">
      <dgm:prSet presAssocID="{8A89ACC2-BA86-4644-8584-CA528B305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1AFBEB-AACA-4AF0-B883-76851B2A6A81}" type="pres">
      <dgm:prSet presAssocID="{8A89ACC2-BA86-4644-8584-CA528B305114}" presName="spaceRect" presStyleCnt="0"/>
      <dgm:spPr/>
    </dgm:pt>
    <dgm:pt modelId="{65B22EF1-8489-43ED-868C-31391313D299}" type="pres">
      <dgm:prSet presAssocID="{8A89ACC2-BA86-4644-8584-CA528B305114}" presName="textRect" presStyleLbl="revTx" presStyleIdx="0" presStyleCnt="5">
        <dgm:presLayoutVars>
          <dgm:chMax val="1"/>
          <dgm:chPref val="1"/>
        </dgm:presLayoutVars>
      </dgm:prSet>
      <dgm:spPr/>
    </dgm:pt>
    <dgm:pt modelId="{5F7F9C37-0DC8-4C91-BE14-74D1EED48EB0}" type="pres">
      <dgm:prSet presAssocID="{0D3EE7AC-B2B5-45DA-BBFD-2AA0CF189BC1}" presName="sibTrans" presStyleLbl="sibTrans2D1" presStyleIdx="0" presStyleCnt="0"/>
      <dgm:spPr/>
    </dgm:pt>
    <dgm:pt modelId="{8C3BF9D5-3D19-4DEC-BC67-02D21E9C9EDA}" type="pres">
      <dgm:prSet presAssocID="{C869050D-F750-4A2A-9C97-F4D406E98239}" presName="compNode" presStyleCnt="0"/>
      <dgm:spPr/>
    </dgm:pt>
    <dgm:pt modelId="{81F64B66-9338-4C61-B357-65C054298539}" type="pres">
      <dgm:prSet presAssocID="{C869050D-F750-4A2A-9C97-F4D406E98239}" presName="iconBgRect" presStyleLbl="bgShp" presStyleIdx="1" presStyleCnt="5"/>
      <dgm:spPr/>
    </dgm:pt>
    <dgm:pt modelId="{AF77775A-B470-47AC-933D-CE2190719FCF}" type="pres">
      <dgm:prSet presAssocID="{C869050D-F750-4A2A-9C97-F4D406E982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BEF2DE2-1ABA-42D3-8AA2-AB911EE13CBD}" type="pres">
      <dgm:prSet presAssocID="{C869050D-F750-4A2A-9C97-F4D406E98239}" presName="spaceRect" presStyleCnt="0"/>
      <dgm:spPr/>
    </dgm:pt>
    <dgm:pt modelId="{4F69EA70-A426-4A19-9013-1B332D83A1B3}" type="pres">
      <dgm:prSet presAssocID="{C869050D-F750-4A2A-9C97-F4D406E98239}" presName="textRect" presStyleLbl="revTx" presStyleIdx="1" presStyleCnt="5">
        <dgm:presLayoutVars>
          <dgm:chMax val="1"/>
          <dgm:chPref val="1"/>
        </dgm:presLayoutVars>
      </dgm:prSet>
      <dgm:spPr/>
    </dgm:pt>
    <dgm:pt modelId="{BCBEB41E-96BE-4852-AAF7-8466847DB75D}" type="pres">
      <dgm:prSet presAssocID="{DCFA5B30-B5B0-44C2-A86A-D8DE682E4370}" presName="sibTrans" presStyleLbl="sibTrans2D1" presStyleIdx="0" presStyleCnt="0"/>
      <dgm:spPr/>
    </dgm:pt>
    <dgm:pt modelId="{5FA378D7-678A-43A4-97A5-E302B90BBB1A}" type="pres">
      <dgm:prSet presAssocID="{E8752635-B2B1-46BB-BE27-3BA602A19CA2}" presName="compNode" presStyleCnt="0"/>
      <dgm:spPr/>
    </dgm:pt>
    <dgm:pt modelId="{BB196B0E-C4A2-47DB-9A1F-EC0F0CA8DE11}" type="pres">
      <dgm:prSet presAssocID="{E8752635-B2B1-46BB-BE27-3BA602A19CA2}" presName="iconBgRect" presStyleLbl="bgShp" presStyleIdx="2" presStyleCnt="5"/>
      <dgm:spPr/>
    </dgm:pt>
    <dgm:pt modelId="{D0BAB324-DA29-4EB4-AA3A-8F8AAC6FF155}" type="pres">
      <dgm:prSet presAssocID="{E8752635-B2B1-46BB-BE27-3BA602A19C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E5A2884-281B-4CB6-A176-2BA8DCEFD97A}" type="pres">
      <dgm:prSet presAssocID="{E8752635-B2B1-46BB-BE27-3BA602A19CA2}" presName="spaceRect" presStyleCnt="0"/>
      <dgm:spPr/>
    </dgm:pt>
    <dgm:pt modelId="{9282FE6A-32F5-4838-8D3F-5C4CFE15E631}" type="pres">
      <dgm:prSet presAssocID="{E8752635-B2B1-46BB-BE27-3BA602A19CA2}" presName="textRect" presStyleLbl="revTx" presStyleIdx="2" presStyleCnt="5">
        <dgm:presLayoutVars>
          <dgm:chMax val="1"/>
          <dgm:chPref val="1"/>
        </dgm:presLayoutVars>
      </dgm:prSet>
      <dgm:spPr/>
    </dgm:pt>
    <dgm:pt modelId="{D3A3703D-9E2B-4290-8A3A-4C222729E43A}" type="pres">
      <dgm:prSet presAssocID="{6AF4F675-EFC9-48BE-A41C-A782B0FFFC65}" presName="sibTrans" presStyleLbl="sibTrans2D1" presStyleIdx="0" presStyleCnt="0"/>
      <dgm:spPr/>
    </dgm:pt>
    <dgm:pt modelId="{26277E2C-1A02-429C-BF04-C2CDD1C8F534}" type="pres">
      <dgm:prSet presAssocID="{510E6804-2A6E-45F2-9ABC-856F64AD91D5}" presName="compNode" presStyleCnt="0"/>
      <dgm:spPr/>
    </dgm:pt>
    <dgm:pt modelId="{BF582B0D-8CBB-4140-93BF-BC8B31A1C8E3}" type="pres">
      <dgm:prSet presAssocID="{510E6804-2A6E-45F2-9ABC-856F64AD91D5}" presName="iconBgRect" presStyleLbl="bgShp" presStyleIdx="3" presStyleCnt="5"/>
      <dgm:spPr/>
    </dgm:pt>
    <dgm:pt modelId="{39A96FDB-0401-4CD4-9B96-023323D705C4}" type="pres">
      <dgm:prSet presAssocID="{510E6804-2A6E-45F2-9ABC-856F64AD91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4AB9467-9269-47C5-ACEE-3EA8E0AEEA3E}" type="pres">
      <dgm:prSet presAssocID="{510E6804-2A6E-45F2-9ABC-856F64AD91D5}" presName="spaceRect" presStyleCnt="0"/>
      <dgm:spPr/>
    </dgm:pt>
    <dgm:pt modelId="{0BFE4442-AC78-40B2-B2A6-5A7081A86B8A}" type="pres">
      <dgm:prSet presAssocID="{510E6804-2A6E-45F2-9ABC-856F64AD91D5}" presName="textRect" presStyleLbl="revTx" presStyleIdx="3" presStyleCnt="5">
        <dgm:presLayoutVars>
          <dgm:chMax val="1"/>
          <dgm:chPref val="1"/>
        </dgm:presLayoutVars>
      </dgm:prSet>
      <dgm:spPr/>
    </dgm:pt>
    <dgm:pt modelId="{35189BE7-45A9-4C09-B3F0-64C9F5F529AC}" type="pres">
      <dgm:prSet presAssocID="{80F1D86E-8BD2-458E-BDE6-D4FD6E2DEB7E}" presName="sibTrans" presStyleLbl="sibTrans2D1" presStyleIdx="0" presStyleCnt="0"/>
      <dgm:spPr/>
    </dgm:pt>
    <dgm:pt modelId="{441B1ED1-55EE-4266-BC2D-BE4365EC8411}" type="pres">
      <dgm:prSet presAssocID="{D6F40E2F-660C-480C-8A8A-C5D3034033EC}" presName="compNode" presStyleCnt="0"/>
      <dgm:spPr/>
    </dgm:pt>
    <dgm:pt modelId="{E2B501C6-01FE-4482-B64D-3F2E726E0C48}" type="pres">
      <dgm:prSet presAssocID="{D6F40E2F-660C-480C-8A8A-C5D3034033EC}" presName="iconBgRect" presStyleLbl="bgShp" presStyleIdx="4" presStyleCnt="5"/>
      <dgm:spPr/>
    </dgm:pt>
    <dgm:pt modelId="{5E95739D-A6AD-496B-8352-D86744753BFD}" type="pres">
      <dgm:prSet presAssocID="{D6F40E2F-660C-480C-8A8A-C5D3034033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02FF83-F52F-4A97-A87A-72E63D23D21E}" type="pres">
      <dgm:prSet presAssocID="{D6F40E2F-660C-480C-8A8A-C5D3034033EC}" presName="spaceRect" presStyleCnt="0"/>
      <dgm:spPr/>
    </dgm:pt>
    <dgm:pt modelId="{5BAE36DA-4B47-4686-A52C-8FCF1FBA84B2}" type="pres">
      <dgm:prSet presAssocID="{D6F40E2F-660C-480C-8A8A-C5D3034033E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9D8D41E-9318-4D4E-A2DC-698CB0D676AF}" type="presOf" srcId="{80F1D86E-8BD2-458E-BDE6-D4FD6E2DEB7E}" destId="{35189BE7-45A9-4C09-B3F0-64C9F5F529AC}" srcOrd="0" destOrd="0" presId="urn:microsoft.com/office/officeart/2018/2/layout/IconCircleList"/>
    <dgm:cxn modelId="{05BDE62B-9344-4ADF-9172-84FAA2763DE6}" srcId="{A4D69772-913C-4DDC-93FC-D99FB15A3AA6}" destId="{E8752635-B2B1-46BB-BE27-3BA602A19CA2}" srcOrd="2" destOrd="0" parTransId="{3D608AB4-A33D-49AE-ADFB-6503CF85FA1A}" sibTransId="{6AF4F675-EFC9-48BE-A41C-A782B0FFFC65}"/>
    <dgm:cxn modelId="{64CA8A2C-7656-4839-B9F2-150AD9B2EE17}" type="presOf" srcId="{C869050D-F750-4A2A-9C97-F4D406E98239}" destId="{4F69EA70-A426-4A19-9013-1B332D83A1B3}" srcOrd="0" destOrd="0" presId="urn:microsoft.com/office/officeart/2018/2/layout/IconCircleList"/>
    <dgm:cxn modelId="{877F7A34-159E-47B8-A81F-7B79011D3237}" type="presOf" srcId="{E8752635-B2B1-46BB-BE27-3BA602A19CA2}" destId="{9282FE6A-32F5-4838-8D3F-5C4CFE15E631}" srcOrd="0" destOrd="0" presId="urn:microsoft.com/office/officeart/2018/2/layout/IconCircleList"/>
    <dgm:cxn modelId="{8AEF0A46-5D5B-4B5A-B2D5-97F19EA03A75}" type="presOf" srcId="{8A89ACC2-BA86-4644-8584-CA528B305114}" destId="{65B22EF1-8489-43ED-868C-31391313D299}" srcOrd="0" destOrd="0" presId="urn:microsoft.com/office/officeart/2018/2/layout/IconCircleList"/>
    <dgm:cxn modelId="{62178346-62AB-4E52-8D0C-BC71992B13F2}" srcId="{A4D69772-913C-4DDC-93FC-D99FB15A3AA6}" destId="{C869050D-F750-4A2A-9C97-F4D406E98239}" srcOrd="1" destOrd="0" parTransId="{4E65A3EC-39E7-4968-8E50-B078966075E5}" sibTransId="{DCFA5B30-B5B0-44C2-A86A-D8DE682E4370}"/>
    <dgm:cxn modelId="{ECE3E06E-AE55-4A67-AA73-17956AD6FE95}" srcId="{A4D69772-913C-4DDC-93FC-D99FB15A3AA6}" destId="{510E6804-2A6E-45F2-9ABC-856F64AD91D5}" srcOrd="3" destOrd="0" parTransId="{F36B50E0-77C3-4E69-AE7A-309B63021C70}" sibTransId="{80F1D86E-8BD2-458E-BDE6-D4FD6E2DEB7E}"/>
    <dgm:cxn modelId="{798B4378-74C7-4EE3-86E3-3CE7F1165B92}" srcId="{A4D69772-913C-4DDC-93FC-D99FB15A3AA6}" destId="{8A89ACC2-BA86-4644-8584-CA528B305114}" srcOrd="0" destOrd="0" parTransId="{E51B1193-5DDC-4D5E-B99F-F8A020B5E22E}" sibTransId="{0D3EE7AC-B2B5-45DA-BBFD-2AA0CF189BC1}"/>
    <dgm:cxn modelId="{3560368B-44BC-4030-BBBC-DF9AECC40006}" type="presOf" srcId="{D6F40E2F-660C-480C-8A8A-C5D3034033EC}" destId="{5BAE36DA-4B47-4686-A52C-8FCF1FBA84B2}" srcOrd="0" destOrd="0" presId="urn:microsoft.com/office/officeart/2018/2/layout/IconCircleList"/>
    <dgm:cxn modelId="{2FF0208E-83C8-4369-824F-7BA693DD9C3F}" type="presOf" srcId="{6AF4F675-EFC9-48BE-A41C-A782B0FFFC65}" destId="{D3A3703D-9E2B-4290-8A3A-4C222729E43A}" srcOrd="0" destOrd="0" presId="urn:microsoft.com/office/officeart/2018/2/layout/IconCircleList"/>
    <dgm:cxn modelId="{F5A452A3-B8C0-4A49-B9A5-73A75C973D0F}" type="presOf" srcId="{A4D69772-913C-4DDC-93FC-D99FB15A3AA6}" destId="{2DB85735-04B7-4839-9F2C-70AF3F35A112}" srcOrd="0" destOrd="0" presId="urn:microsoft.com/office/officeart/2018/2/layout/IconCircleList"/>
    <dgm:cxn modelId="{DCD2F1A6-4C98-42C9-AC1B-31A2A6A1FC56}" type="presOf" srcId="{0D3EE7AC-B2B5-45DA-BBFD-2AA0CF189BC1}" destId="{5F7F9C37-0DC8-4C91-BE14-74D1EED48EB0}" srcOrd="0" destOrd="0" presId="urn:microsoft.com/office/officeart/2018/2/layout/IconCircleList"/>
    <dgm:cxn modelId="{411344BA-F78B-447C-B67A-39D8FEF895C4}" type="presOf" srcId="{DCFA5B30-B5B0-44C2-A86A-D8DE682E4370}" destId="{BCBEB41E-96BE-4852-AAF7-8466847DB75D}" srcOrd="0" destOrd="0" presId="urn:microsoft.com/office/officeart/2018/2/layout/IconCircleList"/>
    <dgm:cxn modelId="{852606C0-3A6B-437F-A5D8-7CA9667BAFA3}" type="presOf" srcId="{510E6804-2A6E-45F2-9ABC-856F64AD91D5}" destId="{0BFE4442-AC78-40B2-B2A6-5A7081A86B8A}" srcOrd="0" destOrd="0" presId="urn:microsoft.com/office/officeart/2018/2/layout/IconCircleList"/>
    <dgm:cxn modelId="{312EABFD-035F-4408-B1B4-F51688FCB168}" srcId="{A4D69772-913C-4DDC-93FC-D99FB15A3AA6}" destId="{D6F40E2F-660C-480C-8A8A-C5D3034033EC}" srcOrd="4" destOrd="0" parTransId="{ABB42457-7646-418A-B63E-C1B276CD172E}" sibTransId="{C400F426-7CB6-4808-B5FC-686AC04D7E22}"/>
    <dgm:cxn modelId="{43BE449A-EE97-4E32-89AF-BEE7B16CB226}" type="presParOf" srcId="{2DB85735-04B7-4839-9F2C-70AF3F35A112}" destId="{7B527038-FDBC-4D19-B0CE-3F057FFE98DD}" srcOrd="0" destOrd="0" presId="urn:microsoft.com/office/officeart/2018/2/layout/IconCircleList"/>
    <dgm:cxn modelId="{6B286AE7-828E-4EA7-A87A-290D383B39B9}" type="presParOf" srcId="{7B527038-FDBC-4D19-B0CE-3F057FFE98DD}" destId="{20F58019-A477-400C-9C36-4FC427E707AD}" srcOrd="0" destOrd="0" presId="urn:microsoft.com/office/officeart/2018/2/layout/IconCircleList"/>
    <dgm:cxn modelId="{2B9745A3-F174-4F64-BE75-D005EB09ECDF}" type="presParOf" srcId="{20F58019-A477-400C-9C36-4FC427E707AD}" destId="{BFB9756A-E5FD-4952-AFF8-258BA8ECBE0F}" srcOrd="0" destOrd="0" presId="urn:microsoft.com/office/officeart/2018/2/layout/IconCircleList"/>
    <dgm:cxn modelId="{7143AC6D-22C4-4037-B1B0-875F52E1D3B1}" type="presParOf" srcId="{20F58019-A477-400C-9C36-4FC427E707AD}" destId="{0024E89F-BDDD-4AFC-8B1D-3377E5613308}" srcOrd="1" destOrd="0" presId="urn:microsoft.com/office/officeart/2018/2/layout/IconCircleList"/>
    <dgm:cxn modelId="{DE95D830-F5E0-48D9-BF07-ABE2AF12A717}" type="presParOf" srcId="{20F58019-A477-400C-9C36-4FC427E707AD}" destId="{021AFBEB-AACA-4AF0-B883-76851B2A6A81}" srcOrd="2" destOrd="0" presId="urn:microsoft.com/office/officeart/2018/2/layout/IconCircleList"/>
    <dgm:cxn modelId="{3265C9CC-4564-400F-9004-2B5963FF6972}" type="presParOf" srcId="{20F58019-A477-400C-9C36-4FC427E707AD}" destId="{65B22EF1-8489-43ED-868C-31391313D299}" srcOrd="3" destOrd="0" presId="urn:microsoft.com/office/officeart/2018/2/layout/IconCircleList"/>
    <dgm:cxn modelId="{BE8E12A3-FB21-4675-A6FC-172AF99FE0A0}" type="presParOf" srcId="{7B527038-FDBC-4D19-B0CE-3F057FFE98DD}" destId="{5F7F9C37-0DC8-4C91-BE14-74D1EED48EB0}" srcOrd="1" destOrd="0" presId="urn:microsoft.com/office/officeart/2018/2/layout/IconCircleList"/>
    <dgm:cxn modelId="{1F24E42E-C4A2-4B2D-9266-87E729D60CF9}" type="presParOf" srcId="{7B527038-FDBC-4D19-B0CE-3F057FFE98DD}" destId="{8C3BF9D5-3D19-4DEC-BC67-02D21E9C9EDA}" srcOrd="2" destOrd="0" presId="urn:microsoft.com/office/officeart/2018/2/layout/IconCircleList"/>
    <dgm:cxn modelId="{1BA9700C-6E74-4B9A-8328-E3EF31E75C69}" type="presParOf" srcId="{8C3BF9D5-3D19-4DEC-BC67-02D21E9C9EDA}" destId="{81F64B66-9338-4C61-B357-65C054298539}" srcOrd="0" destOrd="0" presId="urn:microsoft.com/office/officeart/2018/2/layout/IconCircleList"/>
    <dgm:cxn modelId="{872CE693-2922-4742-8ED4-EDE88861FF32}" type="presParOf" srcId="{8C3BF9D5-3D19-4DEC-BC67-02D21E9C9EDA}" destId="{AF77775A-B470-47AC-933D-CE2190719FCF}" srcOrd="1" destOrd="0" presId="urn:microsoft.com/office/officeart/2018/2/layout/IconCircleList"/>
    <dgm:cxn modelId="{6BE7B800-83C4-4703-BB46-FAE79491EA64}" type="presParOf" srcId="{8C3BF9D5-3D19-4DEC-BC67-02D21E9C9EDA}" destId="{4BEF2DE2-1ABA-42D3-8AA2-AB911EE13CBD}" srcOrd="2" destOrd="0" presId="urn:microsoft.com/office/officeart/2018/2/layout/IconCircleList"/>
    <dgm:cxn modelId="{F67321CD-0505-45FD-9AA4-73944577268F}" type="presParOf" srcId="{8C3BF9D5-3D19-4DEC-BC67-02D21E9C9EDA}" destId="{4F69EA70-A426-4A19-9013-1B332D83A1B3}" srcOrd="3" destOrd="0" presId="urn:microsoft.com/office/officeart/2018/2/layout/IconCircleList"/>
    <dgm:cxn modelId="{3347CB4F-792A-4C36-BA9B-0CD9CAD20FE6}" type="presParOf" srcId="{7B527038-FDBC-4D19-B0CE-3F057FFE98DD}" destId="{BCBEB41E-96BE-4852-AAF7-8466847DB75D}" srcOrd="3" destOrd="0" presId="urn:microsoft.com/office/officeart/2018/2/layout/IconCircleList"/>
    <dgm:cxn modelId="{C2D66EC2-C64D-4BE5-8564-33B4C3777D91}" type="presParOf" srcId="{7B527038-FDBC-4D19-B0CE-3F057FFE98DD}" destId="{5FA378D7-678A-43A4-97A5-E302B90BBB1A}" srcOrd="4" destOrd="0" presId="urn:microsoft.com/office/officeart/2018/2/layout/IconCircleList"/>
    <dgm:cxn modelId="{ABB90131-D833-475C-84CC-D69F8C510012}" type="presParOf" srcId="{5FA378D7-678A-43A4-97A5-E302B90BBB1A}" destId="{BB196B0E-C4A2-47DB-9A1F-EC0F0CA8DE11}" srcOrd="0" destOrd="0" presId="urn:microsoft.com/office/officeart/2018/2/layout/IconCircleList"/>
    <dgm:cxn modelId="{DCB58452-841A-448A-8863-8311CF262FD5}" type="presParOf" srcId="{5FA378D7-678A-43A4-97A5-E302B90BBB1A}" destId="{D0BAB324-DA29-4EB4-AA3A-8F8AAC6FF155}" srcOrd="1" destOrd="0" presId="urn:microsoft.com/office/officeart/2018/2/layout/IconCircleList"/>
    <dgm:cxn modelId="{181F7AAC-FF00-4C5A-99DB-9949E2E584C4}" type="presParOf" srcId="{5FA378D7-678A-43A4-97A5-E302B90BBB1A}" destId="{4E5A2884-281B-4CB6-A176-2BA8DCEFD97A}" srcOrd="2" destOrd="0" presId="urn:microsoft.com/office/officeart/2018/2/layout/IconCircleList"/>
    <dgm:cxn modelId="{61AE2231-B9BC-4354-BDEF-42FBA149D4D9}" type="presParOf" srcId="{5FA378D7-678A-43A4-97A5-E302B90BBB1A}" destId="{9282FE6A-32F5-4838-8D3F-5C4CFE15E631}" srcOrd="3" destOrd="0" presId="urn:microsoft.com/office/officeart/2018/2/layout/IconCircleList"/>
    <dgm:cxn modelId="{9AF064EE-F784-4672-A315-1D385F7BDF1D}" type="presParOf" srcId="{7B527038-FDBC-4D19-B0CE-3F057FFE98DD}" destId="{D3A3703D-9E2B-4290-8A3A-4C222729E43A}" srcOrd="5" destOrd="0" presId="urn:microsoft.com/office/officeart/2018/2/layout/IconCircleList"/>
    <dgm:cxn modelId="{C6C601B4-5CF4-48DF-8C4E-1932B3CF202D}" type="presParOf" srcId="{7B527038-FDBC-4D19-B0CE-3F057FFE98DD}" destId="{26277E2C-1A02-429C-BF04-C2CDD1C8F534}" srcOrd="6" destOrd="0" presId="urn:microsoft.com/office/officeart/2018/2/layout/IconCircleList"/>
    <dgm:cxn modelId="{CE1802CF-7340-4E51-A06A-BEB793239F71}" type="presParOf" srcId="{26277E2C-1A02-429C-BF04-C2CDD1C8F534}" destId="{BF582B0D-8CBB-4140-93BF-BC8B31A1C8E3}" srcOrd="0" destOrd="0" presId="urn:microsoft.com/office/officeart/2018/2/layout/IconCircleList"/>
    <dgm:cxn modelId="{40CC1AEC-516C-4F09-93B9-88E10B284E69}" type="presParOf" srcId="{26277E2C-1A02-429C-BF04-C2CDD1C8F534}" destId="{39A96FDB-0401-4CD4-9B96-023323D705C4}" srcOrd="1" destOrd="0" presId="urn:microsoft.com/office/officeart/2018/2/layout/IconCircleList"/>
    <dgm:cxn modelId="{0ECD1B92-5D61-4638-878F-A7EEB49224B7}" type="presParOf" srcId="{26277E2C-1A02-429C-BF04-C2CDD1C8F534}" destId="{F4AB9467-9269-47C5-ACEE-3EA8E0AEEA3E}" srcOrd="2" destOrd="0" presId="urn:microsoft.com/office/officeart/2018/2/layout/IconCircleList"/>
    <dgm:cxn modelId="{8A5DF524-EAD8-4326-9010-E05610717C12}" type="presParOf" srcId="{26277E2C-1A02-429C-BF04-C2CDD1C8F534}" destId="{0BFE4442-AC78-40B2-B2A6-5A7081A86B8A}" srcOrd="3" destOrd="0" presId="urn:microsoft.com/office/officeart/2018/2/layout/IconCircleList"/>
    <dgm:cxn modelId="{D4D52D12-D179-4631-80FC-38EF62FA668D}" type="presParOf" srcId="{7B527038-FDBC-4D19-B0CE-3F057FFE98DD}" destId="{35189BE7-45A9-4C09-B3F0-64C9F5F529AC}" srcOrd="7" destOrd="0" presId="urn:microsoft.com/office/officeart/2018/2/layout/IconCircleList"/>
    <dgm:cxn modelId="{090070B7-A851-4662-9761-13524B3A9FBC}" type="presParOf" srcId="{7B527038-FDBC-4D19-B0CE-3F057FFE98DD}" destId="{441B1ED1-55EE-4266-BC2D-BE4365EC8411}" srcOrd="8" destOrd="0" presId="urn:microsoft.com/office/officeart/2018/2/layout/IconCircleList"/>
    <dgm:cxn modelId="{D19C47F3-B980-4B60-8719-95B15D1DB5C2}" type="presParOf" srcId="{441B1ED1-55EE-4266-BC2D-BE4365EC8411}" destId="{E2B501C6-01FE-4482-B64D-3F2E726E0C48}" srcOrd="0" destOrd="0" presId="urn:microsoft.com/office/officeart/2018/2/layout/IconCircleList"/>
    <dgm:cxn modelId="{5E617FB3-D5A1-4856-B2E3-32CBA23EBA55}" type="presParOf" srcId="{441B1ED1-55EE-4266-BC2D-BE4365EC8411}" destId="{5E95739D-A6AD-496B-8352-D86744753BFD}" srcOrd="1" destOrd="0" presId="urn:microsoft.com/office/officeart/2018/2/layout/IconCircleList"/>
    <dgm:cxn modelId="{23D1963F-D2DC-4419-809D-2674445A11A5}" type="presParOf" srcId="{441B1ED1-55EE-4266-BC2D-BE4365EC8411}" destId="{8602FF83-F52F-4A97-A87A-72E63D23D21E}" srcOrd="2" destOrd="0" presId="urn:microsoft.com/office/officeart/2018/2/layout/IconCircleList"/>
    <dgm:cxn modelId="{2598734A-DBF8-4E30-A02E-AC849B85B029}" type="presParOf" srcId="{441B1ED1-55EE-4266-BC2D-BE4365EC8411}" destId="{5BAE36DA-4B47-4686-A52C-8FCF1FBA84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D21FA-D6BE-45DA-8C62-3F4A3985C14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F7AC2-2927-4166-99EA-720BA8C1ECEF}">
      <dgm:prSet/>
      <dgm:spPr/>
      <dgm:t>
        <a:bodyPr/>
        <a:lstStyle/>
        <a:p>
          <a:r>
            <a:rPr lang="en-US"/>
            <a:t>Path Analysis of Project</a:t>
          </a:r>
        </a:p>
      </dgm:t>
    </dgm:pt>
    <dgm:pt modelId="{D3056D28-EA7A-4AA5-8F18-2205B46BCBC0}" type="parTrans" cxnId="{D90D2E8C-38D1-4750-A0D7-C8FA41AD9D74}">
      <dgm:prSet/>
      <dgm:spPr/>
      <dgm:t>
        <a:bodyPr/>
        <a:lstStyle/>
        <a:p>
          <a:endParaRPr lang="en-US"/>
        </a:p>
      </dgm:t>
    </dgm:pt>
    <dgm:pt modelId="{7B45B108-42D6-4E6C-ADE7-7FFC6D9D21E2}" type="sibTrans" cxnId="{D90D2E8C-38D1-4750-A0D7-C8FA41AD9D74}">
      <dgm:prSet/>
      <dgm:spPr/>
      <dgm:t>
        <a:bodyPr/>
        <a:lstStyle/>
        <a:p>
          <a:endParaRPr lang="en-US"/>
        </a:p>
      </dgm:t>
    </dgm:pt>
    <dgm:pt modelId="{261BDC5A-81C8-45C4-8D6E-F08AB8ED611A}">
      <dgm:prSet/>
      <dgm:spPr/>
      <dgm:t>
        <a:bodyPr/>
        <a:lstStyle/>
        <a:p>
          <a:r>
            <a:rPr lang="en-US"/>
            <a:t>Customer Requirement Analysis</a:t>
          </a:r>
        </a:p>
      </dgm:t>
    </dgm:pt>
    <dgm:pt modelId="{D3171078-DD53-41BF-AB01-35714B012C04}" type="parTrans" cxnId="{2B0E138B-664E-4E85-8227-9A645FEC5183}">
      <dgm:prSet/>
      <dgm:spPr/>
      <dgm:t>
        <a:bodyPr/>
        <a:lstStyle/>
        <a:p>
          <a:endParaRPr lang="en-US"/>
        </a:p>
      </dgm:t>
    </dgm:pt>
    <dgm:pt modelId="{32104569-6EAA-4C3E-8EAB-F5EAD437820F}" type="sibTrans" cxnId="{2B0E138B-664E-4E85-8227-9A645FEC5183}">
      <dgm:prSet/>
      <dgm:spPr/>
      <dgm:t>
        <a:bodyPr/>
        <a:lstStyle/>
        <a:p>
          <a:endParaRPr lang="en-US"/>
        </a:p>
      </dgm:t>
    </dgm:pt>
    <dgm:pt modelId="{C8E4F0E2-9C20-4377-AF36-809F450B235E}">
      <dgm:prSet/>
      <dgm:spPr/>
      <dgm:t>
        <a:bodyPr/>
        <a:lstStyle/>
        <a:p>
          <a:r>
            <a:rPr lang="en-US"/>
            <a:t>Descriptive Analysis</a:t>
          </a:r>
        </a:p>
      </dgm:t>
    </dgm:pt>
    <dgm:pt modelId="{F1152D1A-DC9C-4560-8BA3-5EEAF7970768}" type="parTrans" cxnId="{46748289-5C27-4025-8C48-582AE0764511}">
      <dgm:prSet/>
      <dgm:spPr/>
      <dgm:t>
        <a:bodyPr/>
        <a:lstStyle/>
        <a:p>
          <a:endParaRPr lang="en-US"/>
        </a:p>
      </dgm:t>
    </dgm:pt>
    <dgm:pt modelId="{E3985B35-4CBA-4596-A8D1-0225133953C0}" type="sibTrans" cxnId="{46748289-5C27-4025-8C48-582AE0764511}">
      <dgm:prSet/>
      <dgm:spPr/>
      <dgm:t>
        <a:bodyPr/>
        <a:lstStyle/>
        <a:p>
          <a:endParaRPr lang="en-US"/>
        </a:p>
      </dgm:t>
    </dgm:pt>
    <dgm:pt modelId="{B2DC1DC0-99C3-4D59-8B6D-171E967E08ED}">
      <dgm:prSet/>
      <dgm:spPr/>
      <dgm:t>
        <a:bodyPr/>
        <a:lstStyle/>
        <a:p>
          <a:r>
            <a:rPr lang="en-US"/>
            <a:t>Web Page Development</a:t>
          </a:r>
        </a:p>
      </dgm:t>
    </dgm:pt>
    <dgm:pt modelId="{BC9A7128-F779-4077-B0C4-C4F58F09BEFF}" type="parTrans" cxnId="{1A7C95BC-72F0-4D7B-9DDC-B6261A59A5AE}">
      <dgm:prSet/>
      <dgm:spPr/>
      <dgm:t>
        <a:bodyPr/>
        <a:lstStyle/>
        <a:p>
          <a:endParaRPr lang="en-US"/>
        </a:p>
      </dgm:t>
    </dgm:pt>
    <dgm:pt modelId="{00875B6B-224A-4354-A550-E478B8AE2A7B}" type="sibTrans" cxnId="{1A7C95BC-72F0-4D7B-9DDC-B6261A59A5AE}">
      <dgm:prSet/>
      <dgm:spPr/>
      <dgm:t>
        <a:bodyPr/>
        <a:lstStyle/>
        <a:p>
          <a:endParaRPr lang="en-US"/>
        </a:p>
      </dgm:t>
    </dgm:pt>
    <dgm:pt modelId="{87FF50AC-D394-4801-A07E-0A06B3CF0B7D}">
      <dgm:prSet/>
      <dgm:spPr/>
      <dgm:t>
        <a:bodyPr/>
        <a:lstStyle/>
        <a:p>
          <a:r>
            <a:rPr lang="en-US"/>
            <a:t>Development Testing</a:t>
          </a:r>
        </a:p>
      </dgm:t>
    </dgm:pt>
    <dgm:pt modelId="{E6564B15-791D-48A5-B914-44CD5E27C9C4}" type="parTrans" cxnId="{19E47FB4-3C5A-4085-8F02-673C7B02584A}">
      <dgm:prSet/>
      <dgm:spPr/>
      <dgm:t>
        <a:bodyPr/>
        <a:lstStyle/>
        <a:p>
          <a:endParaRPr lang="en-US"/>
        </a:p>
      </dgm:t>
    </dgm:pt>
    <dgm:pt modelId="{487571A7-715E-475E-879A-7D37C5EE9FD1}" type="sibTrans" cxnId="{19E47FB4-3C5A-4085-8F02-673C7B02584A}">
      <dgm:prSet/>
      <dgm:spPr/>
      <dgm:t>
        <a:bodyPr/>
        <a:lstStyle/>
        <a:p>
          <a:endParaRPr lang="en-US"/>
        </a:p>
      </dgm:t>
    </dgm:pt>
    <dgm:pt modelId="{6725B449-AFF5-4C5E-B61E-63AE9C9A8FFD}" type="pres">
      <dgm:prSet presAssocID="{A7AD21FA-D6BE-45DA-8C62-3F4A3985C147}" presName="outerComposite" presStyleCnt="0">
        <dgm:presLayoutVars>
          <dgm:chMax val="5"/>
          <dgm:dir/>
          <dgm:resizeHandles val="exact"/>
        </dgm:presLayoutVars>
      </dgm:prSet>
      <dgm:spPr/>
    </dgm:pt>
    <dgm:pt modelId="{799D478A-17EF-4B98-8553-774BA9548A78}" type="pres">
      <dgm:prSet presAssocID="{A7AD21FA-D6BE-45DA-8C62-3F4A3985C147}" presName="dummyMaxCanvas" presStyleCnt="0">
        <dgm:presLayoutVars/>
      </dgm:prSet>
      <dgm:spPr/>
    </dgm:pt>
    <dgm:pt modelId="{9766E671-5768-47CC-ADCF-1FC68F8206A8}" type="pres">
      <dgm:prSet presAssocID="{A7AD21FA-D6BE-45DA-8C62-3F4A3985C147}" presName="FiveNodes_1" presStyleLbl="node1" presStyleIdx="0" presStyleCnt="5">
        <dgm:presLayoutVars>
          <dgm:bulletEnabled val="1"/>
        </dgm:presLayoutVars>
      </dgm:prSet>
      <dgm:spPr/>
    </dgm:pt>
    <dgm:pt modelId="{746BC39B-B30C-4F52-9BEF-C41EA4FEF40C}" type="pres">
      <dgm:prSet presAssocID="{A7AD21FA-D6BE-45DA-8C62-3F4A3985C147}" presName="FiveNodes_2" presStyleLbl="node1" presStyleIdx="1" presStyleCnt="5">
        <dgm:presLayoutVars>
          <dgm:bulletEnabled val="1"/>
        </dgm:presLayoutVars>
      </dgm:prSet>
      <dgm:spPr/>
    </dgm:pt>
    <dgm:pt modelId="{5D7E2FA0-6C60-4BA7-912A-A9E16D2275EE}" type="pres">
      <dgm:prSet presAssocID="{A7AD21FA-D6BE-45DA-8C62-3F4A3985C147}" presName="FiveNodes_3" presStyleLbl="node1" presStyleIdx="2" presStyleCnt="5">
        <dgm:presLayoutVars>
          <dgm:bulletEnabled val="1"/>
        </dgm:presLayoutVars>
      </dgm:prSet>
      <dgm:spPr/>
    </dgm:pt>
    <dgm:pt modelId="{5A9EF275-8971-49AA-A08B-EE0759A17316}" type="pres">
      <dgm:prSet presAssocID="{A7AD21FA-D6BE-45DA-8C62-3F4A3985C147}" presName="FiveNodes_4" presStyleLbl="node1" presStyleIdx="3" presStyleCnt="5">
        <dgm:presLayoutVars>
          <dgm:bulletEnabled val="1"/>
        </dgm:presLayoutVars>
      </dgm:prSet>
      <dgm:spPr/>
    </dgm:pt>
    <dgm:pt modelId="{32F209DA-3E29-4A60-BD39-98AC06066696}" type="pres">
      <dgm:prSet presAssocID="{A7AD21FA-D6BE-45DA-8C62-3F4A3985C147}" presName="FiveNodes_5" presStyleLbl="node1" presStyleIdx="4" presStyleCnt="5">
        <dgm:presLayoutVars>
          <dgm:bulletEnabled val="1"/>
        </dgm:presLayoutVars>
      </dgm:prSet>
      <dgm:spPr/>
    </dgm:pt>
    <dgm:pt modelId="{96D67D75-46E9-4142-9042-74B39D74B9EC}" type="pres">
      <dgm:prSet presAssocID="{A7AD21FA-D6BE-45DA-8C62-3F4A3985C147}" presName="FiveConn_1-2" presStyleLbl="fgAccFollowNode1" presStyleIdx="0" presStyleCnt="4">
        <dgm:presLayoutVars>
          <dgm:bulletEnabled val="1"/>
        </dgm:presLayoutVars>
      </dgm:prSet>
      <dgm:spPr/>
    </dgm:pt>
    <dgm:pt modelId="{EA59F5FD-0C41-4914-AC58-D1BFC33D33A0}" type="pres">
      <dgm:prSet presAssocID="{A7AD21FA-D6BE-45DA-8C62-3F4A3985C147}" presName="FiveConn_2-3" presStyleLbl="fgAccFollowNode1" presStyleIdx="1" presStyleCnt="4">
        <dgm:presLayoutVars>
          <dgm:bulletEnabled val="1"/>
        </dgm:presLayoutVars>
      </dgm:prSet>
      <dgm:spPr/>
    </dgm:pt>
    <dgm:pt modelId="{DFB4AEFA-E8D7-464F-91FE-4C46D39C6826}" type="pres">
      <dgm:prSet presAssocID="{A7AD21FA-D6BE-45DA-8C62-3F4A3985C147}" presName="FiveConn_3-4" presStyleLbl="fgAccFollowNode1" presStyleIdx="2" presStyleCnt="4">
        <dgm:presLayoutVars>
          <dgm:bulletEnabled val="1"/>
        </dgm:presLayoutVars>
      </dgm:prSet>
      <dgm:spPr/>
    </dgm:pt>
    <dgm:pt modelId="{43B7698D-AF96-45D3-84B5-4001D1B2A72B}" type="pres">
      <dgm:prSet presAssocID="{A7AD21FA-D6BE-45DA-8C62-3F4A3985C147}" presName="FiveConn_4-5" presStyleLbl="fgAccFollowNode1" presStyleIdx="3" presStyleCnt="4">
        <dgm:presLayoutVars>
          <dgm:bulletEnabled val="1"/>
        </dgm:presLayoutVars>
      </dgm:prSet>
      <dgm:spPr/>
    </dgm:pt>
    <dgm:pt modelId="{2FFAAF93-79E6-4AE9-84E9-4BA72486AAA1}" type="pres">
      <dgm:prSet presAssocID="{A7AD21FA-D6BE-45DA-8C62-3F4A3985C147}" presName="FiveNodes_1_text" presStyleLbl="node1" presStyleIdx="4" presStyleCnt="5">
        <dgm:presLayoutVars>
          <dgm:bulletEnabled val="1"/>
        </dgm:presLayoutVars>
      </dgm:prSet>
      <dgm:spPr/>
    </dgm:pt>
    <dgm:pt modelId="{E191D669-0647-4F2C-AC03-89F23767035E}" type="pres">
      <dgm:prSet presAssocID="{A7AD21FA-D6BE-45DA-8C62-3F4A3985C147}" presName="FiveNodes_2_text" presStyleLbl="node1" presStyleIdx="4" presStyleCnt="5">
        <dgm:presLayoutVars>
          <dgm:bulletEnabled val="1"/>
        </dgm:presLayoutVars>
      </dgm:prSet>
      <dgm:spPr/>
    </dgm:pt>
    <dgm:pt modelId="{D6EE84B4-A7AC-4375-8876-44A710391464}" type="pres">
      <dgm:prSet presAssocID="{A7AD21FA-D6BE-45DA-8C62-3F4A3985C147}" presName="FiveNodes_3_text" presStyleLbl="node1" presStyleIdx="4" presStyleCnt="5">
        <dgm:presLayoutVars>
          <dgm:bulletEnabled val="1"/>
        </dgm:presLayoutVars>
      </dgm:prSet>
      <dgm:spPr/>
    </dgm:pt>
    <dgm:pt modelId="{1FC69F69-E47A-475A-94BC-269F1A29AFF3}" type="pres">
      <dgm:prSet presAssocID="{A7AD21FA-D6BE-45DA-8C62-3F4A3985C147}" presName="FiveNodes_4_text" presStyleLbl="node1" presStyleIdx="4" presStyleCnt="5">
        <dgm:presLayoutVars>
          <dgm:bulletEnabled val="1"/>
        </dgm:presLayoutVars>
      </dgm:prSet>
      <dgm:spPr/>
    </dgm:pt>
    <dgm:pt modelId="{7DC30FEA-C548-4814-B9AB-8BE75BCA2170}" type="pres">
      <dgm:prSet presAssocID="{A7AD21FA-D6BE-45DA-8C62-3F4A3985C1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B2F4E19-7AED-4875-9FB2-61AFC71365E0}" type="presOf" srcId="{E3985B35-4CBA-4596-A8D1-0225133953C0}" destId="{DFB4AEFA-E8D7-464F-91FE-4C46D39C6826}" srcOrd="0" destOrd="0" presId="urn:microsoft.com/office/officeart/2005/8/layout/vProcess5"/>
    <dgm:cxn modelId="{F811345D-D409-4C3F-AD93-A3620816308B}" type="presOf" srcId="{C8E4F0E2-9C20-4377-AF36-809F450B235E}" destId="{D6EE84B4-A7AC-4375-8876-44A710391464}" srcOrd="1" destOrd="0" presId="urn:microsoft.com/office/officeart/2005/8/layout/vProcess5"/>
    <dgm:cxn modelId="{11C19B45-70BA-48EA-B548-7D403ACF79E8}" type="presOf" srcId="{B2DC1DC0-99C3-4D59-8B6D-171E967E08ED}" destId="{1FC69F69-E47A-475A-94BC-269F1A29AFF3}" srcOrd="1" destOrd="0" presId="urn:microsoft.com/office/officeart/2005/8/layout/vProcess5"/>
    <dgm:cxn modelId="{3C57C445-BDB7-4469-B569-F36D7B827856}" type="presOf" srcId="{261BDC5A-81C8-45C4-8D6E-F08AB8ED611A}" destId="{746BC39B-B30C-4F52-9BEF-C41EA4FEF40C}" srcOrd="0" destOrd="0" presId="urn:microsoft.com/office/officeart/2005/8/layout/vProcess5"/>
    <dgm:cxn modelId="{A92F206D-5723-4B90-926D-D14EF5C1F69F}" type="presOf" srcId="{32104569-6EAA-4C3E-8EAB-F5EAD437820F}" destId="{EA59F5FD-0C41-4914-AC58-D1BFC33D33A0}" srcOrd="0" destOrd="0" presId="urn:microsoft.com/office/officeart/2005/8/layout/vProcess5"/>
    <dgm:cxn modelId="{C881EE73-6B49-4950-9D8C-20ED0234C19C}" type="presOf" srcId="{B2DC1DC0-99C3-4D59-8B6D-171E967E08ED}" destId="{5A9EF275-8971-49AA-A08B-EE0759A17316}" srcOrd="0" destOrd="0" presId="urn:microsoft.com/office/officeart/2005/8/layout/vProcess5"/>
    <dgm:cxn modelId="{46748289-5C27-4025-8C48-582AE0764511}" srcId="{A7AD21FA-D6BE-45DA-8C62-3F4A3985C147}" destId="{C8E4F0E2-9C20-4377-AF36-809F450B235E}" srcOrd="2" destOrd="0" parTransId="{F1152D1A-DC9C-4560-8BA3-5EEAF7970768}" sibTransId="{E3985B35-4CBA-4596-A8D1-0225133953C0}"/>
    <dgm:cxn modelId="{2B0E138B-664E-4E85-8227-9A645FEC5183}" srcId="{A7AD21FA-D6BE-45DA-8C62-3F4A3985C147}" destId="{261BDC5A-81C8-45C4-8D6E-F08AB8ED611A}" srcOrd="1" destOrd="0" parTransId="{D3171078-DD53-41BF-AB01-35714B012C04}" sibTransId="{32104569-6EAA-4C3E-8EAB-F5EAD437820F}"/>
    <dgm:cxn modelId="{D90D2E8C-38D1-4750-A0D7-C8FA41AD9D74}" srcId="{A7AD21FA-D6BE-45DA-8C62-3F4A3985C147}" destId="{86AF7AC2-2927-4166-99EA-720BA8C1ECEF}" srcOrd="0" destOrd="0" parTransId="{D3056D28-EA7A-4AA5-8F18-2205B46BCBC0}" sibTransId="{7B45B108-42D6-4E6C-ADE7-7FFC6D9D21E2}"/>
    <dgm:cxn modelId="{E00DF99B-313F-4F01-80DC-9B64F07B48F9}" type="presOf" srcId="{87FF50AC-D394-4801-A07E-0A06B3CF0B7D}" destId="{7DC30FEA-C548-4814-B9AB-8BE75BCA2170}" srcOrd="1" destOrd="0" presId="urn:microsoft.com/office/officeart/2005/8/layout/vProcess5"/>
    <dgm:cxn modelId="{860FBDB2-B292-4FAC-B8AE-69F39882D4C1}" type="presOf" srcId="{87FF50AC-D394-4801-A07E-0A06B3CF0B7D}" destId="{32F209DA-3E29-4A60-BD39-98AC06066696}" srcOrd="0" destOrd="0" presId="urn:microsoft.com/office/officeart/2005/8/layout/vProcess5"/>
    <dgm:cxn modelId="{19E47FB4-3C5A-4085-8F02-673C7B02584A}" srcId="{A7AD21FA-D6BE-45DA-8C62-3F4A3985C147}" destId="{87FF50AC-D394-4801-A07E-0A06B3CF0B7D}" srcOrd="4" destOrd="0" parTransId="{E6564B15-791D-48A5-B914-44CD5E27C9C4}" sibTransId="{487571A7-715E-475E-879A-7D37C5EE9FD1}"/>
    <dgm:cxn modelId="{1A7C95BC-72F0-4D7B-9DDC-B6261A59A5AE}" srcId="{A7AD21FA-D6BE-45DA-8C62-3F4A3985C147}" destId="{B2DC1DC0-99C3-4D59-8B6D-171E967E08ED}" srcOrd="3" destOrd="0" parTransId="{BC9A7128-F779-4077-B0C4-C4F58F09BEFF}" sibTransId="{00875B6B-224A-4354-A550-E478B8AE2A7B}"/>
    <dgm:cxn modelId="{F96CA0C5-31B2-4EBC-915B-437F57A7108B}" type="presOf" srcId="{86AF7AC2-2927-4166-99EA-720BA8C1ECEF}" destId="{2FFAAF93-79E6-4AE9-84E9-4BA72486AAA1}" srcOrd="1" destOrd="0" presId="urn:microsoft.com/office/officeart/2005/8/layout/vProcess5"/>
    <dgm:cxn modelId="{C0EDB6CD-478A-4FE4-A9B9-3230130F9AF9}" type="presOf" srcId="{7B45B108-42D6-4E6C-ADE7-7FFC6D9D21E2}" destId="{96D67D75-46E9-4142-9042-74B39D74B9EC}" srcOrd="0" destOrd="0" presId="urn:microsoft.com/office/officeart/2005/8/layout/vProcess5"/>
    <dgm:cxn modelId="{688D56E1-A683-40CD-B556-66AA645A9888}" type="presOf" srcId="{261BDC5A-81C8-45C4-8D6E-F08AB8ED611A}" destId="{E191D669-0647-4F2C-AC03-89F23767035E}" srcOrd="1" destOrd="0" presId="urn:microsoft.com/office/officeart/2005/8/layout/vProcess5"/>
    <dgm:cxn modelId="{BB5440E7-EED0-4CFB-8EDD-4A0027399F16}" type="presOf" srcId="{86AF7AC2-2927-4166-99EA-720BA8C1ECEF}" destId="{9766E671-5768-47CC-ADCF-1FC68F8206A8}" srcOrd="0" destOrd="0" presId="urn:microsoft.com/office/officeart/2005/8/layout/vProcess5"/>
    <dgm:cxn modelId="{E4D929F4-A909-4BDC-8304-8370B426E9D5}" type="presOf" srcId="{00875B6B-224A-4354-A550-E478B8AE2A7B}" destId="{43B7698D-AF96-45D3-84B5-4001D1B2A72B}" srcOrd="0" destOrd="0" presId="urn:microsoft.com/office/officeart/2005/8/layout/vProcess5"/>
    <dgm:cxn modelId="{20923CF8-FCE8-43EE-B88B-8FE4B13AF5E2}" type="presOf" srcId="{A7AD21FA-D6BE-45DA-8C62-3F4A3985C147}" destId="{6725B449-AFF5-4C5E-B61E-63AE9C9A8FFD}" srcOrd="0" destOrd="0" presId="urn:microsoft.com/office/officeart/2005/8/layout/vProcess5"/>
    <dgm:cxn modelId="{38BDA8FB-9477-414C-A925-28EEBB18F207}" type="presOf" srcId="{C8E4F0E2-9C20-4377-AF36-809F450B235E}" destId="{5D7E2FA0-6C60-4BA7-912A-A9E16D2275EE}" srcOrd="0" destOrd="0" presId="urn:microsoft.com/office/officeart/2005/8/layout/vProcess5"/>
    <dgm:cxn modelId="{06BBD6A8-BBC1-4946-8100-0CDF999CA50D}" type="presParOf" srcId="{6725B449-AFF5-4C5E-B61E-63AE9C9A8FFD}" destId="{799D478A-17EF-4B98-8553-774BA9548A78}" srcOrd="0" destOrd="0" presId="urn:microsoft.com/office/officeart/2005/8/layout/vProcess5"/>
    <dgm:cxn modelId="{F0E9C8BB-E60D-4A1C-AD3C-9EBFFF8CE3C8}" type="presParOf" srcId="{6725B449-AFF5-4C5E-B61E-63AE9C9A8FFD}" destId="{9766E671-5768-47CC-ADCF-1FC68F8206A8}" srcOrd="1" destOrd="0" presId="urn:microsoft.com/office/officeart/2005/8/layout/vProcess5"/>
    <dgm:cxn modelId="{F6EDB299-268B-4989-8F6F-145E4938F74E}" type="presParOf" srcId="{6725B449-AFF5-4C5E-B61E-63AE9C9A8FFD}" destId="{746BC39B-B30C-4F52-9BEF-C41EA4FEF40C}" srcOrd="2" destOrd="0" presId="urn:microsoft.com/office/officeart/2005/8/layout/vProcess5"/>
    <dgm:cxn modelId="{9B3EC6B5-07C3-42A7-9FA0-7580054E725E}" type="presParOf" srcId="{6725B449-AFF5-4C5E-B61E-63AE9C9A8FFD}" destId="{5D7E2FA0-6C60-4BA7-912A-A9E16D2275EE}" srcOrd="3" destOrd="0" presId="urn:microsoft.com/office/officeart/2005/8/layout/vProcess5"/>
    <dgm:cxn modelId="{9D1CF3F5-161A-46FB-AE2F-67E314F75345}" type="presParOf" srcId="{6725B449-AFF5-4C5E-B61E-63AE9C9A8FFD}" destId="{5A9EF275-8971-49AA-A08B-EE0759A17316}" srcOrd="4" destOrd="0" presId="urn:microsoft.com/office/officeart/2005/8/layout/vProcess5"/>
    <dgm:cxn modelId="{AEC97426-25C8-4AAF-9EC8-7E3339CC6F37}" type="presParOf" srcId="{6725B449-AFF5-4C5E-B61E-63AE9C9A8FFD}" destId="{32F209DA-3E29-4A60-BD39-98AC06066696}" srcOrd="5" destOrd="0" presId="urn:microsoft.com/office/officeart/2005/8/layout/vProcess5"/>
    <dgm:cxn modelId="{62AE56DE-1481-4C84-B25E-6BD141AEC3B9}" type="presParOf" srcId="{6725B449-AFF5-4C5E-B61E-63AE9C9A8FFD}" destId="{96D67D75-46E9-4142-9042-74B39D74B9EC}" srcOrd="6" destOrd="0" presId="urn:microsoft.com/office/officeart/2005/8/layout/vProcess5"/>
    <dgm:cxn modelId="{B284D46E-491D-4435-B86E-3304DE2F5FDE}" type="presParOf" srcId="{6725B449-AFF5-4C5E-B61E-63AE9C9A8FFD}" destId="{EA59F5FD-0C41-4914-AC58-D1BFC33D33A0}" srcOrd="7" destOrd="0" presId="urn:microsoft.com/office/officeart/2005/8/layout/vProcess5"/>
    <dgm:cxn modelId="{E6EFBB90-91CC-4730-B124-61C2E64823A1}" type="presParOf" srcId="{6725B449-AFF5-4C5E-B61E-63AE9C9A8FFD}" destId="{DFB4AEFA-E8D7-464F-91FE-4C46D39C6826}" srcOrd="8" destOrd="0" presId="urn:microsoft.com/office/officeart/2005/8/layout/vProcess5"/>
    <dgm:cxn modelId="{834204E7-91C4-4DB6-AE4C-C7B8E932AE66}" type="presParOf" srcId="{6725B449-AFF5-4C5E-B61E-63AE9C9A8FFD}" destId="{43B7698D-AF96-45D3-84B5-4001D1B2A72B}" srcOrd="9" destOrd="0" presId="urn:microsoft.com/office/officeart/2005/8/layout/vProcess5"/>
    <dgm:cxn modelId="{C77F2FA0-21D4-4B7E-BD54-FB394655C7A7}" type="presParOf" srcId="{6725B449-AFF5-4C5E-B61E-63AE9C9A8FFD}" destId="{2FFAAF93-79E6-4AE9-84E9-4BA72486AAA1}" srcOrd="10" destOrd="0" presId="urn:microsoft.com/office/officeart/2005/8/layout/vProcess5"/>
    <dgm:cxn modelId="{22E2780C-9A00-42F7-98C8-6E666A433665}" type="presParOf" srcId="{6725B449-AFF5-4C5E-B61E-63AE9C9A8FFD}" destId="{E191D669-0647-4F2C-AC03-89F23767035E}" srcOrd="11" destOrd="0" presId="urn:microsoft.com/office/officeart/2005/8/layout/vProcess5"/>
    <dgm:cxn modelId="{3BFE6C0C-7549-4329-9149-6DE523D95E01}" type="presParOf" srcId="{6725B449-AFF5-4C5E-B61E-63AE9C9A8FFD}" destId="{D6EE84B4-A7AC-4375-8876-44A710391464}" srcOrd="12" destOrd="0" presId="urn:microsoft.com/office/officeart/2005/8/layout/vProcess5"/>
    <dgm:cxn modelId="{03D040B6-61AC-4383-932F-4A4CAED9ACB0}" type="presParOf" srcId="{6725B449-AFF5-4C5E-B61E-63AE9C9A8FFD}" destId="{1FC69F69-E47A-475A-94BC-269F1A29AFF3}" srcOrd="13" destOrd="0" presId="urn:microsoft.com/office/officeart/2005/8/layout/vProcess5"/>
    <dgm:cxn modelId="{21A6823F-AF2C-4180-AA41-367A5B85D7DF}" type="presParOf" srcId="{6725B449-AFF5-4C5E-B61E-63AE9C9A8FFD}" destId="{7DC30FEA-C548-4814-B9AB-8BE75BCA217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34A93-BCC8-455C-BD14-68A1F638EB8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AEA055-7473-4668-8452-E2CA37EB1574}">
      <dgm:prSet/>
      <dgm:spPr/>
      <dgm:t>
        <a:bodyPr/>
        <a:lstStyle/>
        <a:p>
          <a:r>
            <a:rPr lang="en-US"/>
            <a:t>Customer</a:t>
          </a:r>
        </a:p>
      </dgm:t>
    </dgm:pt>
    <dgm:pt modelId="{1F31D846-AF35-4240-9902-7B9745A0E02D}" type="parTrans" cxnId="{031959D1-7DEB-4AC1-8ED8-2962677BE81A}">
      <dgm:prSet/>
      <dgm:spPr/>
      <dgm:t>
        <a:bodyPr/>
        <a:lstStyle/>
        <a:p>
          <a:endParaRPr lang="en-US"/>
        </a:p>
      </dgm:t>
    </dgm:pt>
    <dgm:pt modelId="{68E027E3-1A2F-4961-A48C-6D913D90EBF8}" type="sibTrans" cxnId="{031959D1-7DEB-4AC1-8ED8-2962677BE81A}">
      <dgm:prSet/>
      <dgm:spPr/>
      <dgm:t>
        <a:bodyPr/>
        <a:lstStyle/>
        <a:p>
          <a:endParaRPr lang="en-US"/>
        </a:p>
      </dgm:t>
    </dgm:pt>
    <dgm:pt modelId="{03ED5135-ACF5-4028-A331-A649730E74EF}">
      <dgm:prSet/>
      <dgm:spPr/>
      <dgm:t>
        <a:bodyPr/>
        <a:lstStyle/>
        <a:p>
          <a:r>
            <a:rPr lang="en-US"/>
            <a:t>Admin</a:t>
          </a:r>
        </a:p>
      </dgm:t>
    </dgm:pt>
    <dgm:pt modelId="{5AC2CE70-9033-4740-BCB2-9FC691369C81}" type="parTrans" cxnId="{21E7C34C-410F-4F3F-98C9-424B99B0D419}">
      <dgm:prSet/>
      <dgm:spPr/>
      <dgm:t>
        <a:bodyPr/>
        <a:lstStyle/>
        <a:p>
          <a:endParaRPr lang="en-US"/>
        </a:p>
      </dgm:t>
    </dgm:pt>
    <dgm:pt modelId="{354A0C13-AE11-46BD-8E49-8EC6F4158D84}" type="sibTrans" cxnId="{21E7C34C-410F-4F3F-98C9-424B99B0D419}">
      <dgm:prSet/>
      <dgm:spPr/>
      <dgm:t>
        <a:bodyPr/>
        <a:lstStyle/>
        <a:p>
          <a:endParaRPr lang="en-US"/>
        </a:p>
      </dgm:t>
    </dgm:pt>
    <dgm:pt modelId="{F5632E0A-8472-4AD6-8801-6FAA2E105ECB}" type="pres">
      <dgm:prSet presAssocID="{0CA34A93-BCC8-455C-BD14-68A1F638EB8F}" presName="linear" presStyleCnt="0">
        <dgm:presLayoutVars>
          <dgm:animLvl val="lvl"/>
          <dgm:resizeHandles val="exact"/>
        </dgm:presLayoutVars>
      </dgm:prSet>
      <dgm:spPr/>
    </dgm:pt>
    <dgm:pt modelId="{92CE9E96-8133-4D26-9EA5-8B26A6F951A5}" type="pres">
      <dgm:prSet presAssocID="{F0AEA055-7473-4668-8452-E2CA37EB15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CA944A-66F7-4A64-9A82-C2E0D37846E9}" type="pres">
      <dgm:prSet presAssocID="{68E027E3-1A2F-4961-A48C-6D913D90EBF8}" presName="spacer" presStyleCnt="0"/>
      <dgm:spPr/>
    </dgm:pt>
    <dgm:pt modelId="{E778BC0A-8F59-4885-B1D6-18332E912E11}" type="pres">
      <dgm:prSet presAssocID="{03ED5135-ACF5-4028-A331-A649730E74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5FC026-D0DE-4AD6-B3C9-7F59E4C11EFD}" type="presOf" srcId="{03ED5135-ACF5-4028-A331-A649730E74EF}" destId="{E778BC0A-8F59-4885-B1D6-18332E912E11}" srcOrd="0" destOrd="0" presId="urn:microsoft.com/office/officeart/2005/8/layout/vList2"/>
    <dgm:cxn modelId="{D09E6E64-5899-4D96-8DBF-6446F81AABFB}" type="presOf" srcId="{F0AEA055-7473-4668-8452-E2CA37EB1574}" destId="{92CE9E96-8133-4D26-9EA5-8B26A6F951A5}" srcOrd="0" destOrd="0" presId="urn:microsoft.com/office/officeart/2005/8/layout/vList2"/>
    <dgm:cxn modelId="{21E7C34C-410F-4F3F-98C9-424B99B0D419}" srcId="{0CA34A93-BCC8-455C-BD14-68A1F638EB8F}" destId="{03ED5135-ACF5-4028-A331-A649730E74EF}" srcOrd="1" destOrd="0" parTransId="{5AC2CE70-9033-4740-BCB2-9FC691369C81}" sibTransId="{354A0C13-AE11-46BD-8E49-8EC6F4158D84}"/>
    <dgm:cxn modelId="{74BE59AF-B3F0-4806-85EC-9F6B768893DE}" type="presOf" srcId="{0CA34A93-BCC8-455C-BD14-68A1F638EB8F}" destId="{F5632E0A-8472-4AD6-8801-6FAA2E105ECB}" srcOrd="0" destOrd="0" presId="urn:microsoft.com/office/officeart/2005/8/layout/vList2"/>
    <dgm:cxn modelId="{031959D1-7DEB-4AC1-8ED8-2962677BE81A}" srcId="{0CA34A93-BCC8-455C-BD14-68A1F638EB8F}" destId="{F0AEA055-7473-4668-8452-E2CA37EB1574}" srcOrd="0" destOrd="0" parTransId="{1F31D846-AF35-4240-9902-7B9745A0E02D}" sibTransId="{68E027E3-1A2F-4961-A48C-6D913D90EBF8}"/>
    <dgm:cxn modelId="{0CA96D7F-BE53-40F8-AFD2-82DF3F33DA14}" type="presParOf" srcId="{F5632E0A-8472-4AD6-8801-6FAA2E105ECB}" destId="{92CE9E96-8133-4D26-9EA5-8B26A6F951A5}" srcOrd="0" destOrd="0" presId="urn:microsoft.com/office/officeart/2005/8/layout/vList2"/>
    <dgm:cxn modelId="{5ADCB641-2927-434D-B807-17ECAD94E798}" type="presParOf" srcId="{F5632E0A-8472-4AD6-8801-6FAA2E105ECB}" destId="{32CA944A-66F7-4A64-9A82-C2E0D37846E9}" srcOrd="1" destOrd="0" presId="urn:microsoft.com/office/officeart/2005/8/layout/vList2"/>
    <dgm:cxn modelId="{2A4DB5DF-DD55-4A5D-A425-9F673987E768}" type="presParOf" srcId="{F5632E0A-8472-4AD6-8801-6FAA2E105ECB}" destId="{E778BC0A-8F59-4885-B1D6-18332E912E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8DFA51-A093-466E-8EBB-2CC380FEA0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C68B9B-74B1-4C74-BF67-21C9EC7C3200}">
      <dgm:prSet/>
      <dgm:spPr/>
      <dgm:t>
        <a:bodyPr/>
        <a:lstStyle/>
        <a:p>
          <a:pPr>
            <a:defRPr cap="all"/>
          </a:pPr>
          <a:r>
            <a:rPr lang="en-US"/>
            <a:t>Software Infrastructure Analysis</a:t>
          </a:r>
        </a:p>
      </dgm:t>
    </dgm:pt>
    <dgm:pt modelId="{F8176EB0-CC42-43F8-91D7-F204F14CD0BC}" type="parTrans" cxnId="{E95430D5-59D7-4CB4-AC2A-195F95F2112D}">
      <dgm:prSet/>
      <dgm:spPr/>
      <dgm:t>
        <a:bodyPr/>
        <a:lstStyle/>
        <a:p>
          <a:endParaRPr lang="en-US"/>
        </a:p>
      </dgm:t>
    </dgm:pt>
    <dgm:pt modelId="{D2E2DC1D-5C29-4613-BCC6-1102A35DCE1A}" type="sibTrans" cxnId="{E95430D5-59D7-4CB4-AC2A-195F95F2112D}">
      <dgm:prSet/>
      <dgm:spPr/>
      <dgm:t>
        <a:bodyPr/>
        <a:lstStyle/>
        <a:p>
          <a:endParaRPr lang="en-US"/>
        </a:p>
      </dgm:t>
    </dgm:pt>
    <dgm:pt modelId="{8E0A3543-0FA8-412A-AABA-8EB11581B8A8}">
      <dgm:prSet/>
      <dgm:spPr/>
      <dgm:t>
        <a:bodyPr/>
        <a:lstStyle/>
        <a:p>
          <a:pPr>
            <a:defRPr cap="all"/>
          </a:pPr>
          <a:r>
            <a:rPr lang="en-US"/>
            <a:t>Database Analysis</a:t>
          </a:r>
        </a:p>
      </dgm:t>
    </dgm:pt>
    <dgm:pt modelId="{1F7E95AF-CE60-4EBB-9527-662E17A0BA6B}" type="parTrans" cxnId="{ED1C147C-CCC9-4269-8D60-1D7EFE228353}">
      <dgm:prSet/>
      <dgm:spPr/>
      <dgm:t>
        <a:bodyPr/>
        <a:lstStyle/>
        <a:p>
          <a:endParaRPr lang="en-US"/>
        </a:p>
      </dgm:t>
    </dgm:pt>
    <dgm:pt modelId="{47772FD3-78D3-48D3-973D-5D666F35542B}" type="sibTrans" cxnId="{ED1C147C-CCC9-4269-8D60-1D7EFE228353}">
      <dgm:prSet/>
      <dgm:spPr/>
      <dgm:t>
        <a:bodyPr/>
        <a:lstStyle/>
        <a:p>
          <a:endParaRPr lang="en-US"/>
        </a:p>
      </dgm:t>
    </dgm:pt>
    <dgm:pt modelId="{82219F52-4048-418A-AB92-FA5123B7291A}">
      <dgm:prSet/>
      <dgm:spPr/>
      <dgm:t>
        <a:bodyPr/>
        <a:lstStyle/>
        <a:p>
          <a:pPr>
            <a:defRPr cap="all"/>
          </a:pPr>
          <a:r>
            <a:rPr lang="en-US"/>
            <a:t>Server and Admin Responsibilities</a:t>
          </a:r>
        </a:p>
      </dgm:t>
    </dgm:pt>
    <dgm:pt modelId="{D2BCEA4B-B35D-43FD-B54E-870B0480AEF4}" type="parTrans" cxnId="{16DFA8FC-24C8-4413-8D05-0D640F86E883}">
      <dgm:prSet/>
      <dgm:spPr/>
      <dgm:t>
        <a:bodyPr/>
        <a:lstStyle/>
        <a:p>
          <a:endParaRPr lang="en-US"/>
        </a:p>
      </dgm:t>
    </dgm:pt>
    <dgm:pt modelId="{0C34A6FE-1D34-4F89-85EB-41DA0716198E}" type="sibTrans" cxnId="{16DFA8FC-24C8-4413-8D05-0D640F86E883}">
      <dgm:prSet/>
      <dgm:spPr/>
      <dgm:t>
        <a:bodyPr/>
        <a:lstStyle/>
        <a:p>
          <a:endParaRPr lang="en-US"/>
        </a:p>
      </dgm:t>
    </dgm:pt>
    <dgm:pt modelId="{52FCE405-C5A0-4E68-ABFA-8FC73C12A211}">
      <dgm:prSet/>
      <dgm:spPr/>
      <dgm:t>
        <a:bodyPr/>
        <a:lstStyle/>
        <a:p>
          <a:pPr>
            <a:defRPr cap="all"/>
          </a:pPr>
          <a:r>
            <a:rPr lang="en-US"/>
            <a:t>Integration of different software</a:t>
          </a:r>
        </a:p>
      </dgm:t>
    </dgm:pt>
    <dgm:pt modelId="{331429FC-D8E8-4401-9979-524CE81BEECB}" type="parTrans" cxnId="{B061DE12-873D-4D02-ABD4-EB28755578B0}">
      <dgm:prSet/>
      <dgm:spPr/>
      <dgm:t>
        <a:bodyPr/>
        <a:lstStyle/>
        <a:p>
          <a:endParaRPr lang="en-US"/>
        </a:p>
      </dgm:t>
    </dgm:pt>
    <dgm:pt modelId="{9BDE4F54-097F-45CF-A49A-5933ACCA1D8D}" type="sibTrans" cxnId="{B061DE12-873D-4D02-ABD4-EB28755578B0}">
      <dgm:prSet/>
      <dgm:spPr/>
      <dgm:t>
        <a:bodyPr/>
        <a:lstStyle/>
        <a:p>
          <a:endParaRPr lang="en-US"/>
        </a:p>
      </dgm:t>
    </dgm:pt>
    <dgm:pt modelId="{DB89BF37-A653-4276-9D19-5354ECE702E9}">
      <dgm:prSet/>
      <dgm:spPr/>
      <dgm:t>
        <a:bodyPr/>
        <a:lstStyle/>
        <a:p>
          <a:pPr>
            <a:defRPr cap="all"/>
          </a:pPr>
          <a:r>
            <a:rPr lang="en-US"/>
            <a:t>Environment Variable Setup</a:t>
          </a:r>
        </a:p>
      </dgm:t>
    </dgm:pt>
    <dgm:pt modelId="{153D3E96-D6C7-4BE3-8EF6-787CCFD77D64}" type="parTrans" cxnId="{3205FD0D-F472-4B9A-B728-D3AE8C9135BF}">
      <dgm:prSet/>
      <dgm:spPr/>
      <dgm:t>
        <a:bodyPr/>
        <a:lstStyle/>
        <a:p>
          <a:endParaRPr lang="en-US"/>
        </a:p>
      </dgm:t>
    </dgm:pt>
    <dgm:pt modelId="{3C8DA2F1-7A2E-4581-8BB2-60789303740D}" type="sibTrans" cxnId="{3205FD0D-F472-4B9A-B728-D3AE8C9135BF}">
      <dgm:prSet/>
      <dgm:spPr/>
      <dgm:t>
        <a:bodyPr/>
        <a:lstStyle/>
        <a:p>
          <a:endParaRPr lang="en-US"/>
        </a:p>
      </dgm:t>
    </dgm:pt>
    <dgm:pt modelId="{2344A2E6-9E5E-4B71-850A-B1A5098E06E3}" type="pres">
      <dgm:prSet presAssocID="{888DFA51-A093-466E-8EBB-2CC380FEA02B}" presName="root" presStyleCnt="0">
        <dgm:presLayoutVars>
          <dgm:dir/>
          <dgm:resizeHandles val="exact"/>
        </dgm:presLayoutVars>
      </dgm:prSet>
      <dgm:spPr/>
    </dgm:pt>
    <dgm:pt modelId="{252FB269-7BA9-48A7-9ACF-A6C946387089}" type="pres">
      <dgm:prSet presAssocID="{44C68B9B-74B1-4C74-BF67-21C9EC7C3200}" presName="compNode" presStyleCnt="0"/>
      <dgm:spPr/>
    </dgm:pt>
    <dgm:pt modelId="{5FB27024-8B14-4E93-A6B2-51A816C70496}" type="pres">
      <dgm:prSet presAssocID="{44C68B9B-74B1-4C74-BF67-21C9EC7C3200}" presName="iconBgRect" presStyleLbl="bgShp" presStyleIdx="0" presStyleCnt="5"/>
      <dgm:spPr/>
    </dgm:pt>
    <dgm:pt modelId="{1E36BBFE-0236-44CB-BD52-318813DCAEB4}" type="pres">
      <dgm:prSet presAssocID="{44C68B9B-74B1-4C74-BF67-21C9EC7C32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DA020AB-EA1C-4595-AD4C-8200AEED3E56}" type="pres">
      <dgm:prSet presAssocID="{44C68B9B-74B1-4C74-BF67-21C9EC7C3200}" presName="spaceRect" presStyleCnt="0"/>
      <dgm:spPr/>
    </dgm:pt>
    <dgm:pt modelId="{AB54671E-AF08-476D-B1B8-E248E0B2D15C}" type="pres">
      <dgm:prSet presAssocID="{44C68B9B-74B1-4C74-BF67-21C9EC7C3200}" presName="textRect" presStyleLbl="revTx" presStyleIdx="0" presStyleCnt="5">
        <dgm:presLayoutVars>
          <dgm:chMax val="1"/>
          <dgm:chPref val="1"/>
        </dgm:presLayoutVars>
      </dgm:prSet>
      <dgm:spPr/>
    </dgm:pt>
    <dgm:pt modelId="{4F018C63-78D7-4B75-BCB2-598501B672A3}" type="pres">
      <dgm:prSet presAssocID="{D2E2DC1D-5C29-4613-BCC6-1102A35DCE1A}" presName="sibTrans" presStyleCnt="0"/>
      <dgm:spPr/>
    </dgm:pt>
    <dgm:pt modelId="{C36AE60B-4216-4F59-9C00-F6FE2C3B2374}" type="pres">
      <dgm:prSet presAssocID="{8E0A3543-0FA8-412A-AABA-8EB11581B8A8}" presName="compNode" presStyleCnt="0"/>
      <dgm:spPr/>
    </dgm:pt>
    <dgm:pt modelId="{4141E211-6567-4812-9752-43546E691E65}" type="pres">
      <dgm:prSet presAssocID="{8E0A3543-0FA8-412A-AABA-8EB11581B8A8}" presName="iconBgRect" presStyleLbl="bgShp" presStyleIdx="1" presStyleCnt="5"/>
      <dgm:spPr/>
    </dgm:pt>
    <dgm:pt modelId="{5B0EEB4A-AB6F-4C96-BDEB-7D23D7B4EA00}" type="pres">
      <dgm:prSet presAssocID="{8E0A3543-0FA8-412A-AABA-8EB11581B8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B5A401-D19A-4BC2-98B4-5241549069C5}" type="pres">
      <dgm:prSet presAssocID="{8E0A3543-0FA8-412A-AABA-8EB11581B8A8}" presName="spaceRect" presStyleCnt="0"/>
      <dgm:spPr/>
    </dgm:pt>
    <dgm:pt modelId="{16F8ECFC-33A9-45E9-931E-8C18F5BB4555}" type="pres">
      <dgm:prSet presAssocID="{8E0A3543-0FA8-412A-AABA-8EB11581B8A8}" presName="textRect" presStyleLbl="revTx" presStyleIdx="1" presStyleCnt="5">
        <dgm:presLayoutVars>
          <dgm:chMax val="1"/>
          <dgm:chPref val="1"/>
        </dgm:presLayoutVars>
      </dgm:prSet>
      <dgm:spPr/>
    </dgm:pt>
    <dgm:pt modelId="{F73B1A60-9844-4E2F-8E29-D0131BD377FE}" type="pres">
      <dgm:prSet presAssocID="{47772FD3-78D3-48D3-973D-5D666F35542B}" presName="sibTrans" presStyleCnt="0"/>
      <dgm:spPr/>
    </dgm:pt>
    <dgm:pt modelId="{3CFC6F95-4E3F-4BEF-8389-DBAD590F90CB}" type="pres">
      <dgm:prSet presAssocID="{82219F52-4048-418A-AB92-FA5123B7291A}" presName="compNode" presStyleCnt="0"/>
      <dgm:spPr/>
    </dgm:pt>
    <dgm:pt modelId="{618675C3-3EAB-42E0-9FC2-02424C78E12C}" type="pres">
      <dgm:prSet presAssocID="{82219F52-4048-418A-AB92-FA5123B7291A}" presName="iconBgRect" presStyleLbl="bgShp" presStyleIdx="2" presStyleCnt="5"/>
      <dgm:spPr/>
    </dgm:pt>
    <dgm:pt modelId="{055D80DF-5BDF-47FA-8A0C-FDE507033FA7}" type="pres">
      <dgm:prSet presAssocID="{82219F52-4048-418A-AB92-FA5123B729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B69FC6F-CEB9-4101-8DB8-93C978FFBFA1}" type="pres">
      <dgm:prSet presAssocID="{82219F52-4048-418A-AB92-FA5123B7291A}" presName="spaceRect" presStyleCnt="0"/>
      <dgm:spPr/>
    </dgm:pt>
    <dgm:pt modelId="{80E60118-BE37-4CFC-92A8-3D7C6E7A0481}" type="pres">
      <dgm:prSet presAssocID="{82219F52-4048-418A-AB92-FA5123B7291A}" presName="textRect" presStyleLbl="revTx" presStyleIdx="2" presStyleCnt="5">
        <dgm:presLayoutVars>
          <dgm:chMax val="1"/>
          <dgm:chPref val="1"/>
        </dgm:presLayoutVars>
      </dgm:prSet>
      <dgm:spPr/>
    </dgm:pt>
    <dgm:pt modelId="{99008A04-17A7-4222-BFCD-461535CCC0A8}" type="pres">
      <dgm:prSet presAssocID="{0C34A6FE-1D34-4F89-85EB-41DA0716198E}" presName="sibTrans" presStyleCnt="0"/>
      <dgm:spPr/>
    </dgm:pt>
    <dgm:pt modelId="{601C084B-D8E7-443F-B3B2-C578593C6ED1}" type="pres">
      <dgm:prSet presAssocID="{52FCE405-C5A0-4E68-ABFA-8FC73C12A211}" presName="compNode" presStyleCnt="0"/>
      <dgm:spPr/>
    </dgm:pt>
    <dgm:pt modelId="{02D8EFBB-E405-46F0-9690-3B6F99144700}" type="pres">
      <dgm:prSet presAssocID="{52FCE405-C5A0-4E68-ABFA-8FC73C12A211}" presName="iconBgRect" presStyleLbl="bgShp" presStyleIdx="3" presStyleCnt="5"/>
      <dgm:spPr/>
    </dgm:pt>
    <dgm:pt modelId="{64C16B91-1F50-43BC-900F-2C4A307C76C6}" type="pres">
      <dgm:prSet presAssocID="{52FCE405-C5A0-4E68-ABFA-8FC73C12A2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6CF2D0-6B08-42B3-A0A8-692F5F381B41}" type="pres">
      <dgm:prSet presAssocID="{52FCE405-C5A0-4E68-ABFA-8FC73C12A211}" presName="spaceRect" presStyleCnt="0"/>
      <dgm:spPr/>
    </dgm:pt>
    <dgm:pt modelId="{EB001969-D0F0-43A7-9426-7A141FB1F9DC}" type="pres">
      <dgm:prSet presAssocID="{52FCE405-C5A0-4E68-ABFA-8FC73C12A211}" presName="textRect" presStyleLbl="revTx" presStyleIdx="3" presStyleCnt="5">
        <dgm:presLayoutVars>
          <dgm:chMax val="1"/>
          <dgm:chPref val="1"/>
        </dgm:presLayoutVars>
      </dgm:prSet>
      <dgm:spPr/>
    </dgm:pt>
    <dgm:pt modelId="{4DC7F1AB-F676-4835-BDE8-EA351CC30F34}" type="pres">
      <dgm:prSet presAssocID="{9BDE4F54-097F-45CF-A49A-5933ACCA1D8D}" presName="sibTrans" presStyleCnt="0"/>
      <dgm:spPr/>
    </dgm:pt>
    <dgm:pt modelId="{AF644D96-CA53-4ED6-BA26-1A2BE5C350BD}" type="pres">
      <dgm:prSet presAssocID="{DB89BF37-A653-4276-9D19-5354ECE702E9}" presName="compNode" presStyleCnt="0"/>
      <dgm:spPr/>
    </dgm:pt>
    <dgm:pt modelId="{D63C2EC0-7145-4A85-943E-A43B80BCA5FD}" type="pres">
      <dgm:prSet presAssocID="{DB89BF37-A653-4276-9D19-5354ECE702E9}" presName="iconBgRect" presStyleLbl="bgShp" presStyleIdx="4" presStyleCnt="5"/>
      <dgm:spPr/>
    </dgm:pt>
    <dgm:pt modelId="{9A872FDC-C55A-4727-9C0A-670818CC764C}" type="pres">
      <dgm:prSet presAssocID="{DB89BF37-A653-4276-9D19-5354ECE702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72A271F-ECEB-40D6-9F98-132ACBB7C11F}" type="pres">
      <dgm:prSet presAssocID="{DB89BF37-A653-4276-9D19-5354ECE702E9}" presName="spaceRect" presStyleCnt="0"/>
      <dgm:spPr/>
    </dgm:pt>
    <dgm:pt modelId="{037EC040-F269-4EFD-90CE-9E0D940FC1FD}" type="pres">
      <dgm:prSet presAssocID="{DB89BF37-A653-4276-9D19-5354ECE702E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05FD0D-F472-4B9A-B728-D3AE8C9135BF}" srcId="{888DFA51-A093-466E-8EBB-2CC380FEA02B}" destId="{DB89BF37-A653-4276-9D19-5354ECE702E9}" srcOrd="4" destOrd="0" parTransId="{153D3E96-D6C7-4BE3-8EF6-787CCFD77D64}" sibTransId="{3C8DA2F1-7A2E-4581-8BB2-60789303740D}"/>
    <dgm:cxn modelId="{B061DE12-873D-4D02-ABD4-EB28755578B0}" srcId="{888DFA51-A093-466E-8EBB-2CC380FEA02B}" destId="{52FCE405-C5A0-4E68-ABFA-8FC73C12A211}" srcOrd="3" destOrd="0" parTransId="{331429FC-D8E8-4401-9979-524CE81BEECB}" sibTransId="{9BDE4F54-097F-45CF-A49A-5933ACCA1D8D}"/>
    <dgm:cxn modelId="{ED1C147C-CCC9-4269-8D60-1D7EFE228353}" srcId="{888DFA51-A093-466E-8EBB-2CC380FEA02B}" destId="{8E0A3543-0FA8-412A-AABA-8EB11581B8A8}" srcOrd="1" destOrd="0" parTransId="{1F7E95AF-CE60-4EBB-9527-662E17A0BA6B}" sibTransId="{47772FD3-78D3-48D3-973D-5D666F35542B}"/>
    <dgm:cxn modelId="{F736A6A6-975D-4583-881B-49331C155536}" type="presOf" srcId="{DB89BF37-A653-4276-9D19-5354ECE702E9}" destId="{037EC040-F269-4EFD-90CE-9E0D940FC1FD}" srcOrd="0" destOrd="0" presId="urn:microsoft.com/office/officeart/2018/5/layout/IconCircleLabelList"/>
    <dgm:cxn modelId="{3C07A6A9-CC13-487B-AD14-EDFA75F57C09}" type="presOf" srcId="{52FCE405-C5A0-4E68-ABFA-8FC73C12A211}" destId="{EB001969-D0F0-43A7-9426-7A141FB1F9DC}" srcOrd="0" destOrd="0" presId="urn:microsoft.com/office/officeart/2018/5/layout/IconCircleLabelList"/>
    <dgm:cxn modelId="{5599CBB9-565D-4575-9276-459B443FE9E3}" type="presOf" srcId="{8E0A3543-0FA8-412A-AABA-8EB11581B8A8}" destId="{16F8ECFC-33A9-45E9-931E-8C18F5BB4555}" srcOrd="0" destOrd="0" presId="urn:microsoft.com/office/officeart/2018/5/layout/IconCircleLabelList"/>
    <dgm:cxn modelId="{389A4FC6-48ED-4154-9639-D672BC48D375}" type="presOf" srcId="{82219F52-4048-418A-AB92-FA5123B7291A}" destId="{80E60118-BE37-4CFC-92A8-3D7C6E7A0481}" srcOrd="0" destOrd="0" presId="urn:microsoft.com/office/officeart/2018/5/layout/IconCircleLabelList"/>
    <dgm:cxn modelId="{F64513D4-2AC3-434E-9F33-12ADE2CB3263}" type="presOf" srcId="{44C68B9B-74B1-4C74-BF67-21C9EC7C3200}" destId="{AB54671E-AF08-476D-B1B8-E248E0B2D15C}" srcOrd="0" destOrd="0" presId="urn:microsoft.com/office/officeart/2018/5/layout/IconCircleLabelList"/>
    <dgm:cxn modelId="{E95430D5-59D7-4CB4-AC2A-195F95F2112D}" srcId="{888DFA51-A093-466E-8EBB-2CC380FEA02B}" destId="{44C68B9B-74B1-4C74-BF67-21C9EC7C3200}" srcOrd="0" destOrd="0" parTransId="{F8176EB0-CC42-43F8-91D7-F204F14CD0BC}" sibTransId="{D2E2DC1D-5C29-4613-BCC6-1102A35DCE1A}"/>
    <dgm:cxn modelId="{16DFA8FC-24C8-4413-8D05-0D640F86E883}" srcId="{888DFA51-A093-466E-8EBB-2CC380FEA02B}" destId="{82219F52-4048-418A-AB92-FA5123B7291A}" srcOrd="2" destOrd="0" parTransId="{D2BCEA4B-B35D-43FD-B54E-870B0480AEF4}" sibTransId="{0C34A6FE-1D34-4F89-85EB-41DA0716198E}"/>
    <dgm:cxn modelId="{C758BBFF-E291-4A50-8A4A-89869A589844}" type="presOf" srcId="{888DFA51-A093-466E-8EBB-2CC380FEA02B}" destId="{2344A2E6-9E5E-4B71-850A-B1A5098E06E3}" srcOrd="0" destOrd="0" presId="urn:microsoft.com/office/officeart/2018/5/layout/IconCircleLabelList"/>
    <dgm:cxn modelId="{B70C0957-225D-4C30-BDEE-76005333CAE4}" type="presParOf" srcId="{2344A2E6-9E5E-4B71-850A-B1A5098E06E3}" destId="{252FB269-7BA9-48A7-9ACF-A6C946387089}" srcOrd="0" destOrd="0" presId="urn:microsoft.com/office/officeart/2018/5/layout/IconCircleLabelList"/>
    <dgm:cxn modelId="{6F9DEEC9-B604-4177-B7C2-7E55F6CC9456}" type="presParOf" srcId="{252FB269-7BA9-48A7-9ACF-A6C946387089}" destId="{5FB27024-8B14-4E93-A6B2-51A816C70496}" srcOrd="0" destOrd="0" presId="urn:microsoft.com/office/officeart/2018/5/layout/IconCircleLabelList"/>
    <dgm:cxn modelId="{2AAB6617-B6B7-419F-A6E9-7C713FE3F7D0}" type="presParOf" srcId="{252FB269-7BA9-48A7-9ACF-A6C946387089}" destId="{1E36BBFE-0236-44CB-BD52-318813DCAEB4}" srcOrd="1" destOrd="0" presId="urn:microsoft.com/office/officeart/2018/5/layout/IconCircleLabelList"/>
    <dgm:cxn modelId="{3C55D70F-EC32-44C7-A4AB-BAE847F04F35}" type="presParOf" srcId="{252FB269-7BA9-48A7-9ACF-A6C946387089}" destId="{5DA020AB-EA1C-4595-AD4C-8200AEED3E56}" srcOrd="2" destOrd="0" presId="urn:microsoft.com/office/officeart/2018/5/layout/IconCircleLabelList"/>
    <dgm:cxn modelId="{D4E5CC41-08D5-4BCB-9F33-909EBDD8190C}" type="presParOf" srcId="{252FB269-7BA9-48A7-9ACF-A6C946387089}" destId="{AB54671E-AF08-476D-B1B8-E248E0B2D15C}" srcOrd="3" destOrd="0" presId="urn:microsoft.com/office/officeart/2018/5/layout/IconCircleLabelList"/>
    <dgm:cxn modelId="{F04D533B-3EF6-4AE5-B681-6DA3F54A5CD6}" type="presParOf" srcId="{2344A2E6-9E5E-4B71-850A-B1A5098E06E3}" destId="{4F018C63-78D7-4B75-BCB2-598501B672A3}" srcOrd="1" destOrd="0" presId="urn:microsoft.com/office/officeart/2018/5/layout/IconCircleLabelList"/>
    <dgm:cxn modelId="{133DF86C-AE68-442F-8483-DCD4F61E8E80}" type="presParOf" srcId="{2344A2E6-9E5E-4B71-850A-B1A5098E06E3}" destId="{C36AE60B-4216-4F59-9C00-F6FE2C3B2374}" srcOrd="2" destOrd="0" presId="urn:microsoft.com/office/officeart/2018/5/layout/IconCircleLabelList"/>
    <dgm:cxn modelId="{D3FDDC73-4AC2-4E45-9C1E-54B89F226495}" type="presParOf" srcId="{C36AE60B-4216-4F59-9C00-F6FE2C3B2374}" destId="{4141E211-6567-4812-9752-43546E691E65}" srcOrd="0" destOrd="0" presId="urn:microsoft.com/office/officeart/2018/5/layout/IconCircleLabelList"/>
    <dgm:cxn modelId="{48867F48-437C-4140-A4F4-189CD8B12615}" type="presParOf" srcId="{C36AE60B-4216-4F59-9C00-F6FE2C3B2374}" destId="{5B0EEB4A-AB6F-4C96-BDEB-7D23D7B4EA00}" srcOrd="1" destOrd="0" presId="urn:microsoft.com/office/officeart/2018/5/layout/IconCircleLabelList"/>
    <dgm:cxn modelId="{221C9B6D-BD29-4129-974C-AA87EAF674FB}" type="presParOf" srcId="{C36AE60B-4216-4F59-9C00-F6FE2C3B2374}" destId="{A0B5A401-D19A-4BC2-98B4-5241549069C5}" srcOrd="2" destOrd="0" presId="urn:microsoft.com/office/officeart/2018/5/layout/IconCircleLabelList"/>
    <dgm:cxn modelId="{64EF340B-A870-4AB2-872B-A163E3E26D7D}" type="presParOf" srcId="{C36AE60B-4216-4F59-9C00-F6FE2C3B2374}" destId="{16F8ECFC-33A9-45E9-931E-8C18F5BB4555}" srcOrd="3" destOrd="0" presId="urn:microsoft.com/office/officeart/2018/5/layout/IconCircleLabelList"/>
    <dgm:cxn modelId="{18FA21FD-CB1C-4060-94BE-32A2D02FCFBF}" type="presParOf" srcId="{2344A2E6-9E5E-4B71-850A-B1A5098E06E3}" destId="{F73B1A60-9844-4E2F-8E29-D0131BD377FE}" srcOrd="3" destOrd="0" presId="urn:microsoft.com/office/officeart/2018/5/layout/IconCircleLabelList"/>
    <dgm:cxn modelId="{8DB86971-3998-4D64-A0B0-0B0635BDC992}" type="presParOf" srcId="{2344A2E6-9E5E-4B71-850A-B1A5098E06E3}" destId="{3CFC6F95-4E3F-4BEF-8389-DBAD590F90CB}" srcOrd="4" destOrd="0" presId="urn:microsoft.com/office/officeart/2018/5/layout/IconCircleLabelList"/>
    <dgm:cxn modelId="{E4FB05EE-B52B-4F27-824B-990B5F8025B5}" type="presParOf" srcId="{3CFC6F95-4E3F-4BEF-8389-DBAD590F90CB}" destId="{618675C3-3EAB-42E0-9FC2-02424C78E12C}" srcOrd="0" destOrd="0" presId="urn:microsoft.com/office/officeart/2018/5/layout/IconCircleLabelList"/>
    <dgm:cxn modelId="{4EEF52F8-3D8B-4CF8-BF36-CD80B67561A9}" type="presParOf" srcId="{3CFC6F95-4E3F-4BEF-8389-DBAD590F90CB}" destId="{055D80DF-5BDF-47FA-8A0C-FDE507033FA7}" srcOrd="1" destOrd="0" presId="urn:microsoft.com/office/officeart/2018/5/layout/IconCircleLabelList"/>
    <dgm:cxn modelId="{1C8E3C42-24B6-4541-AEEA-C34861330AFF}" type="presParOf" srcId="{3CFC6F95-4E3F-4BEF-8389-DBAD590F90CB}" destId="{EB69FC6F-CEB9-4101-8DB8-93C978FFBFA1}" srcOrd="2" destOrd="0" presId="urn:microsoft.com/office/officeart/2018/5/layout/IconCircleLabelList"/>
    <dgm:cxn modelId="{3D85388E-8013-4E3D-8BFB-B0ECB02E3FFC}" type="presParOf" srcId="{3CFC6F95-4E3F-4BEF-8389-DBAD590F90CB}" destId="{80E60118-BE37-4CFC-92A8-3D7C6E7A0481}" srcOrd="3" destOrd="0" presId="urn:microsoft.com/office/officeart/2018/5/layout/IconCircleLabelList"/>
    <dgm:cxn modelId="{C5C6D34E-C3C7-4ADE-8AFD-7122251F694B}" type="presParOf" srcId="{2344A2E6-9E5E-4B71-850A-B1A5098E06E3}" destId="{99008A04-17A7-4222-BFCD-461535CCC0A8}" srcOrd="5" destOrd="0" presId="urn:microsoft.com/office/officeart/2018/5/layout/IconCircleLabelList"/>
    <dgm:cxn modelId="{18B1FDAE-6469-4AAA-9F13-4D79C292027F}" type="presParOf" srcId="{2344A2E6-9E5E-4B71-850A-B1A5098E06E3}" destId="{601C084B-D8E7-443F-B3B2-C578593C6ED1}" srcOrd="6" destOrd="0" presId="urn:microsoft.com/office/officeart/2018/5/layout/IconCircleLabelList"/>
    <dgm:cxn modelId="{75CD9311-EAF6-4955-8313-C33EF3381AC3}" type="presParOf" srcId="{601C084B-D8E7-443F-B3B2-C578593C6ED1}" destId="{02D8EFBB-E405-46F0-9690-3B6F99144700}" srcOrd="0" destOrd="0" presId="urn:microsoft.com/office/officeart/2018/5/layout/IconCircleLabelList"/>
    <dgm:cxn modelId="{CC8EA3B9-A7B8-4E62-AC58-443134C68A99}" type="presParOf" srcId="{601C084B-D8E7-443F-B3B2-C578593C6ED1}" destId="{64C16B91-1F50-43BC-900F-2C4A307C76C6}" srcOrd="1" destOrd="0" presId="urn:microsoft.com/office/officeart/2018/5/layout/IconCircleLabelList"/>
    <dgm:cxn modelId="{AA399801-78FB-4872-BF0D-B6B44E2530FB}" type="presParOf" srcId="{601C084B-D8E7-443F-B3B2-C578593C6ED1}" destId="{786CF2D0-6B08-42B3-A0A8-692F5F381B41}" srcOrd="2" destOrd="0" presId="urn:microsoft.com/office/officeart/2018/5/layout/IconCircleLabelList"/>
    <dgm:cxn modelId="{36396760-B764-40E8-BF46-4CE8580B03FA}" type="presParOf" srcId="{601C084B-D8E7-443F-B3B2-C578593C6ED1}" destId="{EB001969-D0F0-43A7-9426-7A141FB1F9DC}" srcOrd="3" destOrd="0" presId="urn:microsoft.com/office/officeart/2018/5/layout/IconCircleLabelList"/>
    <dgm:cxn modelId="{FBA30E5D-AEE5-4883-8D0E-EBCD9FC066AC}" type="presParOf" srcId="{2344A2E6-9E5E-4B71-850A-B1A5098E06E3}" destId="{4DC7F1AB-F676-4835-BDE8-EA351CC30F34}" srcOrd="7" destOrd="0" presId="urn:microsoft.com/office/officeart/2018/5/layout/IconCircleLabelList"/>
    <dgm:cxn modelId="{E531D585-EB74-49BF-B82A-D24570088F09}" type="presParOf" srcId="{2344A2E6-9E5E-4B71-850A-B1A5098E06E3}" destId="{AF644D96-CA53-4ED6-BA26-1A2BE5C350BD}" srcOrd="8" destOrd="0" presId="urn:microsoft.com/office/officeart/2018/5/layout/IconCircleLabelList"/>
    <dgm:cxn modelId="{9B9E2100-3885-421A-9031-E0CC82B375D9}" type="presParOf" srcId="{AF644D96-CA53-4ED6-BA26-1A2BE5C350BD}" destId="{D63C2EC0-7145-4A85-943E-A43B80BCA5FD}" srcOrd="0" destOrd="0" presId="urn:microsoft.com/office/officeart/2018/5/layout/IconCircleLabelList"/>
    <dgm:cxn modelId="{EF59B5C0-39FE-4853-BF3A-1EB21EE1E0BD}" type="presParOf" srcId="{AF644D96-CA53-4ED6-BA26-1A2BE5C350BD}" destId="{9A872FDC-C55A-4727-9C0A-670818CC764C}" srcOrd="1" destOrd="0" presId="urn:microsoft.com/office/officeart/2018/5/layout/IconCircleLabelList"/>
    <dgm:cxn modelId="{B8225494-A7F4-42F8-9817-822F6A3086F2}" type="presParOf" srcId="{AF644D96-CA53-4ED6-BA26-1A2BE5C350BD}" destId="{572A271F-ECEB-40D6-9F98-132ACBB7C11F}" srcOrd="2" destOrd="0" presId="urn:microsoft.com/office/officeart/2018/5/layout/IconCircleLabelList"/>
    <dgm:cxn modelId="{6CE31A9B-686A-43D5-B07E-0D59C96AD2C4}" type="presParOf" srcId="{AF644D96-CA53-4ED6-BA26-1A2BE5C350BD}" destId="{037EC040-F269-4EFD-90CE-9E0D940FC1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B7C0-3604-499F-BBFF-3C0B0451916F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A6E39-5BB7-487C-9F1C-9F82D074CE23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/>
            <a:t>Purpose of document</a:t>
          </a:r>
          <a:endParaRPr lang="en-US" sz="3400" kern="1200"/>
        </a:p>
      </dsp:txBody>
      <dsp:txXfrm>
        <a:off x="350375" y="997410"/>
        <a:ext cx="2600752" cy="1614803"/>
      </dsp:txXfrm>
    </dsp:sp>
    <dsp:sp modelId="{7EA6AEFC-66CC-4B83-89D9-4AEAC83A09C5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9E1B7-BE72-443C-B79A-43DD01EA2FF2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Language Analysis</a:t>
          </a:r>
          <a:endParaRPr lang="en-US" sz="3400" kern="1200" dirty="0"/>
        </a:p>
      </dsp:txBody>
      <dsp:txXfrm>
        <a:off x="3651879" y="997410"/>
        <a:ext cx="2600752" cy="1614803"/>
      </dsp:txXfrm>
    </dsp:sp>
    <dsp:sp modelId="{97C5ECD9-E17E-4120-A976-1AD1AA8CA0C2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44F71-9278-4593-9D67-C5ED42B280DF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/>
            <a:t>Customer Purchase Form</a:t>
          </a:r>
          <a:endParaRPr lang="en-US" sz="3400" kern="1200"/>
        </a:p>
      </dsp:txBody>
      <dsp:txXfrm>
        <a:off x="6953383" y="997410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82F16-96DF-4113-AE4F-D27DD16854B0}">
      <dsp:nvSpPr>
        <dsp:cNvPr id="0" name=""/>
        <dsp:cNvSpPr/>
      </dsp:nvSpPr>
      <dsp:spPr>
        <a:xfrm>
          <a:off x="368163" y="1087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A4F7D-0915-40AF-A43F-0FB23E24478A}">
      <dsp:nvSpPr>
        <dsp:cNvPr id="0" name=""/>
        <dsp:cNvSpPr/>
      </dsp:nvSpPr>
      <dsp:spPr>
        <a:xfrm>
          <a:off x="595536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F4E15-F8B6-40BF-897F-C1B11F56C8B6}">
      <dsp:nvSpPr>
        <dsp:cNvPr id="0" name=""/>
        <dsp:cNvSpPr/>
      </dsp:nvSpPr>
      <dsp:spPr>
        <a:xfrm>
          <a:off x="27104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SQL</a:t>
          </a:r>
        </a:p>
      </dsp:txBody>
      <dsp:txXfrm>
        <a:off x="27104" y="1400306"/>
        <a:ext cx="1749023" cy="699609"/>
      </dsp:txXfrm>
    </dsp:sp>
    <dsp:sp modelId="{3A9D5CC2-72DC-444F-A161-52706D9FAD2E}">
      <dsp:nvSpPr>
        <dsp:cNvPr id="0" name=""/>
        <dsp:cNvSpPr/>
      </dsp:nvSpPr>
      <dsp:spPr>
        <a:xfrm>
          <a:off x="2423266" y="1087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CD4C2-5106-43F7-9F04-DD9AFD14CE41}">
      <dsp:nvSpPr>
        <dsp:cNvPr id="0" name=""/>
        <dsp:cNvSpPr/>
      </dsp:nvSpPr>
      <dsp:spPr>
        <a:xfrm>
          <a:off x="2650639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050EA-75CC-468F-B4FB-A6476A29944F}">
      <dsp:nvSpPr>
        <dsp:cNvPr id="0" name=""/>
        <dsp:cNvSpPr/>
      </dsp:nvSpPr>
      <dsp:spPr>
        <a:xfrm>
          <a:off x="208220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HTML </a:t>
          </a:r>
        </a:p>
      </dsp:txBody>
      <dsp:txXfrm>
        <a:off x="2082206" y="1400306"/>
        <a:ext cx="1749023" cy="699609"/>
      </dsp:txXfrm>
    </dsp:sp>
    <dsp:sp modelId="{0A5C43BC-9A46-44E0-9603-A5566398547D}">
      <dsp:nvSpPr>
        <dsp:cNvPr id="0" name=""/>
        <dsp:cNvSpPr/>
      </dsp:nvSpPr>
      <dsp:spPr>
        <a:xfrm>
          <a:off x="4478368" y="1087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7C7B5-42F4-432D-B67A-604E0185018C}">
      <dsp:nvSpPr>
        <dsp:cNvPr id="0" name=""/>
        <dsp:cNvSpPr/>
      </dsp:nvSpPr>
      <dsp:spPr>
        <a:xfrm>
          <a:off x="470574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9B387-ECC4-47DF-BF05-2F0340496E10}">
      <dsp:nvSpPr>
        <dsp:cNvPr id="0" name=""/>
        <dsp:cNvSpPr/>
      </dsp:nvSpPr>
      <dsp:spPr>
        <a:xfrm>
          <a:off x="4137309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PHP</a:t>
          </a:r>
        </a:p>
      </dsp:txBody>
      <dsp:txXfrm>
        <a:off x="4137309" y="1400306"/>
        <a:ext cx="1749023" cy="699609"/>
      </dsp:txXfrm>
    </dsp:sp>
    <dsp:sp modelId="{190EFC98-6624-402B-849E-2F7A38476739}">
      <dsp:nvSpPr>
        <dsp:cNvPr id="0" name=""/>
        <dsp:cNvSpPr/>
      </dsp:nvSpPr>
      <dsp:spPr>
        <a:xfrm>
          <a:off x="368163" y="2537171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5FB6A-A191-409C-8191-B84BF77A1A60}">
      <dsp:nvSpPr>
        <dsp:cNvPr id="0" name=""/>
        <dsp:cNvSpPr/>
      </dsp:nvSpPr>
      <dsp:spPr>
        <a:xfrm>
          <a:off x="595536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45EE-DA64-46EE-946C-00FC08E858D4}">
      <dsp:nvSpPr>
        <dsp:cNvPr id="0" name=""/>
        <dsp:cNvSpPr/>
      </dsp:nvSpPr>
      <dsp:spPr>
        <a:xfrm>
          <a:off x="27104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Flutter </a:t>
          </a:r>
        </a:p>
      </dsp:txBody>
      <dsp:txXfrm>
        <a:off x="27104" y="3936390"/>
        <a:ext cx="1749023" cy="699609"/>
      </dsp:txXfrm>
    </dsp:sp>
    <dsp:sp modelId="{2E6C635B-4A68-4C2C-85BF-F62A9392087E}">
      <dsp:nvSpPr>
        <dsp:cNvPr id="0" name=""/>
        <dsp:cNvSpPr/>
      </dsp:nvSpPr>
      <dsp:spPr>
        <a:xfrm>
          <a:off x="2423266" y="2537171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97D1-923E-4B1D-B7D1-C4387819AD50}">
      <dsp:nvSpPr>
        <dsp:cNvPr id="0" name=""/>
        <dsp:cNvSpPr/>
      </dsp:nvSpPr>
      <dsp:spPr>
        <a:xfrm>
          <a:off x="2650639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01C3-956D-4CFE-9BBE-93A671B7E139}">
      <dsp:nvSpPr>
        <dsp:cNvPr id="0" name=""/>
        <dsp:cNvSpPr/>
      </dsp:nvSpPr>
      <dsp:spPr>
        <a:xfrm>
          <a:off x="208220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Dart</a:t>
          </a:r>
        </a:p>
      </dsp:txBody>
      <dsp:txXfrm>
        <a:off x="2082206" y="3936390"/>
        <a:ext cx="1749023" cy="699609"/>
      </dsp:txXfrm>
    </dsp:sp>
    <dsp:sp modelId="{82C57BBE-6736-456F-85FE-8FB2ABB6B064}">
      <dsp:nvSpPr>
        <dsp:cNvPr id="0" name=""/>
        <dsp:cNvSpPr/>
      </dsp:nvSpPr>
      <dsp:spPr>
        <a:xfrm>
          <a:off x="4478368" y="2537171"/>
          <a:ext cx="1066904" cy="10669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BAC62-3D78-4114-97D3-60BF5478E288}">
      <dsp:nvSpPr>
        <dsp:cNvPr id="0" name=""/>
        <dsp:cNvSpPr/>
      </dsp:nvSpPr>
      <dsp:spPr>
        <a:xfrm>
          <a:off x="470574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4C94-81E5-4368-B861-E45ACA669EB9}">
      <dsp:nvSpPr>
        <dsp:cNvPr id="0" name=""/>
        <dsp:cNvSpPr/>
      </dsp:nvSpPr>
      <dsp:spPr>
        <a:xfrm>
          <a:off x="4137309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Android Studio </a:t>
          </a:r>
        </a:p>
      </dsp:txBody>
      <dsp:txXfrm>
        <a:off x="4137309" y="3936390"/>
        <a:ext cx="1749023" cy="699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9756A-E5FD-4952-AFF8-258BA8ECBE0F}">
      <dsp:nvSpPr>
        <dsp:cNvPr id="0" name=""/>
        <dsp:cNvSpPr/>
      </dsp:nvSpPr>
      <dsp:spPr>
        <a:xfrm>
          <a:off x="186662" y="579450"/>
          <a:ext cx="800214" cy="8002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89F-BDDD-4AFC-8B1D-3377E5613308}">
      <dsp:nvSpPr>
        <dsp:cNvPr id="0" name=""/>
        <dsp:cNvSpPr/>
      </dsp:nvSpPr>
      <dsp:spPr>
        <a:xfrm>
          <a:off x="354707" y="747495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2EF1-8489-43ED-868C-31391313D299}">
      <dsp:nvSpPr>
        <dsp:cNvPr id="0" name=""/>
        <dsp:cNvSpPr/>
      </dsp:nvSpPr>
      <dsp:spPr>
        <a:xfrm>
          <a:off x="1158352" y="579450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Milestone Analysis</a:t>
          </a:r>
          <a:endParaRPr lang="en-US" sz="2000" kern="1200"/>
        </a:p>
      </dsp:txBody>
      <dsp:txXfrm>
        <a:off x="1158352" y="579450"/>
        <a:ext cx="1886220" cy="800214"/>
      </dsp:txXfrm>
    </dsp:sp>
    <dsp:sp modelId="{81F64B66-9338-4C61-B357-65C054298539}">
      <dsp:nvSpPr>
        <dsp:cNvPr id="0" name=""/>
        <dsp:cNvSpPr/>
      </dsp:nvSpPr>
      <dsp:spPr>
        <a:xfrm>
          <a:off x="3373232" y="579450"/>
          <a:ext cx="800214" cy="8002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7775A-B470-47AC-933D-CE2190719FCF}">
      <dsp:nvSpPr>
        <dsp:cNvPr id="0" name=""/>
        <dsp:cNvSpPr/>
      </dsp:nvSpPr>
      <dsp:spPr>
        <a:xfrm>
          <a:off x="3541277" y="747495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9EA70-A426-4A19-9013-1B332D83A1B3}">
      <dsp:nvSpPr>
        <dsp:cNvPr id="0" name=""/>
        <dsp:cNvSpPr/>
      </dsp:nvSpPr>
      <dsp:spPr>
        <a:xfrm>
          <a:off x="4344921" y="579450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Development Initiatives and ideas. </a:t>
          </a:r>
          <a:endParaRPr lang="en-US" sz="2000" kern="1200"/>
        </a:p>
      </dsp:txBody>
      <dsp:txXfrm>
        <a:off x="4344921" y="579450"/>
        <a:ext cx="1886220" cy="800214"/>
      </dsp:txXfrm>
    </dsp:sp>
    <dsp:sp modelId="{BB196B0E-C4A2-47DB-9A1F-EC0F0CA8DE11}">
      <dsp:nvSpPr>
        <dsp:cNvPr id="0" name=""/>
        <dsp:cNvSpPr/>
      </dsp:nvSpPr>
      <dsp:spPr>
        <a:xfrm>
          <a:off x="6559802" y="579450"/>
          <a:ext cx="800214" cy="8002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B324-DA29-4EB4-AA3A-8F8AAC6FF155}">
      <dsp:nvSpPr>
        <dsp:cNvPr id="0" name=""/>
        <dsp:cNvSpPr/>
      </dsp:nvSpPr>
      <dsp:spPr>
        <a:xfrm>
          <a:off x="6727847" y="747495"/>
          <a:ext cx="464124" cy="464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2FE6A-32F5-4838-8D3F-5C4CFE15E631}">
      <dsp:nvSpPr>
        <dsp:cNvPr id="0" name=""/>
        <dsp:cNvSpPr/>
      </dsp:nvSpPr>
      <dsp:spPr>
        <a:xfrm>
          <a:off x="7531491" y="579450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Descriptive Code Analysis</a:t>
          </a:r>
          <a:endParaRPr lang="en-US" sz="2000" kern="1200"/>
        </a:p>
      </dsp:txBody>
      <dsp:txXfrm>
        <a:off x="7531491" y="579450"/>
        <a:ext cx="1886220" cy="800214"/>
      </dsp:txXfrm>
    </dsp:sp>
    <dsp:sp modelId="{BF582B0D-8CBB-4140-93BF-BC8B31A1C8E3}">
      <dsp:nvSpPr>
        <dsp:cNvPr id="0" name=""/>
        <dsp:cNvSpPr/>
      </dsp:nvSpPr>
      <dsp:spPr>
        <a:xfrm>
          <a:off x="186662" y="1944828"/>
          <a:ext cx="800214" cy="8002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6FDB-0401-4CD4-9B96-023323D705C4}">
      <dsp:nvSpPr>
        <dsp:cNvPr id="0" name=""/>
        <dsp:cNvSpPr/>
      </dsp:nvSpPr>
      <dsp:spPr>
        <a:xfrm>
          <a:off x="354707" y="2112874"/>
          <a:ext cx="464124" cy="464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E4442-AC78-40B2-B2A6-5A7081A86B8A}">
      <dsp:nvSpPr>
        <dsp:cNvPr id="0" name=""/>
        <dsp:cNvSpPr/>
      </dsp:nvSpPr>
      <dsp:spPr>
        <a:xfrm>
          <a:off x="1158352" y="1944828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Risk Management on Development</a:t>
          </a:r>
          <a:endParaRPr lang="en-US" sz="2000" kern="1200"/>
        </a:p>
      </dsp:txBody>
      <dsp:txXfrm>
        <a:off x="1158352" y="1944828"/>
        <a:ext cx="1886220" cy="800214"/>
      </dsp:txXfrm>
    </dsp:sp>
    <dsp:sp modelId="{E2B501C6-01FE-4482-B64D-3F2E726E0C48}">
      <dsp:nvSpPr>
        <dsp:cNvPr id="0" name=""/>
        <dsp:cNvSpPr/>
      </dsp:nvSpPr>
      <dsp:spPr>
        <a:xfrm>
          <a:off x="3373232" y="1944828"/>
          <a:ext cx="800214" cy="8002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5739D-A6AD-496B-8352-D86744753BFD}">
      <dsp:nvSpPr>
        <dsp:cNvPr id="0" name=""/>
        <dsp:cNvSpPr/>
      </dsp:nvSpPr>
      <dsp:spPr>
        <a:xfrm>
          <a:off x="3541277" y="2112874"/>
          <a:ext cx="464124" cy="464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E36DA-4B47-4686-A52C-8FCF1FBA84B2}">
      <dsp:nvSpPr>
        <dsp:cNvPr id="0" name=""/>
        <dsp:cNvSpPr/>
      </dsp:nvSpPr>
      <dsp:spPr>
        <a:xfrm>
          <a:off x="4344921" y="1944828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Language Risk Management</a:t>
          </a:r>
          <a:endParaRPr lang="en-US" sz="2000" kern="1200" dirty="0"/>
        </a:p>
      </dsp:txBody>
      <dsp:txXfrm>
        <a:off x="4344921" y="1944828"/>
        <a:ext cx="1886220" cy="800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6E671-5768-47CC-ADCF-1FC68F8206A8}">
      <dsp:nvSpPr>
        <dsp:cNvPr id="0" name=""/>
        <dsp:cNvSpPr/>
      </dsp:nvSpPr>
      <dsp:spPr>
        <a:xfrm>
          <a:off x="0" y="0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Path Analysis of Project</a:t>
          </a:r>
        </a:p>
      </dsp:txBody>
      <dsp:txXfrm>
        <a:off x="19629" y="19629"/>
        <a:ext cx="6593780" cy="630922"/>
      </dsp:txXfrm>
    </dsp:sp>
    <dsp:sp modelId="{746BC39B-B30C-4F52-9BEF-C41EA4FEF40C}">
      <dsp:nvSpPr>
        <dsp:cNvPr id="0" name=""/>
        <dsp:cNvSpPr/>
      </dsp:nvSpPr>
      <dsp:spPr>
        <a:xfrm>
          <a:off x="552251" y="763261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Requirement Analysis</a:t>
          </a:r>
        </a:p>
      </dsp:txBody>
      <dsp:txXfrm>
        <a:off x="571880" y="782890"/>
        <a:ext cx="6368241" cy="630922"/>
      </dsp:txXfrm>
    </dsp:sp>
    <dsp:sp modelId="{5D7E2FA0-6C60-4BA7-912A-A9E16D2275EE}">
      <dsp:nvSpPr>
        <dsp:cNvPr id="0" name=""/>
        <dsp:cNvSpPr/>
      </dsp:nvSpPr>
      <dsp:spPr>
        <a:xfrm>
          <a:off x="1104503" y="1526523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Descriptive Analysis</a:t>
          </a:r>
        </a:p>
      </dsp:txBody>
      <dsp:txXfrm>
        <a:off x="1124132" y="1546152"/>
        <a:ext cx="6368241" cy="630922"/>
      </dsp:txXfrm>
    </dsp:sp>
    <dsp:sp modelId="{5A9EF275-8971-49AA-A08B-EE0759A17316}">
      <dsp:nvSpPr>
        <dsp:cNvPr id="0" name=""/>
        <dsp:cNvSpPr/>
      </dsp:nvSpPr>
      <dsp:spPr>
        <a:xfrm>
          <a:off x="1656754" y="2289784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Web Page Development</a:t>
          </a:r>
        </a:p>
      </dsp:txBody>
      <dsp:txXfrm>
        <a:off x="1676383" y="2309413"/>
        <a:ext cx="6368241" cy="630922"/>
      </dsp:txXfrm>
    </dsp:sp>
    <dsp:sp modelId="{32F209DA-3E29-4A60-BD39-98AC06066696}">
      <dsp:nvSpPr>
        <dsp:cNvPr id="0" name=""/>
        <dsp:cNvSpPr/>
      </dsp:nvSpPr>
      <dsp:spPr>
        <a:xfrm>
          <a:off x="2209006" y="3053046"/>
          <a:ext cx="7395368" cy="670180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Development Testing</a:t>
          </a:r>
        </a:p>
      </dsp:txBody>
      <dsp:txXfrm>
        <a:off x="2228635" y="3072675"/>
        <a:ext cx="6368241" cy="630922"/>
      </dsp:txXfrm>
    </dsp:sp>
    <dsp:sp modelId="{96D67D75-46E9-4142-9042-74B39D74B9EC}">
      <dsp:nvSpPr>
        <dsp:cNvPr id="0" name=""/>
        <dsp:cNvSpPr/>
      </dsp:nvSpPr>
      <dsp:spPr>
        <a:xfrm>
          <a:off x="6959751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57765" y="489604"/>
        <a:ext cx="239589" cy="327802"/>
      </dsp:txXfrm>
    </dsp:sp>
    <dsp:sp modelId="{EA59F5FD-0C41-4914-AC58-D1BFC33D33A0}">
      <dsp:nvSpPr>
        <dsp:cNvPr id="0" name=""/>
        <dsp:cNvSpPr/>
      </dsp:nvSpPr>
      <dsp:spPr>
        <a:xfrm>
          <a:off x="7512002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10016" y="1252865"/>
        <a:ext cx="239589" cy="327802"/>
      </dsp:txXfrm>
    </dsp:sp>
    <dsp:sp modelId="{DFB4AEFA-E8D7-464F-91FE-4C46D39C6826}">
      <dsp:nvSpPr>
        <dsp:cNvPr id="0" name=""/>
        <dsp:cNvSpPr/>
      </dsp:nvSpPr>
      <dsp:spPr>
        <a:xfrm>
          <a:off x="8064254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62268" y="2004957"/>
        <a:ext cx="239589" cy="327802"/>
      </dsp:txXfrm>
    </dsp:sp>
    <dsp:sp modelId="{43B7698D-AF96-45D3-84B5-4001D1B2A72B}">
      <dsp:nvSpPr>
        <dsp:cNvPr id="0" name=""/>
        <dsp:cNvSpPr/>
      </dsp:nvSpPr>
      <dsp:spPr>
        <a:xfrm>
          <a:off x="8616505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14519" y="2775665"/>
        <a:ext cx="239589" cy="327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9E96-8133-4D26-9EA5-8B26A6F951A5}">
      <dsp:nvSpPr>
        <dsp:cNvPr id="0" name=""/>
        <dsp:cNvSpPr/>
      </dsp:nvSpPr>
      <dsp:spPr>
        <a:xfrm>
          <a:off x="0" y="703943"/>
          <a:ext cx="5913437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Customer</a:t>
          </a:r>
        </a:p>
      </dsp:txBody>
      <dsp:txXfrm>
        <a:off x="74249" y="778192"/>
        <a:ext cx="5764939" cy="1372502"/>
      </dsp:txXfrm>
    </dsp:sp>
    <dsp:sp modelId="{E778BC0A-8F59-4885-B1D6-18332E912E11}">
      <dsp:nvSpPr>
        <dsp:cNvPr id="0" name=""/>
        <dsp:cNvSpPr/>
      </dsp:nvSpPr>
      <dsp:spPr>
        <a:xfrm>
          <a:off x="0" y="2412143"/>
          <a:ext cx="5913437" cy="15210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Admin</a:t>
          </a:r>
        </a:p>
      </dsp:txBody>
      <dsp:txXfrm>
        <a:off x="74249" y="2486392"/>
        <a:ext cx="5764939" cy="1372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27024-8B14-4E93-A6B2-51A816C70496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6BBFE-0236-44CB-BD52-318813DCAEB4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4671E-AF08-476D-B1B8-E248E0B2D15C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Software Infrastructure Analysis</a:t>
          </a:r>
        </a:p>
      </dsp:txBody>
      <dsp:txXfrm>
        <a:off x="2832" y="2198410"/>
        <a:ext cx="1683984" cy="673593"/>
      </dsp:txXfrm>
    </dsp:sp>
    <dsp:sp modelId="{4141E211-6567-4812-9752-43546E691E65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EEB4A-AB6F-4C96-BDEB-7D23D7B4EA00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8ECFC-33A9-45E9-931E-8C18F5BB4555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Database Analysis</a:t>
          </a:r>
        </a:p>
      </dsp:txBody>
      <dsp:txXfrm>
        <a:off x="1981513" y="2198410"/>
        <a:ext cx="1683984" cy="673593"/>
      </dsp:txXfrm>
    </dsp:sp>
    <dsp:sp modelId="{618675C3-3EAB-42E0-9FC2-02424C78E12C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D80DF-5BDF-47FA-8A0C-FDE507033FA7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0118-BE37-4CFC-92A8-3D7C6E7A0481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Server and Admin Responsibilities</a:t>
          </a:r>
        </a:p>
      </dsp:txBody>
      <dsp:txXfrm>
        <a:off x="3960195" y="2198410"/>
        <a:ext cx="1683984" cy="673593"/>
      </dsp:txXfrm>
    </dsp:sp>
    <dsp:sp modelId="{02D8EFBB-E405-46F0-9690-3B6F99144700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16B91-1F50-43BC-900F-2C4A307C76C6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01969-D0F0-43A7-9426-7A141FB1F9DC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Integration of different software</a:t>
          </a:r>
        </a:p>
      </dsp:txBody>
      <dsp:txXfrm>
        <a:off x="5938876" y="2198410"/>
        <a:ext cx="1683984" cy="673593"/>
      </dsp:txXfrm>
    </dsp:sp>
    <dsp:sp modelId="{D63C2EC0-7145-4A85-943E-A43B80BCA5FD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72FDC-C55A-4727-9C0A-670818CC764C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C040-F269-4EFD-90CE-9E0D940FC1FD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Environment Variable Setup</a:t>
          </a:r>
        </a:p>
      </dsp:txBody>
      <dsp:txXfrm>
        <a:off x="7917558" y="21984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5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6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6249-D783-4C24-A8C3-150F1F7515F5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BC1DA1-8D88-4040-9BA9-D9078DD9A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5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White calculator">
            <a:extLst>
              <a:ext uri="{FF2B5EF4-FFF2-40B4-BE49-F238E27FC236}">
                <a16:creationId xmlns:a16="http://schemas.microsoft.com/office/drawing/2014/main" id="{6FDE1F2D-085B-471E-8409-E2FE7FE86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AAC61-D754-43B9-B3FC-15441181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b="1" i="1"/>
              <a:t>Expense Management System</a:t>
            </a:r>
            <a:endParaRPr lang="en-IN" b="1" i="1" dirty="0"/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7715-E38A-4E9D-8F08-2A902F9F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i="1" dirty="0"/>
              <a:t>Stephen Prince Jeremiah</a:t>
            </a:r>
          </a:p>
          <a:p>
            <a:pPr marL="0" indent="0">
              <a:buNone/>
            </a:pPr>
            <a:r>
              <a:rPr lang="en-US" b="1" i="1" dirty="0" err="1"/>
              <a:t>Sukhpreet</a:t>
            </a:r>
            <a:r>
              <a:rPr lang="en-US" b="1" i="1" dirty="0"/>
              <a:t> Kaur</a:t>
            </a:r>
            <a:endParaRPr lang="en-IN" b="1" i="1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8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875B9-4096-4BE4-A92E-5A751A7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Server-Client Architecture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5C8B5C7-73C9-44C9-8E37-0C7B5CC0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8012" y="1116345"/>
            <a:ext cx="2783643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AA946-FC19-4E9A-9FB8-C199863A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Activity Diagram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F5B88-EB36-440F-8E76-2C7871E1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49384"/>
            <a:ext cx="6282919" cy="300009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5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B831F-008D-4A43-B641-A74FBFFD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Actors-Roles 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EFCBB-EA8D-43E8-8B54-2B290822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65931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72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0183B-72AD-44B8-B874-574F9314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753C7-EF64-46B8-9F4E-AE2073CCF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62167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34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421-1EFB-4CC7-9F80-B4DE677F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1E46-7525-43C9-AEF3-4D7F4D43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015377-F883-4A91-9790-A0D4B3CC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34918"/>
              </p:ext>
            </p:extLst>
          </p:nvPr>
        </p:nvGraphicFramePr>
        <p:xfrm>
          <a:off x="1526959" y="2126355"/>
          <a:ext cx="812443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758">
                  <a:extLst>
                    <a:ext uri="{9D8B030D-6E8A-4147-A177-3AD203B41FA5}">
                      <a16:colId xmlns:a16="http://schemas.microsoft.com/office/drawing/2014/main" val="2316351462"/>
                    </a:ext>
                  </a:extLst>
                </a:gridCol>
                <a:gridCol w="4087674">
                  <a:extLst>
                    <a:ext uri="{9D8B030D-6E8A-4147-A177-3AD203B41FA5}">
                      <a16:colId xmlns:a16="http://schemas.microsoft.com/office/drawing/2014/main" val="1683543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 Members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 Bueno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Mentor/Advisor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Saad Aldin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Sponsor/SME/Product owner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1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Stephen Prince Jeremiah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 developer/Admin/Scrum master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Sukhpreet Kaur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 end Scrum Developer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3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03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635906-9439-4B9A-9708-6BACBF28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ED7D8546-1ABC-4940-A76A-45CD09114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E99921-394E-4BF5-9CA4-EAFB21E8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BCC3E-3915-4FC1-81E9-D8D11EF0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3949AE-122B-4DB6-87D4-A568D2A1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446D9D3-6B41-4FCB-9575-24D06275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033013-E1F0-4ADF-A097-D63ECD4A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16B-700D-4523-B8A5-0A09F208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1" dirty="0"/>
              <a:t>Content:</a:t>
            </a:r>
            <a:endParaRPr lang="en-IN" b="1" i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68F50-E208-4F57-BBDA-1EF3E4DCF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1332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1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7E497-F017-4E5F-9465-B5066369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800" i="1" dirty="0"/>
              <a:t>Languages and Frameworks  Involved</a:t>
            </a:r>
            <a:endParaRPr lang="en-IN" sz="2800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9C55E-5B6A-4631-BA50-5EEFB0D86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0582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00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782C-DCBA-4B88-A0C2-70A7A16F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i="1" dirty="0"/>
              <a:t>Purpose of document</a:t>
            </a:r>
            <a:endParaRPr lang="en-IN" b="1" i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9AD5FA-B539-401C-BBE8-4C93A9DD1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69376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7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41CC-2F21-44E7-9701-342D5D84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Milestone 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C7C043-6A55-498E-9110-61F76D62B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3056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2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F570-0163-4195-B57B-59B6D08D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629" y="595415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Login page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Login Screen</a:t>
            </a:r>
            <a:endParaRPr lang="en-IN" dirty="0"/>
          </a:p>
        </p:txBody>
      </p:sp>
      <p:pic>
        <p:nvPicPr>
          <p:cNvPr id="9" name="Content Placeholder 8" descr="Address Book with solid fill">
            <a:extLst>
              <a:ext uri="{FF2B5EF4-FFF2-40B4-BE49-F238E27FC236}">
                <a16:creationId xmlns:a16="http://schemas.microsoft.com/office/drawing/2014/main" id="{1511A9F3-3E9D-4207-9B69-FFF9F7AE0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125" y="1962150"/>
            <a:ext cx="4991100" cy="3263900"/>
          </a:xfrm>
        </p:spPr>
      </p:pic>
    </p:spTree>
    <p:extLst>
      <p:ext uri="{BB962C8B-B14F-4D97-AF65-F5344CB8AC3E}">
        <p14:creationId xmlns:p14="http://schemas.microsoft.com/office/powerpoint/2010/main" val="270541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097-8A13-4D12-ABF5-F3B5D52D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purchase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926F-0995-47D1-B1C8-B8C2E84A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and logo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A880B43-3E64-4F5B-86F2-A74C94285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830062" cy="10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8E98D43-92C1-48F7-9DDA-D677CE8682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7EE036D-68DA-419F-8E51-19ECBA1AF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B23188-2F22-40D0-9F55-00042F537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32399-00FD-4954-88C7-1A519050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2776537"/>
            <a:ext cx="7610475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C386-E9ED-45CF-9F6F-366F011F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purchase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1488-E03D-4C6F-90ED-0CAA33DE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Checkbox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Dropdown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Buttons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93A61530-1615-41D6-B055-7959894B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6937" y="1502214"/>
            <a:ext cx="2600548" cy="2134265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5501D516-F1AF-469C-B3EB-78CF25539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816925">
            <a:off x="3968245" y="4687315"/>
            <a:ext cx="1134425" cy="1134425"/>
          </a:xfrm>
          <a:prstGeom prst="rect">
            <a:avLst/>
          </a:prstGeom>
        </p:spPr>
      </p:pic>
      <p:pic>
        <p:nvPicPr>
          <p:cNvPr id="17" name="Graphic 16" descr="Hamburger Menu Icon outline">
            <a:extLst>
              <a:ext uri="{FF2B5EF4-FFF2-40B4-BE49-F238E27FC236}">
                <a16:creationId xmlns:a16="http://schemas.microsoft.com/office/drawing/2014/main" id="{5C589D53-A68A-43E2-8A3E-7B867836D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9024" y="3473217"/>
            <a:ext cx="1476375" cy="10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07D2A-8D47-4553-A0A3-2B9E15BD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Database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00E4DFD-136F-452F-9CF8-AF320698A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47" t="8442" b="7838"/>
          <a:stretch/>
        </p:blipFill>
        <p:spPr>
          <a:xfrm>
            <a:off x="4618374" y="1355853"/>
            <a:ext cx="6282919" cy="33871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29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357</TotalTime>
  <Words>149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Expense Management System</vt:lpstr>
      <vt:lpstr>Content:</vt:lpstr>
      <vt:lpstr>Languages and Frameworks  Involved</vt:lpstr>
      <vt:lpstr>Purpose of document</vt:lpstr>
      <vt:lpstr>Milestone 2</vt:lpstr>
      <vt:lpstr>  Login page  Login Screen</vt:lpstr>
      <vt:lpstr>Customer purchase form</vt:lpstr>
      <vt:lpstr>Customer purchase form</vt:lpstr>
      <vt:lpstr>Database Diagram</vt:lpstr>
      <vt:lpstr>Server-Client Architecture</vt:lpstr>
      <vt:lpstr>Activity Diagram</vt:lpstr>
      <vt:lpstr>Actors-Roles </vt:lpstr>
      <vt:lpstr>Conclusion</vt:lpstr>
      <vt:lpstr>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HTML coding of login page  Login Screen</dc:title>
  <dc:creator>sukhpreet kaur</dc:creator>
  <cp:lastModifiedBy>stephen prince</cp:lastModifiedBy>
  <cp:revision>19</cp:revision>
  <dcterms:created xsi:type="dcterms:W3CDTF">2022-03-03T00:16:08Z</dcterms:created>
  <dcterms:modified xsi:type="dcterms:W3CDTF">2022-03-04T04:32:46Z</dcterms:modified>
</cp:coreProperties>
</file>