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B8A4C-7FDB-4C19-9622-F9E453DE20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D2AE6-8C2F-4E00-B5CE-DC3E4EFAB9B9}">
      <dgm:prSet/>
      <dgm:spPr/>
      <dgm:t>
        <a:bodyPr/>
        <a:lstStyle/>
        <a:p>
          <a:r>
            <a:rPr lang="en-US" b="0" i="0"/>
            <a:t>Design Phase</a:t>
          </a:r>
          <a:endParaRPr lang="en-US"/>
        </a:p>
      </dgm:t>
    </dgm:pt>
    <dgm:pt modelId="{2C63D8DE-9A8A-4F31-B296-35FC2D3A6E77}" type="parTrans" cxnId="{85E10D81-8BCD-4730-8768-EC2EEBF2BFC9}">
      <dgm:prSet/>
      <dgm:spPr/>
      <dgm:t>
        <a:bodyPr/>
        <a:lstStyle/>
        <a:p>
          <a:endParaRPr lang="en-US"/>
        </a:p>
      </dgm:t>
    </dgm:pt>
    <dgm:pt modelId="{B47C58C9-C633-4505-9EED-9E089A984923}" type="sibTrans" cxnId="{85E10D81-8BCD-4730-8768-EC2EEBF2BFC9}">
      <dgm:prSet/>
      <dgm:spPr/>
      <dgm:t>
        <a:bodyPr/>
        <a:lstStyle/>
        <a:p>
          <a:endParaRPr lang="en-US"/>
        </a:p>
      </dgm:t>
    </dgm:pt>
    <dgm:pt modelId="{2362057B-D10C-4260-B8DE-A7A737EF4AF5}">
      <dgm:prSet/>
      <dgm:spPr/>
      <dgm:t>
        <a:bodyPr/>
        <a:lstStyle/>
        <a:p>
          <a:r>
            <a:rPr lang="en-US" b="0" i="0"/>
            <a:t>Action/Development Phase</a:t>
          </a:r>
          <a:endParaRPr lang="en-US"/>
        </a:p>
      </dgm:t>
    </dgm:pt>
    <dgm:pt modelId="{231C032B-496A-48CD-84C7-091AE4552F01}" type="parTrans" cxnId="{A1E84FFF-7299-4638-A8AB-AF75D4A06D51}">
      <dgm:prSet/>
      <dgm:spPr/>
      <dgm:t>
        <a:bodyPr/>
        <a:lstStyle/>
        <a:p>
          <a:endParaRPr lang="en-US"/>
        </a:p>
      </dgm:t>
    </dgm:pt>
    <dgm:pt modelId="{A57E9A74-5E44-4FD8-988B-5BA6F2FF4BA7}" type="sibTrans" cxnId="{A1E84FFF-7299-4638-A8AB-AF75D4A06D51}">
      <dgm:prSet/>
      <dgm:spPr/>
      <dgm:t>
        <a:bodyPr/>
        <a:lstStyle/>
        <a:p>
          <a:endParaRPr lang="en-US"/>
        </a:p>
      </dgm:t>
    </dgm:pt>
    <dgm:pt modelId="{FAED786A-6A20-4063-A13A-344EEC6D27A8}">
      <dgm:prSet/>
      <dgm:spPr/>
      <dgm:t>
        <a:bodyPr/>
        <a:lstStyle/>
        <a:p>
          <a:r>
            <a:rPr lang="en-US" b="0" i="0"/>
            <a:t>Initiation/Integration Phase</a:t>
          </a:r>
          <a:endParaRPr lang="en-US"/>
        </a:p>
      </dgm:t>
    </dgm:pt>
    <dgm:pt modelId="{6006982B-8B02-45E4-9446-AA03BEE5A559}" type="parTrans" cxnId="{42C7D971-A883-441F-B052-0C89451757DF}">
      <dgm:prSet/>
      <dgm:spPr/>
      <dgm:t>
        <a:bodyPr/>
        <a:lstStyle/>
        <a:p>
          <a:endParaRPr lang="en-US"/>
        </a:p>
      </dgm:t>
    </dgm:pt>
    <dgm:pt modelId="{1C79209D-E14D-4D1A-8D1D-57FF8032FE13}" type="sibTrans" cxnId="{42C7D971-A883-441F-B052-0C89451757DF}">
      <dgm:prSet/>
      <dgm:spPr/>
      <dgm:t>
        <a:bodyPr/>
        <a:lstStyle/>
        <a:p>
          <a:endParaRPr lang="en-US"/>
        </a:p>
      </dgm:t>
    </dgm:pt>
    <dgm:pt modelId="{CE1C34D1-284D-4C40-A03C-083E0D3B44F5}">
      <dgm:prSet/>
      <dgm:spPr/>
      <dgm:t>
        <a:bodyPr/>
        <a:lstStyle/>
        <a:p>
          <a:r>
            <a:rPr lang="en-US" b="0" i="0"/>
            <a:t>Deployment Phase</a:t>
          </a:r>
          <a:endParaRPr lang="en-US"/>
        </a:p>
      </dgm:t>
    </dgm:pt>
    <dgm:pt modelId="{EB76A07C-5E2F-46C8-99F7-B8812D4D6AF4}" type="parTrans" cxnId="{8BC1780C-1835-4656-9EF7-6BF149C69AD8}">
      <dgm:prSet/>
      <dgm:spPr/>
      <dgm:t>
        <a:bodyPr/>
        <a:lstStyle/>
        <a:p>
          <a:endParaRPr lang="en-US"/>
        </a:p>
      </dgm:t>
    </dgm:pt>
    <dgm:pt modelId="{15697930-1FB7-449B-8F03-15532436B649}" type="sibTrans" cxnId="{8BC1780C-1835-4656-9EF7-6BF149C69AD8}">
      <dgm:prSet/>
      <dgm:spPr/>
      <dgm:t>
        <a:bodyPr/>
        <a:lstStyle/>
        <a:p>
          <a:endParaRPr lang="en-US"/>
        </a:p>
      </dgm:t>
    </dgm:pt>
    <dgm:pt modelId="{D6BCBB63-0C6B-462F-A7A8-A1F7FDDEC181}">
      <dgm:prSet/>
      <dgm:spPr/>
      <dgm:t>
        <a:bodyPr/>
        <a:lstStyle/>
        <a:p>
          <a:r>
            <a:rPr lang="en-US" b="0" i="0"/>
            <a:t>Scrum Meeting Schedules</a:t>
          </a:r>
          <a:endParaRPr lang="en-US"/>
        </a:p>
      </dgm:t>
    </dgm:pt>
    <dgm:pt modelId="{BFDCDD66-4DED-482B-8F92-D997EAF0EB61}" type="parTrans" cxnId="{8A8F0492-6F65-4EA7-BECC-A27835340610}">
      <dgm:prSet/>
      <dgm:spPr/>
      <dgm:t>
        <a:bodyPr/>
        <a:lstStyle/>
        <a:p>
          <a:endParaRPr lang="en-US"/>
        </a:p>
      </dgm:t>
    </dgm:pt>
    <dgm:pt modelId="{EBBBA08F-1B89-40F7-87A5-B2B2F1605095}" type="sibTrans" cxnId="{8A8F0492-6F65-4EA7-BECC-A27835340610}">
      <dgm:prSet/>
      <dgm:spPr/>
      <dgm:t>
        <a:bodyPr/>
        <a:lstStyle/>
        <a:p>
          <a:endParaRPr lang="en-US"/>
        </a:p>
      </dgm:t>
    </dgm:pt>
    <dgm:pt modelId="{80F6C7F2-F070-457E-8EFD-BC409387CBDB}" type="pres">
      <dgm:prSet presAssocID="{2D3B8A4C-7FDB-4C19-9622-F9E453DE2007}" presName="root" presStyleCnt="0">
        <dgm:presLayoutVars>
          <dgm:dir/>
          <dgm:resizeHandles val="exact"/>
        </dgm:presLayoutVars>
      </dgm:prSet>
      <dgm:spPr/>
    </dgm:pt>
    <dgm:pt modelId="{99564AD3-993B-4494-9C1B-1BBA78A07B1D}" type="pres">
      <dgm:prSet presAssocID="{2CCD2AE6-8C2F-4E00-B5CE-DC3E4EFAB9B9}" presName="compNode" presStyleCnt="0"/>
      <dgm:spPr/>
    </dgm:pt>
    <dgm:pt modelId="{AB8700AF-1ECA-4316-BC26-CFF01A559DFA}" type="pres">
      <dgm:prSet presAssocID="{2CCD2AE6-8C2F-4E00-B5CE-DC3E4EFAB9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2B9AA-A631-453E-B4FD-7554F53EBB7F}" type="pres">
      <dgm:prSet presAssocID="{2CCD2AE6-8C2F-4E00-B5CE-DC3E4EFAB9B9}" presName="spaceRect" presStyleCnt="0"/>
      <dgm:spPr/>
    </dgm:pt>
    <dgm:pt modelId="{FA9F336D-04A8-43A1-B686-F197BD23985B}" type="pres">
      <dgm:prSet presAssocID="{2CCD2AE6-8C2F-4E00-B5CE-DC3E4EFAB9B9}" presName="textRect" presStyleLbl="revTx" presStyleIdx="0" presStyleCnt="5">
        <dgm:presLayoutVars>
          <dgm:chMax val="1"/>
          <dgm:chPref val="1"/>
        </dgm:presLayoutVars>
      </dgm:prSet>
      <dgm:spPr/>
    </dgm:pt>
    <dgm:pt modelId="{A416F7F2-EF9C-4456-AC41-E2A33259D199}" type="pres">
      <dgm:prSet presAssocID="{B47C58C9-C633-4505-9EED-9E089A984923}" presName="sibTrans" presStyleCnt="0"/>
      <dgm:spPr/>
    </dgm:pt>
    <dgm:pt modelId="{535EA5CC-309B-4064-AEBF-E684883FE860}" type="pres">
      <dgm:prSet presAssocID="{2362057B-D10C-4260-B8DE-A7A737EF4AF5}" presName="compNode" presStyleCnt="0"/>
      <dgm:spPr/>
    </dgm:pt>
    <dgm:pt modelId="{09E4654E-6784-4E07-B93E-1E9AA1DFFA7F}" type="pres">
      <dgm:prSet presAssocID="{2362057B-D10C-4260-B8DE-A7A737EF4A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A630C2A-0104-4C8F-AB7E-AA8B856E458F}" type="pres">
      <dgm:prSet presAssocID="{2362057B-D10C-4260-B8DE-A7A737EF4AF5}" presName="spaceRect" presStyleCnt="0"/>
      <dgm:spPr/>
    </dgm:pt>
    <dgm:pt modelId="{EC5DBB0A-4A0E-4883-863B-5E415A3830AB}" type="pres">
      <dgm:prSet presAssocID="{2362057B-D10C-4260-B8DE-A7A737EF4AF5}" presName="textRect" presStyleLbl="revTx" presStyleIdx="1" presStyleCnt="5">
        <dgm:presLayoutVars>
          <dgm:chMax val="1"/>
          <dgm:chPref val="1"/>
        </dgm:presLayoutVars>
      </dgm:prSet>
      <dgm:spPr/>
    </dgm:pt>
    <dgm:pt modelId="{3F32100F-A9BF-4C5C-A489-ACC494711039}" type="pres">
      <dgm:prSet presAssocID="{A57E9A74-5E44-4FD8-988B-5BA6F2FF4BA7}" presName="sibTrans" presStyleCnt="0"/>
      <dgm:spPr/>
    </dgm:pt>
    <dgm:pt modelId="{61E4E6E9-A5E1-4C0D-9C80-88761740F70C}" type="pres">
      <dgm:prSet presAssocID="{FAED786A-6A20-4063-A13A-344EEC6D27A8}" presName="compNode" presStyleCnt="0"/>
      <dgm:spPr/>
    </dgm:pt>
    <dgm:pt modelId="{EACFB294-23F4-46F3-B2E0-30A665CE619C}" type="pres">
      <dgm:prSet presAssocID="{FAED786A-6A20-4063-A13A-344EEC6D27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40981ED-7CF3-4E42-A146-A1D61C017B6E}" type="pres">
      <dgm:prSet presAssocID="{FAED786A-6A20-4063-A13A-344EEC6D27A8}" presName="spaceRect" presStyleCnt="0"/>
      <dgm:spPr/>
    </dgm:pt>
    <dgm:pt modelId="{2A730FC2-9629-4BED-8521-5CC7D0A0DAD8}" type="pres">
      <dgm:prSet presAssocID="{FAED786A-6A20-4063-A13A-344EEC6D27A8}" presName="textRect" presStyleLbl="revTx" presStyleIdx="2" presStyleCnt="5">
        <dgm:presLayoutVars>
          <dgm:chMax val="1"/>
          <dgm:chPref val="1"/>
        </dgm:presLayoutVars>
      </dgm:prSet>
      <dgm:spPr/>
    </dgm:pt>
    <dgm:pt modelId="{35E84DEA-4505-4946-A59A-B85CEBB83266}" type="pres">
      <dgm:prSet presAssocID="{1C79209D-E14D-4D1A-8D1D-57FF8032FE13}" presName="sibTrans" presStyleCnt="0"/>
      <dgm:spPr/>
    </dgm:pt>
    <dgm:pt modelId="{36DC27CE-8207-4AA8-987A-86712D28BCAC}" type="pres">
      <dgm:prSet presAssocID="{CE1C34D1-284D-4C40-A03C-083E0D3B44F5}" presName="compNode" presStyleCnt="0"/>
      <dgm:spPr/>
    </dgm:pt>
    <dgm:pt modelId="{C5FE3DF1-BCC2-486E-B4E7-4985C211CC8C}" type="pres">
      <dgm:prSet presAssocID="{CE1C34D1-284D-4C40-A03C-083E0D3B44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555117-4AE0-4967-8488-F6B52628CFFF}" type="pres">
      <dgm:prSet presAssocID="{CE1C34D1-284D-4C40-A03C-083E0D3B44F5}" presName="spaceRect" presStyleCnt="0"/>
      <dgm:spPr/>
    </dgm:pt>
    <dgm:pt modelId="{F5AAB46D-46B3-4B1F-8889-60278626A564}" type="pres">
      <dgm:prSet presAssocID="{CE1C34D1-284D-4C40-A03C-083E0D3B44F5}" presName="textRect" presStyleLbl="revTx" presStyleIdx="3" presStyleCnt="5">
        <dgm:presLayoutVars>
          <dgm:chMax val="1"/>
          <dgm:chPref val="1"/>
        </dgm:presLayoutVars>
      </dgm:prSet>
      <dgm:spPr/>
    </dgm:pt>
    <dgm:pt modelId="{2545E493-C39E-4112-BD3C-8260AA5F23F4}" type="pres">
      <dgm:prSet presAssocID="{15697930-1FB7-449B-8F03-15532436B649}" presName="sibTrans" presStyleCnt="0"/>
      <dgm:spPr/>
    </dgm:pt>
    <dgm:pt modelId="{BB51282F-A6A7-4D62-87B7-CFE56CCEB12A}" type="pres">
      <dgm:prSet presAssocID="{D6BCBB63-0C6B-462F-A7A8-A1F7FDDEC181}" presName="compNode" presStyleCnt="0"/>
      <dgm:spPr/>
    </dgm:pt>
    <dgm:pt modelId="{BA03D7DB-3515-4BD9-B627-0F69F4BCBED1}" type="pres">
      <dgm:prSet presAssocID="{D6BCBB63-0C6B-462F-A7A8-A1F7FDDEC1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DC379B9-E859-4136-8D2B-0BCEB31AC835}" type="pres">
      <dgm:prSet presAssocID="{D6BCBB63-0C6B-462F-A7A8-A1F7FDDEC181}" presName="spaceRect" presStyleCnt="0"/>
      <dgm:spPr/>
    </dgm:pt>
    <dgm:pt modelId="{632661B3-992C-4A72-BA43-625059ED5889}" type="pres">
      <dgm:prSet presAssocID="{D6BCBB63-0C6B-462F-A7A8-A1F7FDDEC18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C1780C-1835-4656-9EF7-6BF149C69AD8}" srcId="{2D3B8A4C-7FDB-4C19-9622-F9E453DE2007}" destId="{CE1C34D1-284D-4C40-A03C-083E0D3B44F5}" srcOrd="3" destOrd="0" parTransId="{EB76A07C-5E2F-46C8-99F7-B8812D4D6AF4}" sibTransId="{15697930-1FB7-449B-8F03-15532436B649}"/>
    <dgm:cxn modelId="{19DB5B64-4556-4D07-8B47-3D213644A170}" type="presOf" srcId="{CE1C34D1-284D-4C40-A03C-083E0D3B44F5}" destId="{F5AAB46D-46B3-4B1F-8889-60278626A564}" srcOrd="0" destOrd="0" presId="urn:microsoft.com/office/officeart/2018/2/layout/IconLabelList"/>
    <dgm:cxn modelId="{42C7D971-A883-441F-B052-0C89451757DF}" srcId="{2D3B8A4C-7FDB-4C19-9622-F9E453DE2007}" destId="{FAED786A-6A20-4063-A13A-344EEC6D27A8}" srcOrd="2" destOrd="0" parTransId="{6006982B-8B02-45E4-9446-AA03BEE5A559}" sibTransId="{1C79209D-E14D-4D1A-8D1D-57FF8032FE13}"/>
    <dgm:cxn modelId="{EF2F8259-686A-42B9-ADA5-0EFD655E7507}" type="presOf" srcId="{2CCD2AE6-8C2F-4E00-B5CE-DC3E4EFAB9B9}" destId="{FA9F336D-04A8-43A1-B686-F197BD23985B}" srcOrd="0" destOrd="0" presId="urn:microsoft.com/office/officeart/2018/2/layout/IconLabelList"/>
    <dgm:cxn modelId="{03895C7F-80DE-494E-A812-8C6E7FB49DA2}" type="presOf" srcId="{FAED786A-6A20-4063-A13A-344EEC6D27A8}" destId="{2A730FC2-9629-4BED-8521-5CC7D0A0DAD8}" srcOrd="0" destOrd="0" presId="urn:microsoft.com/office/officeart/2018/2/layout/IconLabelList"/>
    <dgm:cxn modelId="{85E10D81-8BCD-4730-8768-EC2EEBF2BFC9}" srcId="{2D3B8A4C-7FDB-4C19-9622-F9E453DE2007}" destId="{2CCD2AE6-8C2F-4E00-B5CE-DC3E4EFAB9B9}" srcOrd="0" destOrd="0" parTransId="{2C63D8DE-9A8A-4F31-B296-35FC2D3A6E77}" sibTransId="{B47C58C9-C633-4505-9EED-9E089A984923}"/>
    <dgm:cxn modelId="{8A8F0492-6F65-4EA7-BECC-A27835340610}" srcId="{2D3B8A4C-7FDB-4C19-9622-F9E453DE2007}" destId="{D6BCBB63-0C6B-462F-A7A8-A1F7FDDEC181}" srcOrd="4" destOrd="0" parTransId="{BFDCDD66-4DED-482B-8F92-D997EAF0EB61}" sibTransId="{EBBBA08F-1B89-40F7-87A5-B2B2F1605095}"/>
    <dgm:cxn modelId="{6B66C8A2-39AA-4FCE-8884-A934889B79E3}" type="presOf" srcId="{2D3B8A4C-7FDB-4C19-9622-F9E453DE2007}" destId="{80F6C7F2-F070-457E-8EFD-BC409387CBDB}" srcOrd="0" destOrd="0" presId="urn:microsoft.com/office/officeart/2018/2/layout/IconLabelList"/>
    <dgm:cxn modelId="{E03D72A3-99AB-42B6-9A04-75F3DEF51E2F}" type="presOf" srcId="{D6BCBB63-0C6B-462F-A7A8-A1F7FDDEC181}" destId="{632661B3-992C-4A72-BA43-625059ED5889}" srcOrd="0" destOrd="0" presId="urn:microsoft.com/office/officeart/2018/2/layout/IconLabelList"/>
    <dgm:cxn modelId="{FF20BBBE-1EE0-4872-A522-D982152BB55A}" type="presOf" srcId="{2362057B-D10C-4260-B8DE-A7A737EF4AF5}" destId="{EC5DBB0A-4A0E-4883-863B-5E415A3830AB}" srcOrd="0" destOrd="0" presId="urn:microsoft.com/office/officeart/2018/2/layout/IconLabelList"/>
    <dgm:cxn modelId="{A1E84FFF-7299-4638-A8AB-AF75D4A06D51}" srcId="{2D3B8A4C-7FDB-4C19-9622-F9E453DE2007}" destId="{2362057B-D10C-4260-B8DE-A7A737EF4AF5}" srcOrd="1" destOrd="0" parTransId="{231C032B-496A-48CD-84C7-091AE4552F01}" sibTransId="{A57E9A74-5E44-4FD8-988B-5BA6F2FF4BA7}"/>
    <dgm:cxn modelId="{1BDD32E7-AA9D-4111-9D56-11AA4B8E5D89}" type="presParOf" srcId="{80F6C7F2-F070-457E-8EFD-BC409387CBDB}" destId="{99564AD3-993B-4494-9C1B-1BBA78A07B1D}" srcOrd="0" destOrd="0" presId="urn:microsoft.com/office/officeart/2018/2/layout/IconLabelList"/>
    <dgm:cxn modelId="{EC97FA57-4783-44B7-8558-A8119F6819F9}" type="presParOf" srcId="{99564AD3-993B-4494-9C1B-1BBA78A07B1D}" destId="{AB8700AF-1ECA-4316-BC26-CFF01A559DFA}" srcOrd="0" destOrd="0" presId="urn:microsoft.com/office/officeart/2018/2/layout/IconLabelList"/>
    <dgm:cxn modelId="{CA48C30F-D9E4-4AC9-A14E-4B2269D98139}" type="presParOf" srcId="{99564AD3-993B-4494-9C1B-1BBA78A07B1D}" destId="{2A62B9AA-A631-453E-B4FD-7554F53EBB7F}" srcOrd="1" destOrd="0" presId="urn:microsoft.com/office/officeart/2018/2/layout/IconLabelList"/>
    <dgm:cxn modelId="{FF6D770F-9722-41D7-BC6C-E8285683B923}" type="presParOf" srcId="{99564AD3-993B-4494-9C1B-1BBA78A07B1D}" destId="{FA9F336D-04A8-43A1-B686-F197BD23985B}" srcOrd="2" destOrd="0" presId="urn:microsoft.com/office/officeart/2018/2/layout/IconLabelList"/>
    <dgm:cxn modelId="{08B991DC-9746-4059-9E14-736ACFA3BAEB}" type="presParOf" srcId="{80F6C7F2-F070-457E-8EFD-BC409387CBDB}" destId="{A416F7F2-EF9C-4456-AC41-E2A33259D199}" srcOrd="1" destOrd="0" presId="urn:microsoft.com/office/officeart/2018/2/layout/IconLabelList"/>
    <dgm:cxn modelId="{241EFA71-A893-48D4-A54C-BABCE512EBAB}" type="presParOf" srcId="{80F6C7F2-F070-457E-8EFD-BC409387CBDB}" destId="{535EA5CC-309B-4064-AEBF-E684883FE860}" srcOrd="2" destOrd="0" presId="urn:microsoft.com/office/officeart/2018/2/layout/IconLabelList"/>
    <dgm:cxn modelId="{42F53BA9-CDA7-49D8-8F13-858AB3EA7583}" type="presParOf" srcId="{535EA5CC-309B-4064-AEBF-E684883FE860}" destId="{09E4654E-6784-4E07-B93E-1E9AA1DFFA7F}" srcOrd="0" destOrd="0" presId="urn:microsoft.com/office/officeart/2018/2/layout/IconLabelList"/>
    <dgm:cxn modelId="{F6A9C337-E457-42D6-93DB-ED99A5DB4232}" type="presParOf" srcId="{535EA5CC-309B-4064-AEBF-E684883FE860}" destId="{8A630C2A-0104-4C8F-AB7E-AA8B856E458F}" srcOrd="1" destOrd="0" presId="urn:microsoft.com/office/officeart/2018/2/layout/IconLabelList"/>
    <dgm:cxn modelId="{DAE88483-49E3-4BD3-B045-671937580589}" type="presParOf" srcId="{535EA5CC-309B-4064-AEBF-E684883FE860}" destId="{EC5DBB0A-4A0E-4883-863B-5E415A3830AB}" srcOrd="2" destOrd="0" presId="urn:microsoft.com/office/officeart/2018/2/layout/IconLabelList"/>
    <dgm:cxn modelId="{0EE68EA1-8374-47E3-BF51-FA573E5D4BF4}" type="presParOf" srcId="{80F6C7F2-F070-457E-8EFD-BC409387CBDB}" destId="{3F32100F-A9BF-4C5C-A489-ACC494711039}" srcOrd="3" destOrd="0" presId="urn:microsoft.com/office/officeart/2018/2/layout/IconLabelList"/>
    <dgm:cxn modelId="{772AA867-5987-4E16-BE37-686E30774607}" type="presParOf" srcId="{80F6C7F2-F070-457E-8EFD-BC409387CBDB}" destId="{61E4E6E9-A5E1-4C0D-9C80-88761740F70C}" srcOrd="4" destOrd="0" presId="urn:microsoft.com/office/officeart/2018/2/layout/IconLabelList"/>
    <dgm:cxn modelId="{97817B5D-95F9-4F21-84BF-BDFD78ECCB4D}" type="presParOf" srcId="{61E4E6E9-A5E1-4C0D-9C80-88761740F70C}" destId="{EACFB294-23F4-46F3-B2E0-30A665CE619C}" srcOrd="0" destOrd="0" presId="urn:microsoft.com/office/officeart/2018/2/layout/IconLabelList"/>
    <dgm:cxn modelId="{4D4EA819-D2CA-45D3-B9D5-66FE65CDD9D0}" type="presParOf" srcId="{61E4E6E9-A5E1-4C0D-9C80-88761740F70C}" destId="{140981ED-7CF3-4E42-A146-A1D61C017B6E}" srcOrd="1" destOrd="0" presId="urn:microsoft.com/office/officeart/2018/2/layout/IconLabelList"/>
    <dgm:cxn modelId="{E9958562-9AE0-4100-B1BE-E3AAC61488C9}" type="presParOf" srcId="{61E4E6E9-A5E1-4C0D-9C80-88761740F70C}" destId="{2A730FC2-9629-4BED-8521-5CC7D0A0DAD8}" srcOrd="2" destOrd="0" presId="urn:microsoft.com/office/officeart/2018/2/layout/IconLabelList"/>
    <dgm:cxn modelId="{56445D8B-B5C5-4F6E-AC6F-96EBEFA802DA}" type="presParOf" srcId="{80F6C7F2-F070-457E-8EFD-BC409387CBDB}" destId="{35E84DEA-4505-4946-A59A-B85CEBB83266}" srcOrd="5" destOrd="0" presId="urn:microsoft.com/office/officeart/2018/2/layout/IconLabelList"/>
    <dgm:cxn modelId="{AF9EF73C-2276-4051-BA76-6C9C8621D7FE}" type="presParOf" srcId="{80F6C7F2-F070-457E-8EFD-BC409387CBDB}" destId="{36DC27CE-8207-4AA8-987A-86712D28BCAC}" srcOrd="6" destOrd="0" presId="urn:microsoft.com/office/officeart/2018/2/layout/IconLabelList"/>
    <dgm:cxn modelId="{40F9C074-2492-45E7-903F-9C110D602928}" type="presParOf" srcId="{36DC27CE-8207-4AA8-987A-86712D28BCAC}" destId="{C5FE3DF1-BCC2-486E-B4E7-4985C211CC8C}" srcOrd="0" destOrd="0" presId="urn:microsoft.com/office/officeart/2018/2/layout/IconLabelList"/>
    <dgm:cxn modelId="{07917896-5EA7-4EA0-9E54-9E4FECB479D9}" type="presParOf" srcId="{36DC27CE-8207-4AA8-987A-86712D28BCAC}" destId="{E2555117-4AE0-4967-8488-F6B52628CFFF}" srcOrd="1" destOrd="0" presId="urn:microsoft.com/office/officeart/2018/2/layout/IconLabelList"/>
    <dgm:cxn modelId="{590C9861-A144-473D-9B8A-11BCDB67FE18}" type="presParOf" srcId="{36DC27CE-8207-4AA8-987A-86712D28BCAC}" destId="{F5AAB46D-46B3-4B1F-8889-60278626A564}" srcOrd="2" destOrd="0" presId="urn:microsoft.com/office/officeart/2018/2/layout/IconLabelList"/>
    <dgm:cxn modelId="{A13E7E7F-2FE7-42E5-9C31-D93EF175BC98}" type="presParOf" srcId="{80F6C7F2-F070-457E-8EFD-BC409387CBDB}" destId="{2545E493-C39E-4112-BD3C-8260AA5F23F4}" srcOrd="7" destOrd="0" presId="urn:microsoft.com/office/officeart/2018/2/layout/IconLabelList"/>
    <dgm:cxn modelId="{97E44643-2976-4EBB-B6D6-85F99F987B93}" type="presParOf" srcId="{80F6C7F2-F070-457E-8EFD-BC409387CBDB}" destId="{BB51282F-A6A7-4D62-87B7-CFE56CCEB12A}" srcOrd="8" destOrd="0" presId="urn:microsoft.com/office/officeart/2018/2/layout/IconLabelList"/>
    <dgm:cxn modelId="{FCCD5506-A362-4254-9FDA-1FD7125F6FB1}" type="presParOf" srcId="{BB51282F-A6A7-4D62-87B7-CFE56CCEB12A}" destId="{BA03D7DB-3515-4BD9-B627-0F69F4BCBED1}" srcOrd="0" destOrd="0" presId="urn:microsoft.com/office/officeart/2018/2/layout/IconLabelList"/>
    <dgm:cxn modelId="{B8182991-DF22-4460-94DC-C4394FC9C179}" type="presParOf" srcId="{BB51282F-A6A7-4D62-87B7-CFE56CCEB12A}" destId="{3DC379B9-E859-4136-8D2B-0BCEB31AC835}" srcOrd="1" destOrd="0" presId="urn:microsoft.com/office/officeart/2018/2/layout/IconLabelList"/>
    <dgm:cxn modelId="{0C1C4EF8-5FA4-49F8-A686-43AB78123C33}" type="presParOf" srcId="{BB51282F-A6A7-4D62-87B7-CFE56CCEB12A}" destId="{632661B3-992C-4A72-BA43-625059ED58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5B6AF-EACB-41C2-A32E-544276AD55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3DA907-A3FD-42D6-8410-30BF5E91FC87}">
      <dgm:prSet/>
      <dgm:spPr/>
      <dgm:t>
        <a:bodyPr/>
        <a:lstStyle/>
        <a:p>
          <a:r>
            <a:rPr lang="en-US" b="0" i="0" dirty="0"/>
            <a:t>Short term decision making - Scrum</a:t>
          </a:r>
          <a:endParaRPr lang="en-US" dirty="0"/>
        </a:p>
      </dgm:t>
    </dgm:pt>
    <dgm:pt modelId="{2729D157-1847-4929-918C-F51CEF0617B4}" type="parTrans" cxnId="{5F42D401-A51A-43C6-AA71-75657D89AD54}">
      <dgm:prSet/>
      <dgm:spPr/>
      <dgm:t>
        <a:bodyPr/>
        <a:lstStyle/>
        <a:p>
          <a:endParaRPr lang="en-US"/>
        </a:p>
      </dgm:t>
    </dgm:pt>
    <dgm:pt modelId="{2A0B833A-C619-432A-B39D-A1F1054B9721}" type="sibTrans" cxnId="{5F42D401-A51A-43C6-AA71-75657D89AD54}">
      <dgm:prSet/>
      <dgm:spPr/>
      <dgm:t>
        <a:bodyPr/>
        <a:lstStyle/>
        <a:p>
          <a:endParaRPr lang="en-US"/>
        </a:p>
      </dgm:t>
    </dgm:pt>
    <dgm:pt modelId="{262EFD69-BDC4-4F0B-9CE9-9AD780683F8C}">
      <dgm:prSet/>
      <dgm:spPr/>
      <dgm:t>
        <a:bodyPr/>
        <a:lstStyle/>
        <a:p>
          <a:r>
            <a:rPr lang="en-US" b="0" i="0"/>
            <a:t>Strategic investment decision</a:t>
          </a:r>
          <a:endParaRPr lang="en-US"/>
        </a:p>
      </dgm:t>
    </dgm:pt>
    <dgm:pt modelId="{BF467749-BFAE-4257-AED1-6711E3638F86}" type="parTrans" cxnId="{5194AD2D-E22D-421C-8F2D-0585687E03A9}">
      <dgm:prSet/>
      <dgm:spPr/>
      <dgm:t>
        <a:bodyPr/>
        <a:lstStyle/>
        <a:p>
          <a:endParaRPr lang="en-US"/>
        </a:p>
      </dgm:t>
    </dgm:pt>
    <dgm:pt modelId="{2ECD3419-0E98-4DF4-9166-951B32DF2CC5}" type="sibTrans" cxnId="{5194AD2D-E22D-421C-8F2D-0585687E03A9}">
      <dgm:prSet/>
      <dgm:spPr/>
      <dgm:t>
        <a:bodyPr/>
        <a:lstStyle/>
        <a:p>
          <a:endParaRPr lang="en-US"/>
        </a:p>
      </dgm:t>
    </dgm:pt>
    <dgm:pt modelId="{AF4EEC2D-0182-4964-874F-42113C08AFFB}">
      <dgm:prSet/>
      <dgm:spPr/>
      <dgm:t>
        <a:bodyPr/>
        <a:lstStyle/>
        <a:p>
          <a:r>
            <a:rPr lang="en-US" b="0" i="0"/>
            <a:t>Development of HTML and SQL Codes</a:t>
          </a:r>
          <a:endParaRPr lang="en-US"/>
        </a:p>
      </dgm:t>
    </dgm:pt>
    <dgm:pt modelId="{4370FD09-CD81-4D4C-A67D-BCB324899A3D}" type="parTrans" cxnId="{371931C5-AE3E-4601-9F0D-8348EAF1298C}">
      <dgm:prSet/>
      <dgm:spPr/>
      <dgm:t>
        <a:bodyPr/>
        <a:lstStyle/>
        <a:p>
          <a:endParaRPr lang="en-US"/>
        </a:p>
      </dgm:t>
    </dgm:pt>
    <dgm:pt modelId="{4BF9895E-1E4A-405A-B0F2-9278EE83EC69}" type="sibTrans" cxnId="{371931C5-AE3E-4601-9F0D-8348EAF1298C}">
      <dgm:prSet/>
      <dgm:spPr/>
      <dgm:t>
        <a:bodyPr/>
        <a:lstStyle/>
        <a:p>
          <a:endParaRPr lang="en-US"/>
        </a:p>
      </dgm:t>
    </dgm:pt>
    <dgm:pt modelId="{39DDE9DF-E316-47C7-B139-30328F1EB15C}">
      <dgm:prSet/>
      <dgm:spPr/>
      <dgm:t>
        <a:bodyPr/>
        <a:lstStyle/>
        <a:p>
          <a:r>
            <a:rPr lang="en-US" b="0" i="0"/>
            <a:t>Budgeting and financial planning</a:t>
          </a:r>
          <a:endParaRPr lang="en-US"/>
        </a:p>
      </dgm:t>
    </dgm:pt>
    <dgm:pt modelId="{9CD20578-6C7D-44BE-B505-55FA1660D4BF}" type="parTrans" cxnId="{FBB833F4-F5FA-4D02-96C2-E67B16ABEF91}">
      <dgm:prSet/>
      <dgm:spPr/>
      <dgm:t>
        <a:bodyPr/>
        <a:lstStyle/>
        <a:p>
          <a:endParaRPr lang="en-US"/>
        </a:p>
      </dgm:t>
    </dgm:pt>
    <dgm:pt modelId="{D4E8F32C-2090-4E56-936B-8E7D10DE31C6}" type="sibTrans" cxnId="{FBB833F4-F5FA-4D02-96C2-E67B16ABEF91}">
      <dgm:prSet/>
      <dgm:spPr/>
      <dgm:t>
        <a:bodyPr/>
        <a:lstStyle/>
        <a:p>
          <a:endParaRPr lang="en-US"/>
        </a:p>
      </dgm:t>
    </dgm:pt>
    <dgm:pt modelId="{DCE258C4-524C-465C-A72D-6B75133512C0}">
      <dgm:prSet/>
      <dgm:spPr/>
      <dgm:t>
        <a:bodyPr/>
        <a:lstStyle/>
        <a:p>
          <a:r>
            <a:rPr lang="en-US" b="0" i="0"/>
            <a:t>Admin decisions and activities</a:t>
          </a:r>
          <a:endParaRPr lang="en-US"/>
        </a:p>
      </dgm:t>
    </dgm:pt>
    <dgm:pt modelId="{7831FBBF-6D16-4174-9B7E-2A2B389C60AE}" type="parTrans" cxnId="{0F2071F0-5D47-4FD7-A0CD-FC680CF3D778}">
      <dgm:prSet/>
      <dgm:spPr/>
      <dgm:t>
        <a:bodyPr/>
        <a:lstStyle/>
        <a:p>
          <a:endParaRPr lang="en-US"/>
        </a:p>
      </dgm:t>
    </dgm:pt>
    <dgm:pt modelId="{09177427-48CD-4724-BE9C-9AF24FD25C73}" type="sibTrans" cxnId="{0F2071F0-5D47-4FD7-A0CD-FC680CF3D778}">
      <dgm:prSet/>
      <dgm:spPr/>
      <dgm:t>
        <a:bodyPr/>
        <a:lstStyle/>
        <a:p>
          <a:endParaRPr lang="en-US"/>
        </a:p>
      </dgm:t>
    </dgm:pt>
    <dgm:pt modelId="{CFFD1B8F-54D0-4633-82AD-952BC4193C64}">
      <dgm:prSet/>
      <dgm:spPr/>
      <dgm:t>
        <a:bodyPr/>
        <a:lstStyle/>
        <a:p>
          <a:r>
            <a:rPr lang="en-US" b="0" i="0"/>
            <a:t>Deployment of application</a:t>
          </a:r>
          <a:endParaRPr lang="en-US"/>
        </a:p>
      </dgm:t>
    </dgm:pt>
    <dgm:pt modelId="{8D6B0155-3D68-484A-AD45-407222872043}" type="parTrans" cxnId="{700D2A66-3789-42FA-9247-664FD75DD5C9}">
      <dgm:prSet/>
      <dgm:spPr/>
      <dgm:t>
        <a:bodyPr/>
        <a:lstStyle/>
        <a:p>
          <a:endParaRPr lang="en-US"/>
        </a:p>
      </dgm:t>
    </dgm:pt>
    <dgm:pt modelId="{1899B05D-4765-410E-AB8D-DA34B1734FE3}" type="sibTrans" cxnId="{700D2A66-3789-42FA-9247-664FD75DD5C9}">
      <dgm:prSet/>
      <dgm:spPr/>
      <dgm:t>
        <a:bodyPr/>
        <a:lstStyle/>
        <a:p>
          <a:endParaRPr lang="en-US"/>
        </a:p>
      </dgm:t>
    </dgm:pt>
    <dgm:pt modelId="{B2FDDD47-0273-4270-8105-E40377EABC83}" type="pres">
      <dgm:prSet presAssocID="{CF85B6AF-EACB-41C2-A32E-544276AD5545}" presName="root" presStyleCnt="0">
        <dgm:presLayoutVars>
          <dgm:dir/>
          <dgm:resizeHandles val="exact"/>
        </dgm:presLayoutVars>
      </dgm:prSet>
      <dgm:spPr/>
    </dgm:pt>
    <dgm:pt modelId="{FC79823B-56DC-4F31-B117-9FED7FFEDA05}" type="pres">
      <dgm:prSet presAssocID="{CF85B6AF-EACB-41C2-A32E-544276AD5545}" presName="container" presStyleCnt="0">
        <dgm:presLayoutVars>
          <dgm:dir/>
          <dgm:resizeHandles val="exact"/>
        </dgm:presLayoutVars>
      </dgm:prSet>
      <dgm:spPr/>
    </dgm:pt>
    <dgm:pt modelId="{E0574358-3F8F-47A1-AA4B-47113BA6E1C5}" type="pres">
      <dgm:prSet presAssocID="{7A3DA907-A3FD-42D6-8410-30BF5E91FC87}" presName="compNode" presStyleCnt="0"/>
      <dgm:spPr/>
    </dgm:pt>
    <dgm:pt modelId="{B4753FE8-0173-4915-B1B4-32843DE3F947}" type="pres">
      <dgm:prSet presAssocID="{7A3DA907-A3FD-42D6-8410-30BF5E91FC87}" presName="iconBgRect" presStyleLbl="bgShp" presStyleIdx="0" presStyleCnt="6"/>
      <dgm:spPr/>
    </dgm:pt>
    <dgm:pt modelId="{6BCDB3E2-B14F-4827-9592-202326DE7841}" type="pres">
      <dgm:prSet presAssocID="{7A3DA907-A3FD-42D6-8410-30BF5E91FC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3AAB2CC-5777-479D-A1B3-440F1EFC0A8E}" type="pres">
      <dgm:prSet presAssocID="{7A3DA907-A3FD-42D6-8410-30BF5E91FC87}" presName="spaceRect" presStyleCnt="0"/>
      <dgm:spPr/>
    </dgm:pt>
    <dgm:pt modelId="{3F366A94-DEF9-451D-A7D2-F334004040F6}" type="pres">
      <dgm:prSet presAssocID="{7A3DA907-A3FD-42D6-8410-30BF5E91FC87}" presName="textRect" presStyleLbl="revTx" presStyleIdx="0" presStyleCnt="6">
        <dgm:presLayoutVars>
          <dgm:chMax val="1"/>
          <dgm:chPref val="1"/>
        </dgm:presLayoutVars>
      </dgm:prSet>
      <dgm:spPr/>
    </dgm:pt>
    <dgm:pt modelId="{8FE9D155-516F-4EFD-BBAE-CEE5A563FF9A}" type="pres">
      <dgm:prSet presAssocID="{2A0B833A-C619-432A-B39D-A1F1054B9721}" presName="sibTrans" presStyleLbl="sibTrans2D1" presStyleIdx="0" presStyleCnt="0"/>
      <dgm:spPr/>
    </dgm:pt>
    <dgm:pt modelId="{9FC1A940-6CE2-4665-AF8F-71ED5CEF1422}" type="pres">
      <dgm:prSet presAssocID="{262EFD69-BDC4-4F0B-9CE9-9AD780683F8C}" presName="compNode" presStyleCnt="0"/>
      <dgm:spPr/>
    </dgm:pt>
    <dgm:pt modelId="{D26C6B29-5EC2-43ED-AC66-9AC4D8C6D454}" type="pres">
      <dgm:prSet presAssocID="{262EFD69-BDC4-4F0B-9CE9-9AD780683F8C}" presName="iconBgRect" presStyleLbl="bgShp" presStyleIdx="1" presStyleCnt="6"/>
      <dgm:spPr/>
    </dgm:pt>
    <dgm:pt modelId="{50C08D9A-4FB3-42F7-A690-09ACB1D40991}" type="pres">
      <dgm:prSet presAssocID="{262EFD69-BDC4-4F0B-9CE9-9AD780683F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06AC7C-1C61-416C-AC34-55C761808B62}" type="pres">
      <dgm:prSet presAssocID="{262EFD69-BDC4-4F0B-9CE9-9AD780683F8C}" presName="spaceRect" presStyleCnt="0"/>
      <dgm:spPr/>
    </dgm:pt>
    <dgm:pt modelId="{84F27206-911D-49BF-A8EF-98D352C3F6CD}" type="pres">
      <dgm:prSet presAssocID="{262EFD69-BDC4-4F0B-9CE9-9AD780683F8C}" presName="textRect" presStyleLbl="revTx" presStyleIdx="1" presStyleCnt="6">
        <dgm:presLayoutVars>
          <dgm:chMax val="1"/>
          <dgm:chPref val="1"/>
        </dgm:presLayoutVars>
      </dgm:prSet>
      <dgm:spPr/>
    </dgm:pt>
    <dgm:pt modelId="{B9DF887C-A37E-4E08-A4C7-431D9095B818}" type="pres">
      <dgm:prSet presAssocID="{2ECD3419-0E98-4DF4-9166-951B32DF2CC5}" presName="sibTrans" presStyleLbl="sibTrans2D1" presStyleIdx="0" presStyleCnt="0"/>
      <dgm:spPr/>
    </dgm:pt>
    <dgm:pt modelId="{1CEAC30D-52F3-4FB0-9BF8-354DAC27BB2A}" type="pres">
      <dgm:prSet presAssocID="{AF4EEC2D-0182-4964-874F-42113C08AFFB}" presName="compNode" presStyleCnt="0"/>
      <dgm:spPr/>
    </dgm:pt>
    <dgm:pt modelId="{0442A877-8308-43F5-A5C2-CFDD54D0CE37}" type="pres">
      <dgm:prSet presAssocID="{AF4EEC2D-0182-4964-874F-42113C08AFFB}" presName="iconBgRect" presStyleLbl="bgShp" presStyleIdx="2" presStyleCnt="6"/>
      <dgm:spPr/>
    </dgm:pt>
    <dgm:pt modelId="{C93E6F54-E0A3-48CA-AB80-4CCFA826727E}" type="pres">
      <dgm:prSet presAssocID="{AF4EEC2D-0182-4964-874F-42113C08AF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A3AACA-2E89-4212-93CD-1B8D5BDB14B5}" type="pres">
      <dgm:prSet presAssocID="{AF4EEC2D-0182-4964-874F-42113C08AFFB}" presName="spaceRect" presStyleCnt="0"/>
      <dgm:spPr/>
    </dgm:pt>
    <dgm:pt modelId="{1012F2A5-257E-40E6-AC69-06947DEC28E3}" type="pres">
      <dgm:prSet presAssocID="{AF4EEC2D-0182-4964-874F-42113C08AFFB}" presName="textRect" presStyleLbl="revTx" presStyleIdx="2" presStyleCnt="6">
        <dgm:presLayoutVars>
          <dgm:chMax val="1"/>
          <dgm:chPref val="1"/>
        </dgm:presLayoutVars>
      </dgm:prSet>
      <dgm:spPr/>
    </dgm:pt>
    <dgm:pt modelId="{DCF96454-AB46-4231-9EC5-D9968CD12EA9}" type="pres">
      <dgm:prSet presAssocID="{4BF9895E-1E4A-405A-B0F2-9278EE83EC69}" presName="sibTrans" presStyleLbl="sibTrans2D1" presStyleIdx="0" presStyleCnt="0"/>
      <dgm:spPr/>
    </dgm:pt>
    <dgm:pt modelId="{9BE48D50-7508-4FEE-BCC2-D81A3FF92260}" type="pres">
      <dgm:prSet presAssocID="{39DDE9DF-E316-47C7-B139-30328F1EB15C}" presName="compNode" presStyleCnt="0"/>
      <dgm:spPr/>
    </dgm:pt>
    <dgm:pt modelId="{06905A4C-AEA9-4BF1-B350-294048F0C940}" type="pres">
      <dgm:prSet presAssocID="{39DDE9DF-E316-47C7-B139-30328F1EB15C}" presName="iconBgRect" presStyleLbl="bgShp" presStyleIdx="3" presStyleCnt="6"/>
      <dgm:spPr/>
    </dgm:pt>
    <dgm:pt modelId="{F7FF4361-1FCF-4152-B469-509C9A1D306B}" type="pres">
      <dgm:prSet presAssocID="{39DDE9DF-E316-47C7-B139-30328F1EB1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0938965-DE0D-4795-9BEB-4687F9509725}" type="pres">
      <dgm:prSet presAssocID="{39DDE9DF-E316-47C7-B139-30328F1EB15C}" presName="spaceRect" presStyleCnt="0"/>
      <dgm:spPr/>
    </dgm:pt>
    <dgm:pt modelId="{DCED7461-E46B-4161-9E80-5A4C34CCE589}" type="pres">
      <dgm:prSet presAssocID="{39DDE9DF-E316-47C7-B139-30328F1EB15C}" presName="textRect" presStyleLbl="revTx" presStyleIdx="3" presStyleCnt="6">
        <dgm:presLayoutVars>
          <dgm:chMax val="1"/>
          <dgm:chPref val="1"/>
        </dgm:presLayoutVars>
      </dgm:prSet>
      <dgm:spPr/>
    </dgm:pt>
    <dgm:pt modelId="{AC469787-EBE4-4F30-BF8D-93252AAA861E}" type="pres">
      <dgm:prSet presAssocID="{D4E8F32C-2090-4E56-936B-8E7D10DE31C6}" presName="sibTrans" presStyleLbl="sibTrans2D1" presStyleIdx="0" presStyleCnt="0"/>
      <dgm:spPr/>
    </dgm:pt>
    <dgm:pt modelId="{67CA47C8-C886-46AF-A1BB-0E283019E5DB}" type="pres">
      <dgm:prSet presAssocID="{DCE258C4-524C-465C-A72D-6B75133512C0}" presName="compNode" presStyleCnt="0"/>
      <dgm:spPr/>
    </dgm:pt>
    <dgm:pt modelId="{69B6BF39-DAE3-4443-A98A-4E7BFF4806E3}" type="pres">
      <dgm:prSet presAssocID="{DCE258C4-524C-465C-A72D-6B75133512C0}" presName="iconBgRect" presStyleLbl="bgShp" presStyleIdx="4" presStyleCnt="6"/>
      <dgm:spPr/>
    </dgm:pt>
    <dgm:pt modelId="{D26260E6-85A5-4A86-8938-22E2465FFA22}" type="pres">
      <dgm:prSet presAssocID="{DCE258C4-524C-465C-A72D-6B75133512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5CEA5A4-2096-4E0D-AF25-3F5476E71F9B}" type="pres">
      <dgm:prSet presAssocID="{DCE258C4-524C-465C-A72D-6B75133512C0}" presName="spaceRect" presStyleCnt="0"/>
      <dgm:spPr/>
    </dgm:pt>
    <dgm:pt modelId="{E39EBF71-6FF0-43F2-9B4C-0DF96AD341E6}" type="pres">
      <dgm:prSet presAssocID="{DCE258C4-524C-465C-A72D-6B75133512C0}" presName="textRect" presStyleLbl="revTx" presStyleIdx="4" presStyleCnt="6">
        <dgm:presLayoutVars>
          <dgm:chMax val="1"/>
          <dgm:chPref val="1"/>
        </dgm:presLayoutVars>
      </dgm:prSet>
      <dgm:spPr/>
    </dgm:pt>
    <dgm:pt modelId="{C5626F02-FDB5-46A7-A136-65D241A3E4A9}" type="pres">
      <dgm:prSet presAssocID="{09177427-48CD-4724-BE9C-9AF24FD25C73}" presName="sibTrans" presStyleLbl="sibTrans2D1" presStyleIdx="0" presStyleCnt="0"/>
      <dgm:spPr/>
    </dgm:pt>
    <dgm:pt modelId="{996B4FB4-1EC8-4BC9-A379-ABBBB1567F8A}" type="pres">
      <dgm:prSet presAssocID="{CFFD1B8F-54D0-4633-82AD-952BC4193C64}" presName="compNode" presStyleCnt="0"/>
      <dgm:spPr/>
    </dgm:pt>
    <dgm:pt modelId="{A997A7EA-3B7A-4BF6-8512-4C683951C9FF}" type="pres">
      <dgm:prSet presAssocID="{CFFD1B8F-54D0-4633-82AD-952BC4193C64}" presName="iconBgRect" presStyleLbl="bgShp" presStyleIdx="5" presStyleCnt="6"/>
      <dgm:spPr/>
    </dgm:pt>
    <dgm:pt modelId="{8D21DE72-F7F2-4E14-9A0A-027DB4F19B74}" type="pres">
      <dgm:prSet presAssocID="{CFFD1B8F-54D0-4633-82AD-952BC4193C6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E233F4-02AA-46D5-8F56-368EEC6046D2}" type="pres">
      <dgm:prSet presAssocID="{CFFD1B8F-54D0-4633-82AD-952BC4193C64}" presName="spaceRect" presStyleCnt="0"/>
      <dgm:spPr/>
    </dgm:pt>
    <dgm:pt modelId="{8E53466F-80C2-4D55-A741-5AC40AAE6272}" type="pres">
      <dgm:prSet presAssocID="{CFFD1B8F-54D0-4633-82AD-952BC4193C6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F42D401-A51A-43C6-AA71-75657D89AD54}" srcId="{CF85B6AF-EACB-41C2-A32E-544276AD5545}" destId="{7A3DA907-A3FD-42D6-8410-30BF5E91FC87}" srcOrd="0" destOrd="0" parTransId="{2729D157-1847-4929-918C-F51CEF0617B4}" sibTransId="{2A0B833A-C619-432A-B39D-A1F1054B9721}"/>
    <dgm:cxn modelId="{4AF2C70C-303E-4F76-89B7-E476D54E7911}" type="presOf" srcId="{CFFD1B8F-54D0-4633-82AD-952BC4193C64}" destId="{8E53466F-80C2-4D55-A741-5AC40AAE6272}" srcOrd="0" destOrd="0" presId="urn:microsoft.com/office/officeart/2018/2/layout/IconCircleList"/>
    <dgm:cxn modelId="{F9858D18-E6FF-4327-AEFB-0DAF44895D8A}" type="presOf" srcId="{AF4EEC2D-0182-4964-874F-42113C08AFFB}" destId="{1012F2A5-257E-40E6-AC69-06947DEC28E3}" srcOrd="0" destOrd="0" presId="urn:microsoft.com/office/officeart/2018/2/layout/IconCircleList"/>
    <dgm:cxn modelId="{65325719-7401-4332-9FA5-66715B7922D8}" type="presOf" srcId="{39DDE9DF-E316-47C7-B139-30328F1EB15C}" destId="{DCED7461-E46B-4161-9E80-5A4C34CCE589}" srcOrd="0" destOrd="0" presId="urn:microsoft.com/office/officeart/2018/2/layout/IconCircleList"/>
    <dgm:cxn modelId="{7839171F-437B-40B2-858F-98D72EFD2D87}" type="presOf" srcId="{262EFD69-BDC4-4F0B-9CE9-9AD780683F8C}" destId="{84F27206-911D-49BF-A8EF-98D352C3F6CD}" srcOrd="0" destOrd="0" presId="urn:microsoft.com/office/officeart/2018/2/layout/IconCircleList"/>
    <dgm:cxn modelId="{E9621A2A-15AC-4B21-99B1-8C464DAD03F6}" type="presOf" srcId="{D4E8F32C-2090-4E56-936B-8E7D10DE31C6}" destId="{AC469787-EBE4-4F30-BF8D-93252AAA861E}" srcOrd="0" destOrd="0" presId="urn:microsoft.com/office/officeart/2018/2/layout/IconCircleList"/>
    <dgm:cxn modelId="{5194AD2D-E22D-421C-8F2D-0585687E03A9}" srcId="{CF85B6AF-EACB-41C2-A32E-544276AD5545}" destId="{262EFD69-BDC4-4F0B-9CE9-9AD780683F8C}" srcOrd="1" destOrd="0" parTransId="{BF467749-BFAE-4257-AED1-6711E3638F86}" sibTransId="{2ECD3419-0E98-4DF4-9166-951B32DF2CC5}"/>
    <dgm:cxn modelId="{860ACD3C-F118-4C78-949C-6E0C314A137A}" type="presOf" srcId="{CF85B6AF-EACB-41C2-A32E-544276AD5545}" destId="{B2FDDD47-0273-4270-8105-E40377EABC83}" srcOrd="0" destOrd="0" presId="urn:microsoft.com/office/officeart/2018/2/layout/IconCircleList"/>
    <dgm:cxn modelId="{700D2A66-3789-42FA-9247-664FD75DD5C9}" srcId="{CF85B6AF-EACB-41C2-A32E-544276AD5545}" destId="{CFFD1B8F-54D0-4633-82AD-952BC4193C64}" srcOrd="5" destOrd="0" parTransId="{8D6B0155-3D68-484A-AD45-407222872043}" sibTransId="{1899B05D-4765-410E-AB8D-DA34B1734FE3}"/>
    <dgm:cxn modelId="{6DDE6172-90C6-48DC-B4A2-969DC29AF1C1}" type="presOf" srcId="{09177427-48CD-4724-BE9C-9AF24FD25C73}" destId="{C5626F02-FDB5-46A7-A136-65D241A3E4A9}" srcOrd="0" destOrd="0" presId="urn:microsoft.com/office/officeart/2018/2/layout/IconCircleList"/>
    <dgm:cxn modelId="{ADC97554-54D8-48E5-8B17-0639446AEA64}" type="presOf" srcId="{4BF9895E-1E4A-405A-B0F2-9278EE83EC69}" destId="{DCF96454-AB46-4231-9EC5-D9968CD12EA9}" srcOrd="0" destOrd="0" presId="urn:microsoft.com/office/officeart/2018/2/layout/IconCircleList"/>
    <dgm:cxn modelId="{3EA7B755-E0E9-4B09-80AC-E88A8C459998}" type="presOf" srcId="{2A0B833A-C619-432A-B39D-A1F1054B9721}" destId="{8FE9D155-516F-4EFD-BBAE-CEE5A563FF9A}" srcOrd="0" destOrd="0" presId="urn:microsoft.com/office/officeart/2018/2/layout/IconCircleList"/>
    <dgm:cxn modelId="{2D3CDC94-3E2D-4353-B7E7-F39A2ACF1C50}" type="presOf" srcId="{DCE258C4-524C-465C-A72D-6B75133512C0}" destId="{E39EBF71-6FF0-43F2-9B4C-0DF96AD341E6}" srcOrd="0" destOrd="0" presId="urn:microsoft.com/office/officeart/2018/2/layout/IconCircleList"/>
    <dgm:cxn modelId="{0E6C11BA-8DB9-4191-97EC-26C1B3A4A899}" type="presOf" srcId="{2ECD3419-0E98-4DF4-9166-951B32DF2CC5}" destId="{B9DF887C-A37E-4E08-A4C7-431D9095B818}" srcOrd="0" destOrd="0" presId="urn:microsoft.com/office/officeart/2018/2/layout/IconCircleList"/>
    <dgm:cxn modelId="{371931C5-AE3E-4601-9F0D-8348EAF1298C}" srcId="{CF85B6AF-EACB-41C2-A32E-544276AD5545}" destId="{AF4EEC2D-0182-4964-874F-42113C08AFFB}" srcOrd="2" destOrd="0" parTransId="{4370FD09-CD81-4D4C-A67D-BCB324899A3D}" sibTransId="{4BF9895E-1E4A-405A-B0F2-9278EE83EC69}"/>
    <dgm:cxn modelId="{39160CCD-BE02-4B6D-B0E9-86049E8E6813}" type="presOf" srcId="{7A3DA907-A3FD-42D6-8410-30BF5E91FC87}" destId="{3F366A94-DEF9-451D-A7D2-F334004040F6}" srcOrd="0" destOrd="0" presId="urn:microsoft.com/office/officeart/2018/2/layout/IconCircleList"/>
    <dgm:cxn modelId="{0F2071F0-5D47-4FD7-A0CD-FC680CF3D778}" srcId="{CF85B6AF-EACB-41C2-A32E-544276AD5545}" destId="{DCE258C4-524C-465C-A72D-6B75133512C0}" srcOrd="4" destOrd="0" parTransId="{7831FBBF-6D16-4174-9B7E-2A2B389C60AE}" sibTransId="{09177427-48CD-4724-BE9C-9AF24FD25C73}"/>
    <dgm:cxn modelId="{FBB833F4-F5FA-4D02-96C2-E67B16ABEF91}" srcId="{CF85B6AF-EACB-41C2-A32E-544276AD5545}" destId="{39DDE9DF-E316-47C7-B139-30328F1EB15C}" srcOrd="3" destOrd="0" parTransId="{9CD20578-6C7D-44BE-B505-55FA1660D4BF}" sibTransId="{D4E8F32C-2090-4E56-936B-8E7D10DE31C6}"/>
    <dgm:cxn modelId="{5E85C6D2-AAC3-4257-BE08-27EA0538448B}" type="presParOf" srcId="{B2FDDD47-0273-4270-8105-E40377EABC83}" destId="{FC79823B-56DC-4F31-B117-9FED7FFEDA05}" srcOrd="0" destOrd="0" presId="urn:microsoft.com/office/officeart/2018/2/layout/IconCircleList"/>
    <dgm:cxn modelId="{540DEE82-A90B-4FA7-9421-F2C7BA1CA605}" type="presParOf" srcId="{FC79823B-56DC-4F31-B117-9FED7FFEDA05}" destId="{E0574358-3F8F-47A1-AA4B-47113BA6E1C5}" srcOrd="0" destOrd="0" presId="urn:microsoft.com/office/officeart/2018/2/layout/IconCircleList"/>
    <dgm:cxn modelId="{D79F47F8-C903-4B88-9B90-03C65A7CD2F2}" type="presParOf" srcId="{E0574358-3F8F-47A1-AA4B-47113BA6E1C5}" destId="{B4753FE8-0173-4915-B1B4-32843DE3F947}" srcOrd="0" destOrd="0" presId="urn:microsoft.com/office/officeart/2018/2/layout/IconCircleList"/>
    <dgm:cxn modelId="{87D2CB69-B410-48A5-BB1D-132EFC0C43F4}" type="presParOf" srcId="{E0574358-3F8F-47A1-AA4B-47113BA6E1C5}" destId="{6BCDB3E2-B14F-4827-9592-202326DE7841}" srcOrd="1" destOrd="0" presId="urn:microsoft.com/office/officeart/2018/2/layout/IconCircleList"/>
    <dgm:cxn modelId="{0F7A8C7A-DC9B-47D0-BC2E-6940084AFBB1}" type="presParOf" srcId="{E0574358-3F8F-47A1-AA4B-47113BA6E1C5}" destId="{E3AAB2CC-5777-479D-A1B3-440F1EFC0A8E}" srcOrd="2" destOrd="0" presId="urn:microsoft.com/office/officeart/2018/2/layout/IconCircleList"/>
    <dgm:cxn modelId="{9836245C-7929-4B18-A55C-4D1C97BB05E2}" type="presParOf" srcId="{E0574358-3F8F-47A1-AA4B-47113BA6E1C5}" destId="{3F366A94-DEF9-451D-A7D2-F334004040F6}" srcOrd="3" destOrd="0" presId="urn:microsoft.com/office/officeart/2018/2/layout/IconCircleList"/>
    <dgm:cxn modelId="{259BEB31-7243-4CB2-AB36-7D50FFD0999C}" type="presParOf" srcId="{FC79823B-56DC-4F31-B117-9FED7FFEDA05}" destId="{8FE9D155-516F-4EFD-BBAE-CEE5A563FF9A}" srcOrd="1" destOrd="0" presId="urn:microsoft.com/office/officeart/2018/2/layout/IconCircleList"/>
    <dgm:cxn modelId="{8AAC8E73-FE05-4996-B76F-A05557EFD5DB}" type="presParOf" srcId="{FC79823B-56DC-4F31-B117-9FED7FFEDA05}" destId="{9FC1A940-6CE2-4665-AF8F-71ED5CEF1422}" srcOrd="2" destOrd="0" presId="urn:microsoft.com/office/officeart/2018/2/layout/IconCircleList"/>
    <dgm:cxn modelId="{D37AB704-9227-4B7A-9AA8-E4E540015659}" type="presParOf" srcId="{9FC1A940-6CE2-4665-AF8F-71ED5CEF1422}" destId="{D26C6B29-5EC2-43ED-AC66-9AC4D8C6D454}" srcOrd="0" destOrd="0" presId="urn:microsoft.com/office/officeart/2018/2/layout/IconCircleList"/>
    <dgm:cxn modelId="{AEA6DA0C-61DF-4F13-BB02-3C02C3170365}" type="presParOf" srcId="{9FC1A940-6CE2-4665-AF8F-71ED5CEF1422}" destId="{50C08D9A-4FB3-42F7-A690-09ACB1D40991}" srcOrd="1" destOrd="0" presId="urn:microsoft.com/office/officeart/2018/2/layout/IconCircleList"/>
    <dgm:cxn modelId="{E7890E80-5F3A-4F39-8C58-739899C0C6D0}" type="presParOf" srcId="{9FC1A940-6CE2-4665-AF8F-71ED5CEF1422}" destId="{4D06AC7C-1C61-416C-AC34-55C761808B62}" srcOrd="2" destOrd="0" presId="urn:microsoft.com/office/officeart/2018/2/layout/IconCircleList"/>
    <dgm:cxn modelId="{7AF6238B-2626-4F8C-99F9-E0BA2C24D7C9}" type="presParOf" srcId="{9FC1A940-6CE2-4665-AF8F-71ED5CEF1422}" destId="{84F27206-911D-49BF-A8EF-98D352C3F6CD}" srcOrd="3" destOrd="0" presId="urn:microsoft.com/office/officeart/2018/2/layout/IconCircleList"/>
    <dgm:cxn modelId="{8D0A2C00-6309-4DF3-B1B3-BF12A117584B}" type="presParOf" srcId="{FC79823B-56DC-4F31-B117-9FED7FFEDA05}" destId="{B9DF887C-A37E-4E08-A4C7-431D9095B818}" srcOrd="3" destOrd="0" presId="urn:microsoft.com/office/officeart/2018/2/layout/IconCircleList"/>
    <dgm:cxn modelId="{DF9F4246-4FBC-401B-B2DB-5969AD0BDA8D}" type="presParOf" srcId="{FC79823B-56DC-4F31-B117-9FED7FFEDA05}" destId="{1CEAC30D-52F3-4FB0-9BF8-354DAC27BB2A}" srcOrd="4" destOrd="0" presId="urn:microsoft.com/office/officeart/2018/2/layout/IconCircleList"/>
    <dgm:cxn modelId="{5D95BF4F-7801-4A01-AAAE-0279BA65B5C1}" type="presParOf" srcId="{1CEAC30D-52F3-4FB0-9BF8-354DAC27BB2A}" destId="{0442A877-8308-43F5-A5C2-CFDD54D0CE37}" srcOrd="0" destOrd="0" presId="urn:microsoft.com/office/officeart/2018/2/layout/IconCircleList"/>
    <dgm:cxn modelId="{A9531E18-567E-461A-A786-7B2BF2BBCB38}" type="presParOf" srcId="{1CEAC30D-52F3-4FB0-9BF8-354DAC27BB2A}" destId="{C93E6F54-E0A3-48CA-AB80-4CCFA826727E}" srcOrd="1" destOrd="0" presId="urn:microsoft.com/office/officeart/2018/2/layout/IconCircleList"/>
    <dgm:cxn modelId="{DCDCBAFB-44D3-4574-8EAC-6603F07B5D5F}" type="presParOf" srcId="{1CEAC30D-52F3-4FB0-9BF8-354DAC27BB2A}" destId="{40A3AACA-2E89-4212-93CD-1B8D5BDB14B5}" srcOrd="2" destOrd="0" presId="urn:microsoft.com/office/officeart/2018/2/layout/IconCircleList"/>
    <dgm:cxn modelId="{1A967223-B124-475B-980F-888DAD0266F0}" type="presParOf" srcId="{1CEAC30D-52F3-4FB0-9BF8-354DAC27BB2A}" destId="{1012F2A5-257E-40E6-AC69-06947DEC28E3}" srcOrd="3" destOrd="0" presId="urn:microsoft.com/office/officeart/2018/2/layout/IconCircleList"/>
    <dgm:cxn modelId="{7662DAC3-FF58-4F01-9073-447C401C98D2}" type="presParOf" srcId="{FC79823B-56DC-4F31-B117-9FED7FFEDA05}" destId="{DCF96454-AB46-4231-9EC5-D9968CD12EA9}" srcOrd="5" destOrd="0" presId="urn:microsoft.com/office/officeart/2018/2/layout/IconCircleList"/>
    <dgm:cxn modelId="{6F23539A-5343-41BA-87DB-3753CDAB3E52}" type="presParOf" srcId="{FC79823B-56DC-4F31-B117-9FED7FFEDA05}" destId="{9BE48D50-7508-4FEE-BCC2-D81A3FF92260}" srcOrd="6" destOrd="0" presId="urn:microsoft.com/office/officeart/2018/2/layout/IconCircleList"/>
    <dgm:cxn modelId="{33C8448F-894D-4261-A74B-927286EC3115}" type="presParOf" srcId="{9BE48D50-7508-4FEE-BCC2-D81A3FF92260}" destId="{06905A4C-AEA9-4BF1-B350-294048F0C940}" srcOrd="0" destOrd="0" presId="urn:microsoft.com/office/officeart/2018/2/layout/IconCircleList"/>
    <dgm:cxn modelId="{ACA42A32-DEC6-4850-914B-C62796EB9F5A}" type="presParOf" srcId="{9BE48D50-7508-4FEE-BCC2-D81A3FF92260}" destId="{F7FF4361-1FCF-4152-B469-509C9A1D306B}" srcOrd="1" destOrd="0" presId="urn:microsoft.com/office/officeart/2018/2/layout/IconCircleList"/>
    <dgm:cxn modelId="{2B6D5CC9-DFCB-4BC3-8F16-0D2D868A07C1}" type="presParOf" srcId="{9BE48D50-7508-4FEE-BCC2-D81A3FF92260}" destId="{70938965-DE0D-4795-9BEB-4687F9509725}" srcOrd="2" destOrd="0" presId="urn:microsoft.com/office/officeart/2018/2/layout/IconCircleList"/>
    <dgm:cxn modelId="{796D1311-4551-4B48-8B32-DB5FB8188F30}" type="presParOf" srcId="{9BE48D50-7508-4FEE-BCC2-D81A3FF92260}" destId="{DCED7461-E46B-4161-9E80-5A4C34CCE589}" srcOrd="3" destOrd="0" presId="urn:microsoft.com/office/officeart/2018/2/layout/IconCircleList"/>
    <dgm:cxn modelId="{69797153-80BC-47C4-88B5-4E2729707D67}" type="presParOf" srcId="{FC79823B-56DC-4F31-B117-9FED7FFEDA05}" destId="{AC469787-EBE4-4F30-BF8D-93252AAA861E}" srcOrd="7" destOrd="0" presId="urn:microsoft.com/office/officeart/2018/2/layout/IconCircleList"/>
    <dgm:cxn modelId="{BF4510B4-6B47-47D7-A951-4914F095430E}" type="presParOf" srcId="{FC79823B-56DC-4F31-B117-9FED7FFEDA05}" destId="{67CA47C8-C886-46AF-A1BB-0E283019E5DB}" srcOrd="8" destOrd="0" presId="urn:microsoft.com/office/officeart/2018/2/layout/IconCircleList"/>
    <dgm:cxn modelId="{F82E7C65-147F-4190-80FD-EC85BFAF7C30}" type="presParOf" srcId="{67CA47C8-C886-46AF-A1BB-0E283019E5DB}" destId="{69B6BF39-DAE3-4443-A98A-4E7BFF4806E3}" srcOrd="0" destOrd="0" presId="urn:microsoft.com/office/officeart/2018/2/layout/IconCircleList"/>
    <dgm:cxn modelId="{68830828-BDC2-4E8C-A133-5B64CEB680F6}" type="presParOf" srcId="{67CA47C8-C886-46AF-A1BB-0E283019E5DB}" destId="{D26260E6-85A5-4A86-8938-22E2465FFA22}" srcOrd="1" destOrd="0" presId="urn:microsoft.com/office/officeart/2018/2/layout/IconCircleList"/>
    <dgm:cxn modelId="{73C4CD92-1931-4850-A32C-76DF18FFB9F2}" type="presParOf" srcId="{67CA47C8-C886-46AF-A1BB-0E283019E5DB}" destId="{B5CEA5A4-2096-4E0D-AF25-3F5476E71F9B}" srcOrd="2" destOrd="0" presId="urn:microsoft.com/office/officeart/2018/2/layout/IconCircleList"/>
    <dgm:cxn modelId="{D246062F-2FBE-4367-B8E6-B4237B928290}" type="presParOf" srcId="{67CA47C8-C886-46AF-A1BB-0E283019E5DB}" destId="{E39EBF71-6FF0-43F2-9B4C-0DF96AD341E6}" srcOrd="3" destOrd="0" presId="urn:microsoft.com/office/officeart/2018/2/layout/IconCircleList"/>
    <dgm:cxn modelId="{66F88F45-47B2-43C4-BA02-B7F552B0874B}" type="presParOf" srcId="{FC79823B-56DC-4F31-B117-9FED7FFEDA05}" destId="{C5626F02-FDB5-46A7-A136-65D241A3E4A9}" srcOrd="9" destOrd="0" presId="urn:microsoft.com/office/officeart/2018/2/layout/IconCircleList"/>
    <dgm:cxn modelId="{94175412-9616-46E2-98D2-C54601AA60A0}" type="presParOf" srcId="{FC79823B-56DC-4F31-B117-9FED7FFEDA05}" destId="{996B4FB4-1EC8-4BC9-A379-ABBBB1567F8A}" srcOrd="10" destOrd="0" presId="urn:microsoft.com/office/officeart/2018/2/layout/IconCircleList"/>
    <dgm:cxn modelId="{12BC089A-A31A-4514-A857-59074FFA98D1}" type="presParOf" srcId="{996B4FB4-1EC8-4BC9-A379-ABBBB1567F8A}" destId="{A997A7EA-3B7A-4BF6-8512-4C683951C9FF}" srcOrd="0" destOrd="0" presId="urn:microsoft.com/office/officeart/2018/2/layout/IconCircleList"/>
    <dgm:cxn modelId="{B01C988E-9D4E-4597-88B7-2289BC461DF4}" type="presParOf" srcId="{996B4FB4-1EC8-4BC9-A379-ABBBB1567F8A}" destId="{8D21DE72-F7F2-4E14-9A0A-027DB4F19B74}" srcOrd="1" destOrd="0" presId="urn:microsoft.com/office/officeart/2018/2/layout/IconCircleList"/>
    <dgm:cxn modelId="{05A44142-BCE9-4CC4-A9EE-7B8664A31DA3}" type="presParOf" srcId="{996B4FB4-1EC8-4BC9-A379-ABBBB1567F8A}" destId="{7FE233F4-02AA-46D5-8F56-368EEC6046D2}" srcOrd="2" destOrd="0" presId="urn:microsoft.com/office/officeart/2018/2/layout/IconCircleList"/>
    <dgm:cxn modelId="{DA80D22E-19C8-4547-AB69-89181586A52E}" type="presParOf" srcId="{996B4FB4-1EC8-4BC9-A379-ABBBB1567F8A}" destId="{8E53466F-80C2-4D55-A741-5AC40AAE6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D6162-03E3-44EF-B5DA-58A469FE4B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3233601D-A39A-450F-A385-7E51197F68CC}">
      <dgm:prSet/>
      <dgm:spPr/>
      <dgm:t>
        <a:bodyPr/>
        <a:lstStyle/>
        <a:p>
          <a:pPr>
            <a:defRPr cap="all"/>
          </a:pPr>
          <a:r>
            <a:rPr lang="en-US"/>
            <a:t>Managing and allocating support service cost</a:t>
          </a:r>
        </a:p>
      </dgm:t>
    </dgm:pt>
    <dgm:pt modelId="{366E8FDB-A7D1-465B-A5A2-D84D30C122D1}" type="parTrans" cxnId="{266FCA40-FEAD-4E79-B788-05B13317540E}">
      <dgm:prSet/>
      <dgm:spPr/>
      <dgm:t>
        <a:bodyPr/>
        <a:lstStyle/>
        <a:p>
          <a:endParaRPr lang="en-US"/>
        </a:p>
      </dgm:t>
    </dgm:pt>
    <dgm:pt modelId="{E113971D-4910-449D-8F84-D9DBF5C555B4}" type="sibTrans" cxnId="{266FCA40-FEAD-4E79-B788-05B13317540E}">
      <dgm:prSet/>
      <dgm:spPr/>
      <dgm:t>
        <a:bodyPr/>
        <a:lstStyle/>
        <a:p>
          <a:endParaRPr lang="en-US"/>
        </a:p>
      </dgm:t>
    </dgm:pt>
    <dgm:pt modelId="{8C916E81-66BC-486D-9928-34C40DBC668E}">
      <dgm:prSet/>
      <dgm:spPr/>
      <dgm:t>
        <a:bodyPr/>
        <a:lstStyle/>
        <a:p>
          <a:pPr>
            <a:defRPr cap="all"/>
          </a:pPr>
          <a:r>
            <a:rPr lang="en-US"/>
            <a:t>Licensing and security costs</a:t>
          </a:r>
        </a:p>
      </dgm:t>
    </dgm:pt>
    <dgm:pt modelId="{131F0AA2-1212-4250-80A7-2AA8E415CE9A}" type="parTrans" cxnId="{1801C109-8F49-4E5B-A5C6-E606F8D253FA}">
      <dgm:prSet/>
      <dgm:spPr/>
      <dgm:t>
        <a:bodyPr/>
        <a:lstStyle/>
        <a:p>
          <a:endParaRPr lang="en-US"/>
        </a:p>
      </dgm:t>
    </dgm:pt>
    <dgm:pt modelId="{1FC77528-36CE-4AA6-813E-EC4BBD19E41C}" type="sibTrans" cxnId="{1801C109-8F49-4E5B-A5C6-E606F8D253FA}">
      <dgm:prSet/>
      <dgm:spPr/>
      <dgm:t>
        <a:bodyPr/>
        <a:lstStyle/>
        <a:p>
          <a:endParaRPr lang="en-US"/>
        </a:p>
      </dgm:t>
    </dgm:pt>
    <dgm:pt modelId="{C1C81668-584B-4160-8372-8F89D29229DE}">
      <dgm:prSet/>
      <dgm:spPr/>
      <dgm:t>
        <a:bodyPr/>
        <a:lstStyle/>
        <a:p>
          <a:pPr>
            <a:defRPr cap="all"/>
          </a:pPr>
          <a:r>
            <a:rPr lang="en-US"/>
            <a:t>Backup costs</a:t>
          </a:r>
        </a:p>
      </dgm:t>
    </dgm:pt>
    <dgm:pt modelId="{A84945CE-5A26-40A5-ACE3-EFBF451541D3}" type="parTrans" cxnId="{5D7F0FF6-3CA1-4348-B38D-C77400B87E98}">
      <dgm:prSet/>
      <dgm:spPr/>
      <dgm:t>
        <a:bodyPr/>
        <a:lstStyle/>
        <a:p>
          <a:endParaRPr lang="en-US"/>
        </a:p>
      </dgm:t>
    </dgm:pt>
    <dgm:pt modelId="{DB63CB3F-64B9-40F9-965D-A255B9CDD92B}" type="sibTrans" cxnId="{5D7F0FF6-3CA1-4348-B38D-C77400B87E98}">
      <dgm:prSet/>
      <dgm:spPr/>
      <dgm:t>
        <a:bodyPr/>
        <a:lstStyle/>
        <a:p>
          <a:endParaRPr lang="en-US"/>
        </a:p>
      </dgm:t>
    </dgm:pt>
    <dgm:pt modelId="{3F599476-A918-499E-9FF1-BF2EE93BD724}" type="pres">
      <dgm:prSet presAssocID="{872D6162-03E3-44EF-B5DA-58A469FE4B2F}" presName="root" presStyleCnt="0">
        <dgm:presLayoutVars>
          <dgm:dir/>
          <dgm:resizeHandles val="exact"/>
        </dgm:presLayoutVars>
      </dgm:prSet>
      <dgm:spPr/>
    </dgm:pt>
    <dgm:pt modelId="{099493CA-CC02-470B-ABAB-A47ED14BC95B}" type="pres">
      <dgm:prSet presAssocID="{3233601D-A39A-450F-A385-7E51197F68CC}" presName="compNode" presStyleCnt="0"/>
      <dgm:spPr/>
    </dgm:pt>
    <dgm:pt modelId="{510F5BEA-2CE7-4F2C-9CA1-2E5E861EE0E7}" type="pres">
      <dgm:prSet presAssocID="{3233601D-A39A-450F-A385-7E51197F68CC}" presName="iconBgRect" presStyleLbl="bgShp" presStyleIdx="0" presStyleCnt="3"/>
      <dgm:spPr/>
    </dgm:pt>
    <dgm:pt modelId="{2DA5A9FB-0BD0-4C0A-A120-103ACF48CA59}" type="pres">
      <dgm:prSet presAssocID="{3233601D-A39A-450F-A385-7E51197F68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47633B7-AE19-4657-8006-DF16B530C9F0}" type="pres">
      <dgm:prSet presAssocID="{3233601D-A39A-450F-A385-7E51197F68CC}" presName="spaceRect" presStyleCnt="0"/>
      <dgm:spPr/>
    </dgm:pt>
    <dgm:pt modelId="{55E564D7-E328-4F15-961E-F7908BD61EAA}" type="pres">
      <dgm:prSet presAssocID="{3233601D-A39A-450F-A385-7E51197F68CC}" presName="textRect" presStyleLbl="revTx" presStyleIdx="0" presStyleCnt="3">
        <dgm:presLayoutVars>
          <dgm:chMax val="1"/>
          <dgm:chPref val="1"/>
        </dgm:presLayoutVars>
      </dgm:prSet>
      <dgm:spPr/>
    </dgm:pt>
    <dgm:pt modelId="{82B9B4F6-8D38-4400-A722-7B56811AF586}" type="pres">
      <dgm:prSet presAssocID="{E113971D-4910-449D-8F84-D9DBF5C555B4}" presName="sibTrans" presStyleCnt="0"/>
      <dgm:spPr/>
    </dgm:pt>
    <dgm:pt modelId="{FA3EF7CF-CD86-4BB9-B1EF-FCD0083D6DE6}" type="pres">
      <dgm:prSet presAssocID="{8C916E81-66BC-486D-9928-34C40DBC668E}" presName="compNode" presStyleCnt="0"/>
      <dgm:spPr/>
    </dgm:pt>
    <dgm:pt modelId="{5D565CFD-F6B6-41AE-A324-1B06D8579365}" type="pres">
      <dgm:prSet presAssocID="{8C916E81-66BC-486D-9928-34C40DBC668E}" presName="iconBgRect" presStyleLbl="bgShp" presStyleIdx="1" presStyleCnt="3"/>
      <dgm:spPr/>
    </dgm:pt>
    <dgm:pt modelId="{6EDA9E6C-3F7C-4C06-AFE9-B3C5553F675F}" type="pres">
      <dgm:prSet presAssocID="{8C916E81-66BC-486D-9928-34C40DBC66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C4D299-C413-4379-9D2B-2D088FF432CF}" type="pres">
      <dgm:prSet presAssocID="{8C916E81-66BC-486D-9928-34C40DBC668E}" presName="spaceRect" presStyleCnt="0"/>
      <dgm:spPr/>
    </dgm:pt>
    <dgm:pt modelId="{6829E468-6046-45E6-91ED-33E967BB9356}" type="pres">
      <dgm:prSet presAssocID="{8C916E81-66BC-486D-9928-34C40DBC668E}" presName="textRect" presStyleLbl="revTx" presStyleIdx="1" presStyleCnt="3">
        <dgm:presLayoutVars>
          <dgm:chMax val="1"/>
          <dgm:chPref val="1"/>
        </dgm:presLayoutVars>
      </dgm:prSet>
      <dgm:spPr/>
    </dgm:pt>
    <dgm:pt modelId="{986627E7-EF21-47BC-8E90-4024989B5E0F}" type="pres">
      <dgm:prSet presAssocID="{1FC77528-36CE-4AA6-813E-EC4BBD19E41C}" presName="sibTrans" presStyleCnt="0"/>
      <dgm:spPr/>
    </dgm:pt>
    <dgm:pt modelId="{BFD465CE-263E-4B3A-985E-10D1CD6F984A}" type="pres">
      <dgm:prSet presAssocID="{C1C81668-584B-4160-8372-8F89D29229DE}" presName="compNode" presStyleCnt="0"/>
      <dgm:spPr/>
    </dgm:pt>
    <dgm:pt modelId="{F21B044F-1A54-40F9-9588-AB62185A0E7B}" type="pres">
      <dgm:prSet presAssocID="{C1C81668-584B-4160-8372-8F89D29229DE}" presName="iconBgRect" presStyleLbl="bgShp" presStyleIdx="2" presStyleCnt="3"/>
      <dgm:spPr/>
    </dgm:pt>
    <dgm:pt modelId="{3801EEBA-4F01-4D34-92BD-4A02D04B08A4}" type="pres">
      <dgm:prSet presAssocID="{C1C81668-584B-4160-8372-8F89D29229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11B8565-59CE-4175-9030-BE3D20D2C8C5}" type="pres">
      <dgm:prSet presAssocID="{C1C81668-584B-4160-8372-8F89D29229DE}" presName="spaceRect" presStyleCnt="0"/>
      <dgm:spPr/>
    </dgm:pt>
    <dgm:pt modelId="{8AC56F08-F41D-4504-90B8-18D9710FC899}" type="pres">
      <dgm:prSet presAssocID="{C1C81668-584B-4160-8372-8F89D29229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01C109-8F49-4E5B-A5C6-E606F8D253FA}" srcId="{872D6162-03E3-44EF-B5DA-58A469FE4B2F}" destId="{8C916E81-66BC-486D-9928-34C40DBC668E}" srcOrd="1" destOrd="0" parTransId="{131F0AA2-1212-4250-80A7-2AA8E415CE9A}" sibTransId="{1FC77528-36CE-4AA6-813E-EC4BBD19E41C}"/>
    <dgm:cxn modelId="{2CF48C2D-99BE-4C3B-A246-15AFFA65B135}" type="presOf" srcId="{3233601D-A39A-450F-A385-7E51197F68CC}" destId="{55E564D7-E328-4F15-961E-F7908BD61EAA}" srcOrd="0" destOrd="0" presId="urn:microsoft.com/office/officeart/2018/5/layout/IconCircleLabelList"/>
    <dgm:cxn modelId="{658DDC30-3C4C-40ED-B0CC-4A2E55DFBE1B}" type="presOf" srcId="{872D6162-03E3-44EF-B5DA-58A469FE4B2F}" destId="{3F599476-A918-499E-9FF1-BF2EE93BD724}" srcOrd="0" destOrd="0" presId="urn:microsoft.com/office/officeart/2018/5/layout/IconCircleLabelList"/>
    <dgm:cxn modelId="{266FCA40-FEAD-4E79-B788-05B13317540E}" srcId="{872D6162-03E3-44EF-B5DA-58A469FE4B2F}" destId="{3233601D-A39A-450F-A385-7E51197F68CC}" srcOrd="0" destOrd="0" parTransId="{366E8FDB-A7D1-465B-A5A2-D84D30C122D1}" sibTransId="{E113971D-4910-449D-8F84-D9DBF5C555B4}"/>
    <dgm:cxn modelId="{DED2599B-C452-4274-BE5B-50C6E222F699}" type="presOf" srcId="{C1C81668-584B-4160-8372-8F89D29229DE}" destId="{8AC56F08-F41D-4504-90B8-18D9710FC899}" srcOrd="0" destOrd="0" presId="urn:microsoft.com/office/officeart/2018/5/layout/IconCircleLabelList"/>
    <dgm:cxn modelId="{755B41A3-F9A5-474C-828D-AF5284364F18}" type="presOf" srcId="{8C916E81-66BC-486D-9928-34C40DBC668E}" destId="{6829E468-6046-45E6-91ED-33E967BB9356}" srcOrd="0" destOrd="0" presId="urn:microsoft.com/office/officeart/2018/5/layout/IconCircleLabelList"/>
    <dgm:cxn modelId="{5D7F0FF6-3CA1-4348-B38D-C77400B87E98}" srcId="{872D6162-03E3-44EF-B5DA-58A469FE4B2F}" destId="{C1C81668-584B-4160-8372-8F89D29229DE}" srcOrd="2" destOrd="0" parTransId="{A84945CE-5A26-40A5-ACE3-EFBF451541D3}" sibTransId="{DB63CB3F-64B9-40F9-965D-A255B9CDD92B}"/>
    <dgm:cxn modelId="{212CCA23-4767-437E-AD8F-4C585BA74DE9}" type="presParOf" srcId="{3F599476-A918-499E-9FF1-BF2EE93BD724}" destId="{099493CA-CC02-470B-ABAB-A47ED14BC95B}" srcOrd="0" destOrd="0" presId="urn:microsoft.com/office/officeart/2018/5/layout/IconCircleLabelList"/>
    <dgm:cxn modelId="{5219C22D-49A7-47DF-AC2D-B45DEF488D3F}" type="presParOf" srcId="{099493CA-CC02-470B-ABAB-A47ED14BC95B}" destId="{510F5BEA-2CE7-4F2C-9CA1-2E5E861EE0E7}" srcOrd="0" destOrd="0" presId="urn:microsoft.com/office/officeart/2018/5/layout/IconCircleLabelList"/>
    <dgm:cxn modelId="{6CB5C098-A139-4FE1-895E-B8EABA7D9E01}" type="presParOf" srcId="{099493CA-CC02-470B-ABAB-A47ED14BC95B}" destId="{2DA5A9FB-0BD0-4C0A-A120-103ACF48CA59}" srcOrd="1" destOrd="0" presId="urn:microsoft.com/office/officeart/2018/5/layout/IconCircleLabelList"/>
    <dgm:cxn modelId="{18C14582-6CED-47D9-9E31-CE33985ED5E8}" type="presParOf" srcId="{099493CA-CC02-470B-ABAB-A47ED14BC95B}" destId="{747633B7-AE19-4657-8006-DF16B530C9F0}" srcOrd="2" destOrd="0" presId="urn:microsoft.com/office/officeart/2018/5/layout/IconCircleLabelList"/>
    <dgm:cxn modelId="{F4D3D803-128E-4956-BA48-A67FC3595B65}" type="presParOf" srcId="{099493CA-CC02-470B-ABAB-A47ED14BC95B}" destId="{55E564D7-E328-4F15-961E-F7908BD61EAA}" srcOrd="3" destOrd="0" presId="urn:microsoft.com/office/officeart/2018/5/layout/IconCircleLabelList"/>
    <dgm:cxn modelId="{8533B128-A1A9-4E0E-9E02-F6519ABB5132}" type="presParOf" srcId="{3F599476-A918-499E-9FF1-BF2EE93BD724}" destId="{82B9B4F6-8D38-4400-A722-7B56811AF586}" srcOrd="1" destOrd="0" presId="urn:microsoft.com/office/officeart/2018/5/layout/IconCircleLabelList"/>
    <dgm:cxn modelId="{2B33D64D-F4F2-4CD8-B368-8614A1444EDD}" type="presParOf" srcId="{3F599476-A918-499E-9FF1-BF2EE93BD724}" destId="{FA3EF7CF-CD86-4BB9-B1EF-FCD0083D6DE6}" srcOrd="2" destOrd="0" presId="urn:microsoft.com/office/officeart/2018/5/layout/IconCircleLabelList"/>
    <dgm:cxn modelId="{38145B2B-308B-41D3-B535-C4DDA40667C4}" type="presParOf" srcId="{FA3EF7CF-CD86-4BB9-B1EF-FCD0083D6DE6}" destId="{5D565CFD-F6B6-41AE-A324-1B06D8579365}" srcOrd="0" destOrd="0" presId="urn:microsoft.com/office/officeart/2018/5/layout/IconCircleLabelList"/>
    <dgm:cxn modelId="{BB807E76-E186-4084-A27D-D5D613C8DFA4}" type="presParOf" srcId="{FA3EF7CF-CD86-4BB9-B1EF-FCD0083D6DE6}" destId="{6EDA9E6C-3F7C-4C06-AFE9-B3C5553F675F}" srcOrd="1" destOrd="0" presId="urn:microsoft.com/office/officeart/2018/5/layout/IconCircleLabelList"/>
    <dgm:cxn modelId="{C524F924-FE26-4599-8842-FCC8BA62BA19}" type="presParOf" srcId="{FA3EF7CF-CD86-4BB9-B1EF-FCD0083D6DE6}" destId="{A1C4D299-C413-4379-9D2B-2D088FF432CF}" srcOrd="2" destOrd="0" presId="urn:microsoft.com/office/officeart/2018/5/layout/IconCircleLabelList"/>
    <dgm:cxn modelId="{22F001A5-AD81-476A-A63E-4B807D9584C6}" type="presParOf" srcId="{FA3EF7CF-CD86-4BB9-B1EF-FCD0083D6DE6}" destId="{6829E468-6046-45E6-91ED-33E967BB9356}" srcOrd="3" destOrd="0" presId="urn:microsoft.com/office/officeart/2018/5/layout/IconCircleLabelList"/>
    <dgm:cxn modelId="{06146B45-3B82-4B7C-989A-F307E11E8A36}" type="presParOf" srcId="{3F599476-A918-499E-9FF1-BF2EE93BD724}" destId="{986627E7-EF21-47BC-8E90-4024989B5E0F}" srcOrd="3" destOrd="0" presId="urn:microsoft.com/office/officeart/2018/5/layout/IconCircleLabelList"/>
    <dgm:cxn modelId="{72142CDD-10D4-49F9-A14F-89D5D9171CDF}" type="presParOf" srcId="{3F599476-A918-499E-9FF1-BF2EE93BD724}" destId="{BFD465CE-263E-4B3A-985E-10D1CD6F984A}" srcOrd="4" destOrd="0" presId="urn:microsoft.com/office/officeart/2018/5/layout/IconCircleLabelList"/>
    <dgm:cxn modelId="{EABD7D6A-3341-4395-8ABC-BB0A08BF3BB6}" type="presParOf" srcId="{BFD465CE-263E-4B3A-985E-10D1CD6F984A}" destId="{F21B044F-1A54-40F9-9588-AB62185A0E7B}" srcOrd="0" destOrd="0" presId="urn:microsoft.com/office/officeart/2018/5/layout/IconCircleLabelList"/>
    <dgm:cxn modelId="{C2588D58-8497-4169-AA17-578FCF9F35AF}" type="presParOf" srcId="{BFD465CE-263E-4B3A-985E-10D1CD6F984A}" destId="{3801EEBA-4F01-4D34-92BD-4A02D04B08A4}" srcOrd="1" destOrd="0" presId="urn:microsoft.com/office/officeart/2018/5/layout/IconCircleLabelList"/>
    <dgm:cxn modelId="{1E0B719F-EDAF-4B43-AE0C-85264B0C3DA9}" type="presParOf" srcId="{BFD465CE-263E-4B3A-985E-10D1CD6F984A}" destId="{A11B8565-59CE-4175-9030-BE3D20D2C8C5}" srcOrd="2" destOrd="0" presId="urn:microsoft.com/office/officeart/2018/5/layout/IconCircleLabelList"/>
    <dgm:cxn modelId="{32D43C24-C0C4-4D8B-BBFD-2AB7AF5F76C2}" type="presParOf" srcId="{BFD465CE-263E-4B3A-985E-10D1CD6F984A}" destId="{8AC56F08-F41D-4504-90B8-18D9710FC8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12B20-C3BE-44B9-A864-90F1E0CD254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2946FB-7801-4305-8CF2-ED45A5B4F299}">
      <dgm:prSet/>
      <dgm:spPr/>
      <dgm:t>
        <a:bodyPr/>
        <a:lstStyle/>
        <a:p>
          <a:r>
            <a:rPr lang="en-US" b="0" i="0"/>
            <a:t>Efficiency Check</a:t>
          </a:r>
          <a:endParaRPr lang="en-US"/>
        </a:p>
      </dgm:t>
    </dgm:pt>
    <dgm:pt modelId="{7BD7E4FE-6244-4F70-BBEF-966117E34003}" type="parTrans" cxnId="{ABF967D7-BB37-414B-B402-6067F7999E27}">
      <dgm:prSet/>
      <dgm:spPr/>
      <dgm:t>
        <a:bodyPr/>
        <a:lstStyle/>
        <a:p>
          <a:endParaRPr lang="en-US"/>
        </a:p>
      </dgm:t>
    </dgm:pt>
    <dgm:pt modelId="{484B1F90-EC5E-4DB2-BC78-FFE2B6A5DB2D}" type="sibTrans" cxnId="{ABF967D7-BB37-414B-B402-6067F7999E27}">
      <dgm:prSet/>
      <dgm:spPr/>
      <dgm:t>
        <a:bodyPr/>
        <a:lstStyle/>
        <a:p>
          <a:endParaRPr lang="en-US"/>
        </a:p>
      </dgm:t>
    </dgm:pt>
    <dgm:pt modelId="{7ED9B504-5F9D-4FE6-8D02-5ADFDA54775B}">
      <dgm:prSet/>
      <dgm:spPr/>
      <dgm:t>
        <a:bodyPr/>
        <a:lstStyle/>
        <a:p>
          <a:r>
            <a:rPr lang="en-US" b="0" i="0"/>
            <a:t>Data Discrepancy check</a:t>
          </a:r>
          <a:endParaRPr lang="en-US"/>
        </a:p>
      </dgm:t>
    </dgm:pt>
    <dgm:pt modelId="{5BC34D96-A55A-438B-A559-99FADCD92869}" type="parTrans" cxnId="{C758F24F-2D3C-4A14-ABF8-D9FA012E1DA4}">
      <dgm:prSet/>
      <dgm:spPr/>
      <dgm:t>
        <a:bodyPr/>
        <a:lstStyle/>
        <a:p>
          <a:endParaRPr lang="en-US"/>
        </a:p>
      </dgm:t>
    </dgm:pt>
    <dgm:pt modelId="{8E2A4810-FCEC-49E6-8D40-C42D53851CE8}" type="sibTrans" cxnId="{C758F24F-2D3C-4A14-ABF8-D9FA012E1DA4}">
      <dgm:prSet/>
      <dgm:spPr/>
      <dgm:t>
        <a:bodyPr/>
        <a:lstStyle/>
        <a:p>
          <a:endParaRPr lang="en-US"/>
        </a:p>
      </dgm:t>
    </dgm:pt>
    <dgm:pt modelId="{E72A45A5-DE1E-45B7-BADB-7CC339F266C1}">
      <dgm:prSet/>
      <dgm:spPr/>
      <dgm:t>
        <a:bodyPr/>
        <a:lstStyle/>
        <a:p>
          <a:r>
            <a:rPr lang="en-US" b="0" i="0"/>
            <a:t>Report Validations</a:t>
          </a:r>
          <a:endParaRPr lang="en-US"/>
        </a:p>
      </dgm:t>
    </dgm:pt>
    <dgm:pt modelId="{D14C32DF-2935-4B53-A401-36F5526EDEDF}" type="parTrans" cxnId="{DE7DAD3D-FC15-42B5-A898-2D6A34D0352C}">
      <dgm:prSet/>
      <dgm:spPr/>
      <dgm:t>
        <a:bodyPr/>
        <a:lstStyle/>
        <a:p>
          <a:endParaRPr lang="en-US"/>
        </a:p>
      </dgm:t>
    </dgm:pt>
    <dgm:pt modelId="{657F1AA8-9230-401D-B33E-857383190859}" type="sibTrans" cxnId="{DE7DAD3D-FC15-42B5-A898-2D6A34D0352C}">
      <dgm:prSet/>
      <dgm:spPr/>
      <dgm:t>
        <a:bodyPr/>
        <a:lstStyle/>
        <a:p>
          <a:endParaRPr lang="en-US"/>
        </a:p>
      </dgm:t>
    </dgm:pt>
    <dgm:pt modelId="{38DF2FEA-AE5A-4D40-8380-E962AE5CDA2D}">
      <dgm:prSet/>
      <dgm:spPr/>
      <dgm:t>
        <a:bodyPr/>
        <a:lstStyle/>
        <a:p>
          <a:r>
            <a:rPr lang="en-US" b="0" i="0"/>
            <a:t>User Exit Testing </a:t>
          </a:r>
          <a:endParaRPr lang="en-US"/>
        </a:p>
      </dgm:t>
    </dgm:pt>
    <dgm:pt modelId="{B47EE3EE-B240-4C90-982B-18CCE910C10C}" type="parTrans" cxnId="{FB82191A-5954-4C61-9DD9-E62EB8410654}">
      <dgm:prSet/>
      <dgm:spPr/>
      <dgm:t>
        <a:bodyPr/>
        <a:lstStyle/>
        <a:p>
          <a:endParaRPr lang="en-US"/>
        </a:p>
      </dgm:t>
    </dgm:pt>
    <dgm:pt modelId="{1C14E8F4-F7E7-4ACE-9722-E3F7335DE75B}" type="sibTrans" cxnId="{FB82191A-5954-4C61-9DD9-E62EB8410654}">
      <dgm:prSet/>
      <dgm:spPr/>
      <dgm:t>
        <a:bodyPr/>
        <a:lstStyle/>
        <a:p>
          <a:endParaRPr lang="en-US"/>
        </a:p>
      </dgm:t>
    </dgm:pt>
    <dgm:pt modelId="{6CF98B8E-E881-4E67-A914-F5E98BABFFE6}">
      <dgm:prSet/>
      <dgm:spPr/>
      <dgm:t>
        <a:bodyPr/>
        <a:lstStyle/>
        <a:p>
          <a:r>
            <a:rPr lang="en-US" b="0" i="0"/>
            <a:t>Smoke testing</a:t>
          </a:r>
          <a:endParaRPr lang="en-US"/>
        </a:p>
      </dgm:t>
    </dgm:pt>
    <dgm:pt modelId="{13EE76AC-C670-4697-BA7B-2B172D57F541}" type="parTrans" cxnId="{35515E39-82FF-4522-95D5-42B05867E8BA}">
      <dgm:prSet/>
      <dgm:spPr/>
      <dgm:t>
        <a:bodyPr/>
        <a:lstStyle/>
        <a:p>
          <a:endParaRPr lang="en-US"/>
        </a:p>
      </dgm:t>
    </dgm:pt>
    <dgm:pt modelId="{24FDA14D-0DC1-490E-9C90-2A2290CF3EEC}" type="sibTrans" cxnId="{35515E39-82FF-4522-95D5-42B05867E8BA}">
      <dgm:prSet/>
      <dgm:spPr/>
      <dgm:t>
        <a:bodyPr/>
        <a:lstStyle/>
        <a:p>
          <a:endParaRPr lang="en-US"/>
        </a:p>
      </dgm:t>
    </dgm:pt>
    <dgm:pt modelId="{DD2FD0ED-D836-40E7-956E-D120D7B7B0B2}">
      <dgm:prSet/>
      <dgm:spPr/>
      <dgm:t>
        <a:bodyPr/>
        <a:lstStyle/>
        <a:p>
          <a:r>
            <a:rPr lang="en-US" b="0" i="0"/>
            <a:t>Scalability , Platform/Language Translation</a:t>
          </a:r>
          <a:endParaRPr lang="en-US"/>
        </a:p>
      </dgm:t>
    </dgm:pt>
    <dgm:pt modelId="{854B9DBE-414A-4BE0-B42F-A8CC407347D6}" type="parTrans" cxnId="{7DD0F924-0C6A-4463-B8A0-5A280C75E057}">
      <dgm:prSet/>
      <dgm:spPr/>
      <dgm:t>
        <a:bodyPr/>
        <a:lstStyle/>
        <a:p>
          <a:endParaRPr lang="en-US"/>
        </a:p>
      </dgm:t>
    </dgm:pt>
    <dgm:pt modelId="{DD1C104B-3DC7-4B58-8D28-755333D14E3C}" type="sibTrans" cxnId="{7DD0F924-0C6A-4463-B8A0-5A280C75E057}">
      <dgm:prSet/>
      <dgm:spPr/>
      <dgm:t>
        <a:bodyPr/>
        <a:lstStyle/>
        <a:p>
          <a:endParaRPr lang="en-US"/>
        </a:p>
      </dgm:t>
    </dgm:pt>
    <dgm:pt modelId="{3ACB3FA8-E29D-487C-AB25-792DF1582D42}" type="pres">
      <dgm:prSet presAssocID="{C9512B20-C3BE-44B9-A864-90F1E0CD2544}" presName="diagram" presStyleCnt="0">
        <dgm:presLayoutVars>
          <dgm:dir/>
          <dgm:resizeHandles val="exact"/>
        </dgm:presLayoutVars>
      </dgm:prSet>
      <dgm:spPr/>
    </dgm:pt>
    <dgm:pt modelId="{FE1D6D79-25B1-449B-98B3-38E327B2DBAC}" type="pres">
      <dgm:prSet presAssocID="{982946FB-7801-4305-8CF2-ED45A5B4F299}" presName="node" presStyleLbl="node1" presStyleIdx="0" presStyleCnt="6">
        <dgm:presLayoutVars>
          <dgm:bulletEnabled val="1"/>
        </dgm:presLayoutVars>
      </dgm:prSet>
      <dgm:spPr/>
    </dgm:pt>
    <dgm:pt modelId="{F94B669B-CDD6-489B-988F-FA396BC00C43}" type="pres">
      <dgm:prSet presAssocID="{484B1F90-EC5E-4DB2-BC78-FFE2B6A5DB2D}" presName="sibTrans" presStyleCnt="0"/>
      <dgm:spPr/>
    </dgm:pt>
    <dgm:pt modelId="{37C4842F-BC84-4BAC-B26F-26F3DF824E36}" type="pres">
      <dgm:prSet presAssocID="{7ED9B504-5F9D-4FE6-8D02-5ADFDA54775B}" presName="node" presStyleLbl="node1" presStyleIdx="1" presStyleCnt="6">
        <dgm:presLayoutVars>
          <dgm:bulletEnabled val="1"/>
        </dgm:presLayoutVars>
      </dgm:prSet>
      <dgm:spPr/>
    </dgm:pt>
    <dgm:pt modelId="{2B8AD424-BC02-4CC9-905E-C87A71592B86}" type="pres">
      <dgm:prSet presAssocID="{8E2A4810-FCEC-49E6-8D40-C42D53851CE8}" presName="sibTrans" presStyleCnt="0"/>
      <dgm:spPr/>
    </dgm:pt>
    <dgm:pt modelId="{B335A4B0-95F5-4E42-8A90-0FE83DF2661F}" type="pres">
      <dgm:prSet presAssocID="{E72A45A5-DE1E-45B7-BADB-7CC339F266C1}" presName="node" presStyleLbl="node1" presStyleIdx="2" presStyleCnt="6">
        <dgm:presLayoutVars>
          <dgm:bulletEnabled val="1"/>
        </dgm:presLayoutVars>
      </dgm:prSet>
      <dgm:spPr/>
    </dgm:pt>
    <dgm:pt modelId="{C7B6C460-2C5C-48C7-A5CF-D8AA183FF890}" type="pres">
      <dgm:prSet presAssocID="{657F1AA8-9230-401D-B33E-857383190859}" presName="sibTrans" presStyleCnt="0"/>
      <dgm:spPr/>
    </dgm:pt>
    <dgm:pt modelId="{70470EE5-0391-4946-B4BE-0DB9FE42E0B9}" type="pres">
      <dgm:prSet presAssocID="{38DF2FEA-AE5A-4D40-8380-E962AE5CDA2D}" presName="node" presStyleLbl="node1" presStyleIdx="3" presStyleCnt="6">
        <dgm:presLayoutVars>
          <dgm:bulletEnabled val="1"/>
        </dgm:presLayoutVars>
      </dgm:prSet>
      <dgm:spPr/>
    </dgm:pt>
    <dgm:pt modelId="{0EE41E67-D887-4439-A6C2-AEA6FBAA819D}" type="pres">
      <dgm:prSet presAssocID="{1C14E8F4-F7E7-4ACE-9722-E3F7335DE75B}" presName="sibTrans" presStyleCnt="0"/>
      <dgm:spPr/>
    </dgm:pt>
    <dgm:pt modelId="{0CB0BCB4-2309-4763-8FD1-9FBD3A9C5010}" type="pres">
      <dgm:prSet presAssocID="{6CF98B8E-E881-4E67-A914-F5E98BABFFE6}" presName="node" presStyleLbl="node1" presStyleIdx="4" presStyleCnt="6">
        <dgm:presLayoutVars>
          <dgm:bulletEnabled val="1"/>
        </dgm:presLayoutVars>
      </dgm:prSet>
      <dgm:spPr/>
    </dgm:pt>
    <dgm:pt modelId="{0C3E52F5-D883-4FF2-8AAD-C9263F8C625C}" type="pres">
      <dgm:prSet presAssocID="{24FDA14D-0DC1-490E-9C90-2A2290CF3EEC}" presName="sibTrans" presStyleCnt="0"/>
      <dgm:spPr/>
    </dgm:pt>
    <dgm:pt modelId="{6A6F8FB8-8DE5-47C2-9BAD-D1D1E7372C8B}" type="pres">
      <dgm:prSet presAssocID="{DD2FD0ED-D836-40E7-956E-D120D7B7B0B2}" presName="node" presStyleLbl="node1" presStyleIdx="5" presStyleCnt="6">
        <dgm:presLayoutVars>
          <dgm:bulletEnabled val="1"/>
        </dgm:presLayoutVars>
      </dgm:prSet>
      <dgm:spPr/>
    </dgm:pt>
  </dgm:ptLst>
  <dgm:cxnLst>
    <dgm:cxn modelId="{FB82191A-5954-4C61-9DD9-E62EB8410654}" srcId="{C9512B20-C3BE-44B9-A864-90F1E0CD2544}" destId="{38DF2FEA-AE5A-4D40-8380-E962AE5CDA2D}" srcOrd="3" destOrd="0" parTransId="{B47EE3EE-B240-4C90-982B-18CCE910C10C}" sibTransId="{1C14E8F4-F7E7-4ACE-9722-E3F7335DE75B}"/>
    <dgm:cxn modelId="{7DD0F924-0C6A-4463-B8A0-5A280C75E057}" srcId="{C9512B20-C3BE-44B9-A864-90F1E0CD2544}" destId="{DD2FD0ED-D836-40E7-956E-D120D7B7B0B2}" srcOrd="5" destOrd="0" parTransId="{854B9DBE-414A-4BE0-B42F-A8CC407347D6}" sibTransId="{DD1C104B-3DC7-4B58-8D28-755333D14E3C}"/>
    <dgm:cxn modelId="{11969426-8E32-4DE5-87D8-6B42C7373CEB}" type="presOf" srcId="{7ED9B504-5F9D-4FE6-8D02-5ADFDA54775B}" destId="{37C4842F-BC84-4BAC-B26F-26F3DF824E36}" srcOrd="0" destOrd="0" presId="urn:microsoft.com/office/officeart/2005/8/layout/default"/>
    <dgm:cxn modelId="{35515E39-82FF-4522-95D5-42B05867E8BA}" srcId="{C9512B20-C3BE-44B9-A864-90F1E0CD2544}" destId="{6CF98B8E-E881-4E67-A914-F5E98BABFFE6}" srcOrd="4" destOrd="0" parTransId="{13EE76AC-C670-4697-BA7B-2B172D57F541}" sibTransId="{24FDA14D-0DC1-490E-9C90-2A2290CF3EEC}"/>
    <dgm:cxn modelId="{DE7DAD3D-FC15-42B5-A898-2D6A34D0352C}" srcId="{C9512B20-C3BE-44B9-A864-90F1E0CD2544}" destId="{E72A45A5-DE1E-45B7-BADB-7CC339F266C1}" srcOrd="2" destOrd="0" parTransId="{D14C32DF-2935-4B53-A401-36F5526EDEDF}" sibTransId="{657F1AA8-9230-401D-B33E-857383190859}"/>
    <dgm:cxn modelId="{47F2F869-D67B-4A4A-AA70-13FD360E3745}" type="presOf" srcId="{C9512B20-C3BE-44B9-A864-90F1E0CD2544}" destId="{3ACB3FA8-E29D-487C-AB25-792DF1582D42}" srcOrd="0" destOrd="0" presId="urn:microsoft.com/office/officeart/2005/8/layout/default"/>
    <dgm:cxn modelId="{C758F24F-2D3C-4A14-ABF8-D9FA012E1DA4}" srcId="{C9512B20-C3BE-44B9-A864-90F1E0CD2544}" destId="{7ED9B504-5F9D-4FE6-8D02-5ADFDA54775B}" srcOrd="1" destOrd="0" parTransId="{5BC34D96-A55A-438B-A559-99FADCD92869}" sibTransId="{8E2A4810-FCEC-49E6-8D40-C42D53851CE8}"/>
    <dgm:cxn modelId="{AF620455-0F39-4F60-8579-6817A6E7CCF6}" type="presOf" srcId="{982946FB-7801-4305-8CF2-ED45A5B4F299}" destId="{FE1D6D79-25B1-449B-98B3-38E327B2DBAC}" srcOrd="0" destOrd="0" presId="urn:microsoft.com/office/officeart/2005/8/layout/default"/>
    <dgm:cxn modelId="{CC22F798-EDBF-49F1-835E-D53977F5BDF8}" type="presOf" srcId="{6CF98B8E-E881-4E67-A914-F5E98BABFFE6}" destId="{0CB0BCB4-2309-4763-8FD1-9FBD3A9C5010}" srcOrd="0" destOrd="0" presId="urn:microsoft.com/office/officeart/2005/8/layout/default"/>
    <dgm:cxn modelId="{5DDCD9C9-6309-4CC0-BDB7-B58AD4D0D490}" type="presOf" srcId="{38DF2FEA-AE5A-4D40-8380-E962AE5CDA2D}" destId="{70470EE5-0391-4946-B4BE-0DB9FE42E0B9}" srcOrd="0" destOrd="0" presId="urn:microsoft.com/office/officeart/2005/8/layout/default"/>
    <dgm:cxn modelId="{ABF967D7-BB37-414B-B402-6067F7999E27}" srcId="{C9512B20-C3BE-44B9-A864-90F1E0CD2544}" destId="{982946FB-7801-4305-8CF2-ED45A5B4F299}" srcOrd="0" destOrd="0" parTransId="{7BD7E4FE-6244-4F70-BBEF-966117E34003}" sibTransId="{484B1F90-EC5E-4DB2-BC78-FFE2B6A5DB2D}"/>
    <dgm:cxn modelId="{411F54E7-FB46-4DA2-9A5E-49D5C7C258D1}" type="presOf" srcId="{E72A45A5-DE1E-45B7-BADB-7CC339F266C1}" destId="{B335A4B0-95F5-4E42-8A90-0FE83DF2661F}" srcOrd="0" destOrd="0" presId="urn:microsoft.com/office/officeart/2005/8/layout/default"/>
    <dgm:cxn modelId="{B5C153FC-8CAF-472D-8DAC-503B9D79069E}" type="presOf" srcId="{DD2FD0ED-D836-40E7-956E-D120D7B7B0B2}" destId="{6A6F8FB8-8DE5-47C2-9BAD-D1D1E7372C8B}" srcOrd="0" destOrd="0" presId="urn:microsoft.com/office/officeart/2005/8/layout/default"/>
    <dgm:cxn modelId="{45BCEB64-B2A4-4074-8EC3-2716DA7DA777}" type="presParOf" srcId="{3ACB3FA8-E29D-487C-AB25-792DF1582D42}" destId="{FE1D6D79-25B1-449B-98B3-38E327B2DBAC}" srcOrd="0" destOrd="0" presId="urn:microsoft.com/office/officeart/2005/8/layout/default"/>
    <dgm:cxn modelId="{B0B6C6DF-9062-4B79-B5F9-9F7C2EB48F25}" type="presParOf" srcId="{3ACB3FA8-E29D-487C-AB25-792DF1582D42}" destId="{F94B669B-CDD6-489B-988F-FA396BC00C43}" srcOrd="1" destOrd="0" presId="urn:microsoft.com/office/officeart/2005/8/layout/default"/>
    <dgm:cxn modelId="{E2849765-DD31-4812-ACA6-B929D5CD354D}" type="presParOf" srcId="{3ACB3FA8-E29D-487C-AB25-792DF1582D42}" destId="{37C4842F-BC84-4BAC-B26F-26F3DF824E36}" srcOrd="2" destOrd="0" presId="urn:microsoft.com/office/officeart/2005/8/layout/default"/>
    <dgm:cxn modelId="{36C4A747-5C3D-49B6-BEC5-E75499326739}" type="presParOf" srcId="{3ACB3FA8-E29D-487C-AB25-792DF1582D42}" destId="{2B8AD424-BC02-4CC9-905E-C87A71592B86}" srcOrd="3" destOrd="0" presId="urn:microsoft.com/office/officeart/2005/8/layout/default"/>
    <dgm:cxn modelId="{3BB40E8B-64FE-4A3D-AFBE-C0A392C86A8C}" type="presParOf" srcId="{3ACB3FA8-E29D-487C-AB25-792DF1582D42}" destId="{B335A4B0-95F5-4E42-8A90-0FE83DF2661F}" srcOrd="4" destOrd="0" presId="urn:microsoft.com/office/officeart/2005/8/layout/default"/>
    <dgm:cxn modelId="{5A7B6962-35C1-49E4-BE92-0A3614FE4212}" type="presParOf" srcId="{3ACB3FA8-E29D-487C-AB25-792DF1582D42}" destId="{C7B6C460-2C5C-48C7-A5CF-D8AA183FF890}" srcOrd="5" destOrd="0" presId="urn:microsoft.com/office/officeart/2005/8/layout/default"/>
    <dgm:cxn modelId="{A62D92AE-E2A8-4288-8822-A0DE9102234E}" type="presParOf" srcId="{3ACB3FA8-E29D-487C-AB25-792DF1582D42}" destId="{70470EE5-0391-4946-B4BE-0DB9FE42E0B9}" srcOrd="6" destOrd="0" presId="urn:microsoft.com/office/officeart/2005/8/layout/default"/>
    <dgm:cxn modelId="{BCD6EB9E-9277-4475-B4A1-D57755E9AF09}" type="presParOf" srcId="{3ACB3FA8-E29D-487C-AB25-792DF1582D42}" destId="{0EE41E67-D887-4439-A6C2-AEA6FBAA819D}" srcOrd="7" destOrd="0" presId="urn:microsoft.com/office/officeart/2005/8/layout/default"/>
    <dgm:cxn modelId="{C0C575F7-CECD-41E1-96EE-14024C1374FC}" type="presParOf" srcId="{3ACB3FA8-E29D-487C-AB25-792DF1582D42}" destId="{0CB0BCB4-2309-4763-8FD1-9FBD3A9C5010}" srcOrd="8" destOrd="0" presId="urn:microsoft.com/office/officeart/2005/8/layout/default"/>
    <dgm:cxn modelId="{DB509485-044C-4611-9810-E57B832AEFD9}" type="presParOf" srcId="{3ACB3FA8-E29D-487C-AB25-792DF1582D42}" destId="{0C3E52F5-D883-4FF2-8AAD-C9263F8C625C}" srcOrd="9" destOrd="0" presId="urn:microsoft.com/office/officeart/2005/8/layout/default"/>
    <dgm:cxn modelId="{11A85960-AD54-4A32-8CC9-350731DA691D}" type="presParOf" srcId="{3ACB3FA8-E29D-487C-AB25-792DF1582D42}" destId="{6A6F8FB8-8DE5-47C2-9BAD-D1D1E7372C8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B3B973-4347-4716-BF80-A51F354EE1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69A40B-58D7-4784-8C39-61F93257DBD0}">
      <dgm:prSet/>
      <dgm:spPr/>
      <dgm:t>
        <a:bodyPr/>
        <a:lstStyle/>
        <a:p>
          <a:pPr>
            <a:defRPr cap="all"/>
          </a:pPr>
          <a:r>
            <a:rPr lang="en-US" b="0" i="0"/>
            <a:t>Data Loss  - Backup Codes</a:t>
          </a:r>
          <a:endParaRPr lang="en-US"/>
        </a:p>
      </dgm:t>
    </dgm:pt>
    <dgm:pt modelId="{F4DB68BA-4CCA-4E68-8109-D34A290A9838}" type="parTrans" cxnId="{DAFA88B7-19A6-4F87-B374-77C255CCCBEC}">
      <dgm:prSet/>
      <dgm:spPr/>
      <dgm:t>
        <a:bodyPr/>
        <a:lstStyle/>
        <a:p>
          <a:endParaRPr lang="en-US"/>
        </a:p>
      </dgm:t>
    </dgm:pt>
    <dgm:pt modelId="{D86D879E-1DC5-4B00-96B5-AECCF17647C2}" type="sibTrans" cxnId="{DAFA88B7-19A6-4F87-B374-77C255CCCBEC}">
      <dgm:prSet/>
      <dgm:spPr/>
      <dgm:t>
        <a:bodyPr/>
        <a:lstStyle/>
        <a:p>
          <a:endParaRPr lang="en-US"/>
        </a:p>
      </dgm:t>
    </dgm:pt>
    <dgm:pt modelId="{26DF1639-0A0F-408A-AAF3-0D3329326E43}">
      <dgm:prSet/>
      <dgm:spPr/>
      <dgm:t>
        <a:bodyPr/>
        <a:lstStyle/>
        <a:p>
          <a:pPr>
            <a:defRPr cap="all"/>
          </a:pPr>
          <a:r>
            <a:rPr lang="en-US" b="0" i="0" dirty="0"/>
            <a:t>Programming errors – Expertise Consultations</a:t>
          </a:r>
          <a:endParaRPr lang="en-US" dirty="0"/>
        </a:p>
      </dgm:t>
    </dgm:pt>
    <dgm:pt modelId="{E34F105B-6D4D-49A1-BAD9-BF6DF47E6FB3}" type="parTrans" cxnId="{26FB2B6E-610D-4872-B41C-0BD7B01B3B0F}">
      <dgm:prSet/>
      <dgm:spPr/>
      <dgm:t>
        <a:bodyPr/>
        <a:lstStyle/>
        <a:p>
          <a:endParaRPr lang="en-US"/>
        </a:p>
      </dgm:t>
    </dgm:pt>
    <dgm:pt modelId="{14E1B958-113F-4F75-9027-A7C309D64B34}" type="sibTrans" cxnId="{26FB2B6E-610D-4872-B41C-0BD7B01B3B0F}">
      <dgm:prSet/>
      <dgm:spPr/>
      <dgm:t>
        <a:bodyPr/>
        <a:lstStyle/>
        <a:p>
          <a:endParaRPr lang="en-US"/>
        </a:p>
      </dgm:t>
    </dgm:pt>
    <dgm:pt modelId="{88D3D7D6-3F25-4E04-B06E-685B6F58B10B}">
      <dgm:prSet/>
      <dgm:spPr/>
      <dgm:t>
        <a:bodyPr/>
        <a:lstStyle/>
        <a:p>
          <a:pPr>
            <a:defRPr cap="all"/>
          </a:pPr>
          <a:r>
            <a:rPr lang="en-US" b="0" i="0"/>
            <a:t>Application Efficiency </a:t>
          </a:r>
          <a:endParaRPr lang="en-US"/>
        </a:p>
      </dgm:t>
    </dgm:pt>
    <dgm:pt modelId="{7FB33442-1C7C-4157-98B3-C6BDBA421EFC}" type="parTrans" cxnId="{00A49F1D-CDCA-43DB-92B4-F103051A017F}">
      <dgm:prSet/>
      <dgm:spPr/>
      <dgm:t>
        <a:bodyPr/>
        <a:lstStyle/>
        <a:p>
          <a:endParaRPr lang="en-US"/>
        </a:p>
      </dgm:t>
    </dgm:pt>
    <dgm:pt modelId="{7CD93ECA-4A22-4D27-A5B3-566E8E4B477A}" type="sibTrans" cxnId="{00A49F1D-CDCA-43DB-92B4-F103051A017F}">
      <dgm:prSet/>
      <dgm:spPr/>
      <dgm:t>
        <a:bodyPr/>
        <a:lstStyle/>
        <a:p>
          <a:endParaRPr lang="en-US"/>
        </a:p>
      </dgm:t>
    </dgm:pt>
    <dgm:pt modelId="{889CE6BD-1D41-429A-A057-317D69DAAFB9}">
      <dgm:prSet/>
      <dgm:spPr/>
      <dgm:t>
        <a:bodyPr/>
        <a:lstStyle/>
        <a:p>
          <a:pPr>
            <a:defRPr cap="all"/>
          </a:pPr>
          <a:r>
            <a:rPr lang="en-US" b="0" i="0"/>
            <a:t>Performance and Downtime Risks</a:t>
          </a:r>
          <a:endParaRPr lang="en-US"/>
        </a:p>
      </dgm:t>
    </dgm:pt>
    <dgm:pt modelId="{F3CCFA33-0BDC-49FF-B22A-3359A5AB02D3}" type="parTrans" cxnId="{29DD5970-9AA6-4325-A96D-54EE74AA5916}">
      <dgm:prSet/>
      <dgm:spPr/>
      <dgm:t>
        <a:bodyPr/>
        <a:lstStyle/>
        <a:p>
          <a:endParaRPr lang="en-US"/>
        </a:p>
      </dgm:t>
    </dgm:pt>
    <dgm:pt modelId="{19E92A62-D8AF-48B6-9626-2616859CFDA4}" type="sibTrans" cxnId="{29DD5970-9AA6-4325-A96D-54EE74AA5916}">
      <dgm:prSet/>
      <dgm:spPr/>
      <dgm:t>
        <a:bodyPr/>
        <a:lstStyle/>
        <a:p>
          <a:endParaRPr lang="en-US"/>
        </a:p>
      </dgm:t>
    </dgm:pt>
    <dgm:pt modelId="{BD2C4E02-5688-40AD-A2DC-4BCCE8476FB4}" type="pres">
      <dgm:prSet presAssocID="{9FB3B973-4347-4716-BF80-A51F354EE151}" presName="root" presStyleCnt="0">
        <dgm:presLayoutVars>
          <dgm:dir/>
          <dgm:resizeHandles val="exact"/>
        </dgm:presLayoutVars>
      </dgm:prSet>
      <dgm:spPr/>
    </dgm:pt>
    <dgm:pt modelId="{F70E1DD6-68EA-4A5E-9856-53A5B564387A}" type="pres">
      <dgm:prSet presAssocID="{2569A40B-58D7-4784-8C39-61F93257DBD0}" presName="compNode" presStyleCnt="0"/>
      <dgm:spPr/>
    </dgm:pt>
    <dgm:pt modelId="{9695B683-A8BF-467F-AE28-474921B747AC}" type="pres">
      <dgm:prSet presAssocID="{2569A40B-58D7-4784-8C39-61F93257DBD0}" presName="iconBgRect" presStyleLbl="bgShp" presStyleIdx="0" presStyleCnt="4"/>
      <dgm:spPr/>
    </dgm:pt>
    <dgm:pt modelId="{BA6EF3BB-A753-4426-BBDE-7055B3C47BD4}" type="pres">
      <dgm:prSet presAssocID="{2569A40B-58D7-4784-8C39-61F93257DB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96180D6-1A4E-412F-8296-3FC0E6416217}" type="pres">
      <dgm:prSet presAssocID="{2569A40B-58D7-4784-8C39-61F93257DBD0}" presName="spaceRect" presStyleCnt="0"/>
      <dgm:spPr/>
    </dgm:pt>
    <dgm:pt modelId="{8DEC1CCB-2F36-4437-B831-A3D35F660592}" type="pres">
      <dgm:prSet presAssocID="{2569A40B-58D7-4784-8C39-61F93257DBD0}" presName="textRect" presStyleLbl="revTx" presStyleIdx="0" presStyleCnt="4">
        <dgm:presLayoutVars>
          <dgm:chMax val="1"/>
          <dgm:chPref val="1"/>
        </dgm:presLayoutVars>
      </dgm:prSet>
      <dgm:spPr/>
    </dgm:pt>
    <dgm:pt modelId="{2DAC33A8-B11F-4C64-A08A-EECA35CAFCCF}" type="pres">
      <dgm:prSet presAssocID="{D86D879E-1DC5-4B00-96B5-AECCF17647C2}" presName="sibTrans" presStyleCnt="0"/>
      <dgm:spPr/>
    </dgm:pt>
    <dgm:pt modelId="{6705F85D-B6C7-4777-B6CD-495708A794F4}" type="pres">
      <dgm:prSet presAssocID="{26DF1639-0A0F-408A-AAF3-0D3329326E43}" presName="compNode" presStyleCnt="0"/>
      <dgm:spPr/>
    </dgm:pt>
    <dgm:pt modelId="{BE51B442-A8A8-480B-A3AF-ECCF896EEC47}" type="pres">
      <dgm:prSet presAssocID="{26DF1639-0A0F-408A-AAF3-0D3329326E43}" presName="iconBgRect" presStyleLbl="bgShp" presStyleIdx="1" presStyleCnt="4"/>
      <dgm:spPr/>
    </dgm:pt>
    <dgm:pt modelId="{6116905F-BD88-416F-8486-DA2F8800C8EF}" type="pres">
      <dgm:prSet presAssocID="{26DF1639-0A0F-408A-AAF3-0D3329326E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70B2A5D-0B39-4718-A406-84EBE16DE6D9}" type="pres">
      <dgm:prSet presAssocID="{26DF1639-0A0F-408A-AAF3-0D3329326E43}" presName="spaceRect" presStyleCnt="0"/>
      <dgm:spPr/>
    </dgm:pt>
    <dgm:pt modelId="{829B94CD-B32F-4980-987B-BD48736D2FEA}" type="pres">
      <dgm:prSet presAssocID="{26DF1639-0A0F-408A-AAF3-0D3329326E43}" presName="textRect" presStyleLbl="revTx" presStyleIdx="1" presStyleCnt="4">
        <dgm:presLayoutVars>
          <dgm:chMax val="1"/>
          <dgm:chPref val="1"/>
        </dgm:presLayoutVars>
      </dgm:prSet>
      <dgm:spPr/>
    </dgm:pt>
    <dgm:pt modelId="{EE724EE6-F739-44DF-8A94-B015FCD79C89}" type="pres">
      <dgm:prSet presAssocID="{14E1B958-113F-4F75-9027-A7C309D64B34}" presName="sibTrans" presStyleCnt="0"/>
      <dgm:spPr/>
    </dgm:pt>
    <dgm:pt modelId="{21C131C1-B87C-4CB5-8736-B0DF796831EC}" type="pres">
      <dgm:prSet presAssocID="{88D3D7D6-3F25-4E04-B06E-685B6F58B10B}" presName="compNode" presStyleCnt="0"/>
      <dgm:spPr/>
    </dgm:pt>
    <dgm:pt modelId="{F89D0CB9-B41B-4ABA-BA47-C630A5941FB8}" type="pres">
      <dgm:prSet presAssocID="{88D3D7D6-3F25-4E04-B06E-685B6F58B10B}" presName="iconBgRect" presStyleLbl="bgShp" presStyleIdx="2" presStyleCnt="4"/>
      <dgm:spPr/>
    </dgm:pt>
    <dgm:pt modelId="{C1EDDB44-BD51-43CA-954E-F469C8AE9214}" type="pres">
      <dgm:prSet presAssocID="{88D3D7D6-3F25-4E04-B06E-685B6F58B1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5FE15E9-1E3C-41CA-A483-2756FAAE84D5}" type="pres">
      <dgm:prSet presAssocID="{88D3D7D6-3F25-4E04-B06E-685B6F58B10B}" presName="spaceRect" presStyleCnt="0"/>
      <dgm:spPr/>
    </dgm:pt>
    <dgm:pt modelId="{435E61CE-A2E0-4883-9C2D-09ABE7C62D1E}" type="pres">
      <dgm:prSet presAssocID="{88D3D7D6-3F25-4E04-B06E-685B6F58B10B}" presName="textRect" presStyleLbl="revTx" presStyleIdx="2" presStyleCnt="4">
        <dgm:presLayoutVars>
          <dgm:chMax val="1"/>
          <dgm:chPref val="1"/>
        </dgm:presLayoutVars>
      </dgm:prSet>
      <dgm:spPr/>
    </dgm:pt>
    <dgm:pt modelId="{14961080-72BB-4EE6-AF2A-2D1F3DF73A28}" type="pres">
      <dgm:prSet presAssocID="{7CD93ECA-4A22-4D27-A5B3-566E8E4B477A}" presName="sibTrans" presStyleCnt="0"/>
      <dgm:spPr/>
    </dgm:pt>
    <dgm:pt modelId="{81D882DE-5A95-42E5-9524-8E4B499611D9}" type="pres">
      <dgm:prSet presAssocID="{889CE6BD-1D41-429A-A057-317D69DAAFB9}" presName="compNode" presStyleCnt="0"/>
      <dgm:spPr/>
    </dgm:pt>
    <dgm:pt modelId="{87155313-F060-477A-8D49-EA035C5FAF24}" type="pres">
      <dgm:prSet presAssocID="{889CE6BD-1D41-429A-A057-317D69DAAFB9}" presName="iconBgRect" presStyleLbl="bgShp" presStyleIdx="3" presStyleCnt="4"/>
      <dgm:spPr/>
    </dgm:pt>
    <dgm:pt modelId="{83ED0E2B-8FB7-4D5B-8109-CA0232267452}" type="pres">
      <dgm:prSet presAssocID="{889CE6BD-1D41-429A-A057-317D69DAAF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8850B30-C0E2-42B4-917B-A1032CB3F219}" type="pres">
      <dgm:prSet presAssocID="{889CE6BD-1D41-429A-A057-317D69DAAFB9}" presName="spaceRect" presStyleCnt="0"/>
      <dgm:spPr/>
    </dgm:pt>
    <dgm:pt modelId="{5F2F243A-BF55-4D10-8841-DAF64453B337}" type="pres">
      <dgm:prSet presAssocID="{889CE6BD-1D41-429A-A057-317D69DAAF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FE1516-C230-4930-8737-AB4AD51A7489}" type="presOf" srcId="{26DF1639-0A0F-408A-AAF3-0D3329326E43}" destId="{829B94CD-B32F-4980-987B-BD48736D2FEA}" srcOrd="0" destOrd="0" presId="urn:microsoft.com/office/officeart/2018/5/layout/IconCircleLabelList"/>
    <dgm:cxn modelId="{6DD2331C-0D5B-4C8F-BACD-B104BBD9097D}" type="presOf" srcId="{2569A40B-58D7-4784-8C39-61F93257DBD0}" destId="{8DEC1CCB-2F36-4437-B831-A3D35F660592}" srcOrd="0" destOrd="0" presId="urn:microsoft.com/office/officeart/2018/5/layout/IconCircleLabelList"/>
    <dgm:cxn modelId="{00A49F1D-CDCA-43DB-92B4-F103051A017F}" srcId="{9FB3B973-4347-4716-BF80-A51F354EE151}" destId="{88D3D7D6-3F25-4E04-B06E-685B6F58B10B}" srcOrd="2" destOrd="0" parTransId="{7FB33442-1C7C-4157-98B3-C6BDBA421EFC}" sibTransId="{7CD93ECA-4A22-4D27-A5B3-566E8E4B477A}"/>
    <dgm:cxn modelId="{26FB2B6E-610D-4872-B41C-0BD7B01B3B0F}" srcId="{9FB3B973-4347-4716-BF80-A51F354EE151}" destId="{26DF1639-0A0F-408A-AAF3-0D3329326E43}" srcOrd="1" destOrd="0" parTransId="{E34F105B-6D4D-49A1-BAD9-BF6DF47E6FB3}" sibTransId="{14E1B958-113F-4F75-9027-A7C309D64B34}"/>
    <dgm:cxn modelId="{29DD5970-9AA6-4325-A96D-54EE74AA5916}" srcId="{9FB3B973-4347-4716-BF80-A51F354EE151}" destId="{889CE6BD-1D41-429A-A057-317D69DAAFB9}" srcOrd="3" destOrd="0" parTransId="{F3CCFA33-0BDC-49FF-B22A-3359A5AB02D3}" sibTransId="{19E92A62-D8AF-48B6-9626-2616859CFDA4}"/>
    <dgm:cxn modelId="{D81AAC96-082E-4CCC-A8B6-130026746576}" type="presOf" srcId="{88D3D7D6-3F25-4E04-B06E-685B6F58B10B}" destId="{435E61CE-A2E0-4883-9C2D-09ABE7C62D1E}" srcOrd="0" destOrd="0" presId="urn:microsoft.com/office/officeart/2018/5/layout/IconCircleLabelList"/>
    <dgm:cxn modelId="{DAFA88B7-19A6-4F87-B374-77C255CCCBEC}" srcId="{9FB3B973-4347-4716-BF80-A51F354EE151}" destId="{2569A40B-58D7-4784-8C39-61F93257DBD0}" srcOrd="0" destOrd="0" parTransId="{F4DB68BA-4CCA-4E68-8109-D34A290A9838}" sibTransId="{D86D879E-1DC5-4B00-96B5-AECCF17647C2}"/>
    <dgm:cxn modelId="{83AA2BC4-1463-463E-9B33-6D979A0B5323}" type="presOf" srcId="{9FB3B973-4347-4716-BF80-A51F354EE151}" destId="{BD2C4E02-5688-40AD-A2DC-4BCCE8476FB4}" srcOrd="0" destOrd="0" presId="urn:microsoft.com/office/officeart/2018/5/layout/IconCircleLabelList"/>
    <dgm:cxn modelId="{8EBF47F3-2CC3-49C7-8773-F2C2E986ECD6}" type="presOf" srcId="{889CE6BD-1D41-429A-A057-317D69DAAFB9}" destId="{5F2F243A-BF55-4D10-8841-DAF64453B337}" srcOrd="0" destOrd="0" presId="urn:microsoft.com/office/officeart/2018/5/layout/IconCircleLabelList"/>
    <dgm:cxn modelId="{ABB08AC1-0348-4E48-851B-6AE1B06C8B64}" type="presParOf" srcId="{BD2C4E02-5688-40AD-A2DC-4BCCE8476FB4}" destId="{F70E1DD6-68EA-4A5E-9856-53A5B564387A}" srcOrd="0" destOrd="0" presId="urn:microsoft.com/office/officeart/2018/5/layout/IconCircleLabelList"/>
    <dgm:cxn modelId="{22D7AF8E-0D54-4352-B0F0-64A8BEF3040F}" type="presParOf" srcId="{F70E1DD6-68EA-4A5E-9856-53A5B564387A}" destId="{9695B683-A8BF-467F-AE28-474921B747AC}" srcOrd="0" destOrd="0" presId="urn:microsoft.com/office/officeart/2018/5/layout/IconCircleLabelList"/>
    <dgm:cxn modelId="{36ED0972-9A09-4A00-A3F0-BA0F0B503DC5}" type="presParOf" srcId="{F70E1DD6-68EA-4A5E-9856-53A5B564387A}" destId="{BA6EF3BB-A753-4426-BBDE-7055B3C47BD4}" srcOrd="1" destOrd="0" presId="urn:microsoft.com/office/officeart/2018/5/layout/IconCircleLabelList"/>
    <dgm:cxn modelId="{27138B33-2DBE-49AA-A611-34B7EF28F466}" type="presParOf" srcId="{F70E1DD6-68EA-4A5E-9856-53A5B564387A}" destId="{796180D6-1A4E-412F-8296-3FC0E6416217}" srcOrd="2" destOrd="0" presId="urn:microsoft.com/office/officeart/2018/5/layout/IconCircleLabelList"/>
    <dgm:cxn modelId="{53DBAD54-0333-42DF-AEF4-4E2CEF60F443}" type="presParOf" srcId="{F70E1DD6-68EA-4A5E-9856-53A5B564387A}" destId="{8DEC1CCB-2F36-4437-B831-A3D35F660592}" srcOrd="3" destOrd="0" presId="urn:microsoft.com/office/officeart/2018/5/layout/IconCircleLabelList"/>
    <dgm:cxn modelId="{7F65E0BB-131F-486B-8F4F-139386584496}" type="presParOf" srcId="{BD2C4E02-5688-40AD-A2DC-4BCCE8476FB4}" destId="{2DAC33A8-B11F-4C64-A08A-EECA35CAFCCF}" srcOrd="1" destOrd="0" presId="urn:microsoft.com/office/officeart/2018/5/layout/IconCircleLabelList"/>
    <dgm:cxn modelId="{FFFC8FC1-3369-45D7-A39C-4D37E0B4434B}" type="presParOf" srcId="{BD2C4E02-5688-40AD-A2DC-4BCCE8476FB4}" destId="{6705F85D-B6C7-4777-B6CD-495708A794F4}" srcOrd="2" destOrd="0" presId="urn:microsoft.com/office/officeart/2018/5/layout/IconCircleLabelList"/>
    <dgm:cxn modelId="{FEC01848-1320-41ED-873B-FBDC8300ACBD}" type="presParOf" srcId="{6705F85D-B6C7-4777-B6CD-495708A794F4}" destId="{BE51B442-A8A8-480B-A3AF-ECCF896EEC47}" srcOrd="0" destOrd="0" presId="urn:microsoft.com/office/officeart/2018/5/layout/IconCircleLabelList"/>
    <dgm:cxn modelId="{5CDD0C86-9ADD-44FE-8409-63DD424AE25C}" type="presParOf" srcId="{6705F85D-B6C7-4777-B6CD-495708A794F4}" destId="{6116905F-BD88-416F-8486-DA2F8800C8EF}" srcOrd="1" destOrd="0" presId="urn:microsoft.com/office/officeart/2018/5/layout/IconCircleLabelList"/>
    <dgm:cxn modelId="{5E69D5CC-A7E9-4AFF-8139-CBAF6C8D8880}" type="presParOf" srcId="{6705F85D-B6C7-4777-B6CD-495708A794F4}" destId="{270B2A5D-0B39-4718-A406-84EBE16DE6D9}" srcOrd="2" destOrd="0" presId="urn:microsoft.com/office/officeart/2018/5/layout/IconCircleLabelList"/>
    <dgm:cxn modelId="{03A0306E-3C2C-4747-92AA-A5B652475293}" type="presParOf" srcId="{6705F85D-B6C7-4777-B6CD-495708A794F4}" destId="{829B94CD-B32F-4980-987B-BD48736D2FEA}" srcOrd="3" destOrd="0" presId="urn:microsoft.com/office/officeart/2018/5/layout/IconCircleLabelList"/>
    <dgm:cxn modelId="{8E842F34-FCDD-4146-B527-D58DA45D2448}" type="presParOf" srcId="{BD2C4E02-5688-40AD-A2DC-4BCCE8476FB4}" destId="{EE724EE6-F739-44DF-8A94-B015FCD79C89}" srcOrd="3" destOrd="0" presId="urn:microsoft.com/office/officeart/2018/5/layout/IconCircleLabelList"/>
    <dgm:cxn modelId="{568EDCC1-9F7B-4417-9250-DF5F31FCA901}" type="presParOf" srcId="{BD2C4E02-5688-40AD-A2DC-4BCCE8476FB4}" destId="{21C131C1-B87C-4CB5-8736-B0DF796831EC}" srcOrd="4" destOrd="0" presId="urn:microsoft.com/office/officeart/2018/5/layout/IconCircleLabelList"/>
    <dgm:cxn modelId="{A2E664C6-4416-4F8E-847D-69E3CDC27680}" type="presParOf" srcId="{21C131C1-B87C-4CB5-8736-B0DF796831EC}" destId="{F89D0CB9-B41B-4ABA-BA47-C630A5941FB8}" srcOrd="0" destOrd="0" presId="urn:microsoft.com/office/officeart/2018/5/layout/IconCircleLabelList"/>
    <dgm:cxn modelId="{91C4441A-A5E5-42C0-8385-BA7F989FDBAA}" type="presParOf" srcId="{21C131C1-B87C-4CB5-8736-B0DF796831EC}" destId="{C1EDDB44-BD51-43CA-954E-F469C8AE9214}" srcOrd="1" destOrd="0" presId="urn:microsoft.com/office/officeart/2018/5/layout/IconCircleLabelList"/>
    <dgm:cxn modelId="{7CD3CA5F-03B1-4A5B-9F7A-DBF8167F4E30}" type="presParOf" srcId="{21C131C1-B87C-4CB5-8736-B0DF796831EC}" destId="{F5FE15E9-1E3C-41CA-A483-2756FAAE84D5}" srcOrd="2" destOrd="0" presId="urn:microsoft.com/office/officeart/2018/5/layout/IconCircleLabelList"/>
    <dgm:cxn modelId="{D40B6594-A5F1-4F93-99E9-10A5903794FF}" type="presParOf" srcId="{21C131C1-B87C-4CB5-8736-B0DF796831EC}" destId="{435E61CE-A2E0-4883-9C2D-09ABE7C62D1E}" srcOrd="3" destOrd="0" presId="urn:microsoft.com/office/officeart/2018/5/layout/IconCircleLabelList"/>
    <dgm:cxn modelId="{31084065-06CF-407A-857D-4D35223501E5}" type="presParOf" srcId="{BD2C4E02-5688-40AD-A2DC-4BCCE8476FB4}" destId="{14961080-72BB-4EE6-AF2A-2D1F3DF73A28}" srcOrd="5" destOrd="0" presId="urn:microsoft.com/office/officeart/2018/5/layout/IconCircleLabelList"/>
    <dgm:cxn modelId="{519B482D-55DD-4A8E-929C-82019A9535DE}" type="presParOf" srcId="{BD2C4E02-5688-40AD-A2DC-4BCCE8476FB4}" destId="{81D882DE-5A95-42E5-9524-8E4B499611D9}" srcOrd="6" destOrd="0" presId="urn:microsoft.com/office/officeart/2018/5/layout/IconCircleLabelList"/>
    <dgm:cxn modelId="{90B324DB-3F81-4B0E-BC66-6AF4F0D1BC6A}" type="presParOf" srcId="{81D882DE-5A95-42E5-9524-8E4B499611D9}" destId="{87155313-F060-477A-8D49-EA035C5FAF24}" srcOrd="0" destOrd="0" presId="urn:microsoft.com/office/officeart/2018/5/layout/IconCircleLabelList"/>
    <dgm:cxn modelId="{F3D3ECDF-33F6-4F1C-B938-4C6D7668E51E}" type="presParOf" srcId="{81D882DE-5A95-42E5-9524-8E4B499611D9}" destId="{83ED0E2B-8FB7-4D5B-8109-CA0232267452}" srcOrd="1" destOrd="0" presId="urn:microsoft.com/office/officeart/2018/5/layout/IconCircleLabelList"/>
    <dgm:cxn modelId="{B269E899-90F6-44CA-90C5-3F56EA7F96C5}" type="presParOf" srcId="{81D882DE-5A95-42E5-9524-8E4B499611D9}" destId="{38850B30-C0E2-42B4-917B-A1032CB3F219}" srcOrd="2" destOrd="0" presId="urn:microsoft.com/office/officeart/2018/5/layout/IconCircleLabelList"/>
    <dgm:cxn modelId="{3409549D-6436-4CA9-A551-144B77D78AC4}" type="presParOf" srcId="{81D882DE-5A95-42E5-9524-8E4B499611D9}" destId="{5F2F243A-BF55-4D10-8841-DAF64453B3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700AF-1ECA-4316-BC26-CFF01A559DFA}">
      <dsp:nvSpPr>
        <dsp:cNvPr id="0" name=""/>
        <dsp:cNvSpPr/>
      </dsp:nvSpPr>
      <dsp:spPr>
        <a:xfrm>
          <a:off x="81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F336D-04A8-43A1-B686-F197BD23985B}">
      <dsp:nvSpPr>
        <dsp:cNvPr id="0" name=""/>
        <dsp:cNvSpPr/>
      </dsp:nvSpPr>
      <dsp:spPr>
        <a:xfrm>
          <a:off x="31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Design Phase</a:t>
          </a:r>
          <a:endParaRPr lang="en-US" sz="1300" kern="1200"/>
        </a:p>
      </dsp:txBody>
      <dsp:txXfrm>
        <a:off x="317684" y="1882179"/>
        <a:ext cx="1800000" cy="720000"/>
      </dsp:txXfrm>
    </dsp:sp>
    <dsp:sp modelId="{09E4654E-6784-4E07-B93E-1E9AA1DFFA7F}">
      <dsp:nvSpPr>
        <dsp:cNvPr id="0" name=""/>
        <dsp:cNvSpPr/>
      </dsp:nvSpPr>
      <dsp:spPr>
        <a:xfrm>
          <a:off x="2927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BB0A-4A0E-4883-863B-5E415A3830AB}">
      <dsp:nvSpPr>
        <dsp:cNvPr id="0" name=""/>
        <dsp:cNvSpPr/>
      </dsp:nvSpPr>
      <dsp:spPr>
        <a:xfrm>
          <a:off x="243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Action/Development Phase</a:t>
          </a:r>
          <a:endParaRPr lang="en-US" sz="1300" kern="1200"/>
        </a:p>
      </dsp:txBody>
      <dsp:txXfrm>
        <a:off x="2432684" y="1882179"/>
        <a:ext cx="1800000" cy="720000"/>
      </dsp:txXfrm>
    </dsp:sp>
    <dsp:sp modelId="{EACFB294-23F4-46F3-B2E0-30A665CE619C}">
      <dsp:nvSpPr>
        <dsp:cNvPr id="0" name=""/>
        <dsp:cNvSpPr/>
      </dsp:nvSpPr>
      <dsp:spPr>
        <a:xfrm>
          <a:off x="504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0FC2-9629-4BED-8521-5CC7D0A0DAD8}">
      <dsp:nvSpPr>
        <dsp:cNvPr id="0" name=""/>
        <dsp:cNvSpPr/>
      </dsp:nvSpPr>
      <dsp:spPr>
        <a:xfrm>
          <a:off x="454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Initiation/Integration Phase</a:t>
          </a:r>
          <a:endParaRPr lang="en-US" sz="1300" kern="1200"/>
        </a:p>
      </dsp:txBody>
      <dsp:txXfrm>
        <a:off x="4547684" y="1882179"/>
        <a:ext cx="1800000" cy="720000"/>
      </dsp:txXfrm>
    </dsp:sp>
    <dsp:sp modelId="{C5FE3DF1-BCC2-486E-B4E7-4985C211CC8C}">
      <dsp:nvSpPr>
        <dsp:cNvPr id="0" name=""/>
        <dsp:cNvSpPr/>
      </dsp:nvSpPr>
      <dsp:spPr>
        <a:xfrm>
          <a:off x="7157685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B46D-46B3-4B1F-8889-60278626A564}">
      <dsp:nvSpPr>
        <dsp:cNvPr id="0" name=""/>
        <dsp:cNvSpPr/>
      </dsp:nvSpPr>
      <dsp:spPr>
        <a:xfrm>
          <a:off x="666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Deployment Phase</a:t>
          </a:r>
          <a:endParaRPr lang="en-US" sz="1300" kern="1200"/>
        </a:p>
      </dsp:txBody>
      <dsp:txXfrm>
        <a:off x="6662684" y="1882179"/>
        <a:ext cx="1800000" cy="720000"/>
      </dsp:txXfrm>
    </dsp:sp>
    <dsp:sp modelId="{BA03D7DB-3515-4BD9-B627-0F69F4BCBED1}">
      <dsp:nvSpPr>
        <dsp:cNvPr id="0" name=""/>
        <dsp:cNvSpPr/>
      </dsp:nvSpPr>
      <dsp:spPr>
        <a:xfrm>
          <a:off x="927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661B3-992C-4A72-BA43-625059ED5889}">
      <dsp:nvSpPr>
        <dsp:cNvPr id="0" name=""/>
        <dsp:cNvSpPr/>
      </dsp:nvSpPr>
      <dsp:spPr>
        <a:xfrm>
          <a:off x="8777685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Scrum Meeting Schedules</a:t>
          </a:r>
          <a:endParaRPr lang="en-US" sz="1300" kern="1200"/>
        </a:p>
      </dsp:txBody>
      <dsp:txXfrm>
        <a:off x="8777685" y="188217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3FE8-0173-4915-B1B4-32843DE3F947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DB3E2-B14F-4827-9592-202326DE7841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6A94-DEF9-451D-A7D2-F334004040F6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Short term decision making - Scrum</a:t>
          </a:r>
          <a:endParaRPr lang="en-US" sz="2100" kern="1200" dirty="0"/>
        </a:p>
      </dsp:txBody>
      <dsp:txXfrm>
        <a:off x="1301485" y="502237"/>
        <a:ext cx="2146268" cy="910537"/>
      </dsp:txXfrm>
    </dsp:sp>
    <dsp:sp modelId="{D26C6B29-5EC2-43ED-AC66-9AC4D8C6D454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08D9A-4FB3-42F7-A690-09ACB1D40991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27206-911D-49BF-A8EF-98D352C3F6CD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Strategic investment decision</a:t>
          </a:r>
          <a:endParaRPr lang="en-US" sz="2100" kern="1200"/>
        </a:p>
      </dsp:txBody>
      <dsp:txXfrm>
        <a:off x="4927377" y="502237"/>
        <a:ext cx="2146268" cy="910537"/>
      </dsp:txXfrm>
    </dsp:sp>
    <dsp:sp modelId="{0442A877-8308-43F5-A5C2-CFDD54D0CE37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E6F54-E0A3-48CA-AB80-4CCFA826727E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2F2A5-257E-40E6-AC69-06947DEC28E3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Development of HTML and SQL Codes</a:t>
          </a:r>
          <a:endParaRPr lang="en-US" sz="2100" kern="1200"/>
        </a:p>
      </dsp:txBody>
      <dsp:txXfrm>
        <a:off x="8553269" y="502237"/>
        <a:ext cx="2146268" cy="910537"/>
      </dsp:txXfrm>
    </dsp:sp>
    <dsp:sp modelId="{06905A4C-AEA9-4BF1-B350-294048F0C940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4361-1FCF-4152-B469-509C9A1D306B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D7461-E46B-4161-9E80-5A4C34CCE589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Budgeting and financial planning</a:t>
          </a:r>
          <a:endParaRPr lang="en-US" sz="2100" kern="1200"/>
        </a:p>
      </dsp:txBody>
      <dsp:txXfrm>
        <a:off x="1301485" y="1991502"/>
        <a:ext cx="2146268" cy="910537"/>
      </dsp:txXfrm>
    </dsp:sp>
    <dsp:sp modelId="{69B6BF39-DAE3-4443-A98A-4E7BFF4806E3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60E6-85A5-4A86-8938-22E2465FFA22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EBF71-6FF0-43F2-9B4C-0DF96AD341E6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Admin decisions and activities</a:t>
          </a:r>
          <a:endParaRPr lang="en-US" sz="2100" kern="1200"/>
        </a:p>
      </dsp:txBody>
      <dsp:txXfrm>
        <a:off x="4927377" y="1991502"/>
        <a:ext cx="2146268" cy="910537"/>
      </dsp:txXfrm>
    </dsp:sp>
    <dsp:sp modelId="{A997A7EA-3B7A-4BF6-8512-4C683951C9FF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1DE72-F7F2-4E14-9A0A-027DB4F19B74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466F-80C2-4D55-A741-5AC40AAE6272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Deployment of application</a:t>
          </a:r>
          <a:endParaRPr lang="en-US" sz="2100" kern="1200"/>
        </a:p>
      </dsp:txBody>
      <dsp:txXfrm>
        <a:off x="8553269" y="1991502"/>
        <a:ext cx="2146268" cy="910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F5BEA-2CE7-4F2C-9CA1-2E5E861EE0E7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5A9FB-0BD0-4C0A-A120-103ACF48CA59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564D7-E328-4F15-961E-F7908BD61EAA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and allocating support service cost</a:t>
          </a:r>
        </a:p>
      </dsp:txBody>
      <dsp:txXfrm>
        <a:off x="77216" y="2624638"/>
        <a:ext cx="3206250" cy="720000"/>
      </dsp:txXfrm>
    </dsp:sp>
    <dsp:sp modelId="{5D565CFD-F6B6-41AE-A324-1B06D8579365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9E6C-3F7C-4C06-AFE9-B3C5553F675F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9E468-6046-45E6-91ED-33E967BB9356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Licensing and security costs</a:t>
          </a:r>
        </a:p>
      </dsp:txBody>
      <dsp:txXfrm>
        <a:off x="3844559" y="2624638"/>
        <a:ext cx="3206250" cy="720000"/>
      </dsp:txXfrm>
    </dsp:sp>
    <dsp:sp modelId="{F21B044F-1A54-40F9-9588-AB62185A0E7B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1EEBA-4F01-4D34-92BD-4A02D04B08A4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6F08-F41D-4504-90B8-18D9710FC899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Backup costs</a:t>
          </a:r>
        </a:p>
      </dsp:txBody>
      <dsp:txXfrm>
        <a:off x="7611903" y="2624638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D6D79-25B1-449B-98B3-38E327B2DBAC}">
      <dsp:nvSpPr>
        <dsp:cNvPr id="0" name=""/>
        <dsp:cNvSpPr/>
      </dsp:nvSpPr>
      <dsp:spPr>
        <a:xfrm>
          <a:off x="1259777" y="800"/>
          <a:ext cx="2617442" cy="15704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Efficiency Check</a:t>
          </a:r>
          <a:endParaRPr lang="en-US" sz="2000" kern="1200"/>
        </a:p>
      </dsp:txBody>
      <dsp:txXfrm>
        <a:off x="1259777" y="800"/>
        <a:ext cx="2617442" cy="1570465"/>
      </dsp:txXfrm>
    </dsp:sp>
    <dsp:sp modelId="{37C4842F-BC84-4BAC-B26F-26F3DF824E36}">
      <dsp:nvSpPr>
        <dsp:cNvPr id="0" name=""/>
        <dsp:cNvSpPr/>
      </dsp:nvSpPr>
      <dsp:spPr>
        <a:xfrm>
          <a:off x="4138963" y="800"/>
          <a:ext cx="2617442" cy="1570465"/>
        </a:xfrm>
        <a:prstGeom prst="rect">
          <a:avLst/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Discrepancy check</a:t>
          </a:r>
          <a:endParaRPr lang="en-US" sz="2000" kern="1200"/>
        </a:p>
      </dsp:txBody>
      <dsp:txXfrm>
        <a:off x="4138963" y="800"/>
        <a:ext cx="2617442" cy="1570465"/>
      </dsp:txXfrm>
    </dsp:sp>
    <dsp:sp modelId="{B335A4B0-95F5-4E42-8A90-0FE83DF2661F}">
      <dsp:nvSpPr>
        <dsp:cNvPr id="0" name=""/>
        <dsp:cNvSpPr/>
      </dsp:nvSpPr>
      <dsp:spPr>
        <a:xfrm>
          <a:off x="7018150" y="800"/>
          <a:ext cx="2617442" cy="1570465"/>
        </a:xfrm>
        <a:prstGeom prst="rect">
          <a:avLst/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Report Validations</a:t>
          </a:r>
          <a:endParaRPr lang="en-US" sz="2000" kern="1200"/>
        </a:p>
      </dsp:txBody>
      <dsp:txXfrm>
        <a:off x="7018150" y="800"/>
        <a:ext cx="2617442" cy="1570465"/>
      </dsp:txXfrm>
    </dsp:sp>
    <dsp:sp modelId="{70470EE5-0391-4946-B4BE-0DB9FE42E0B9}">
      <dsp:nvSpPr>
        <dsp:cNvPr id="0" name=""/>
        <dsp:cNvSpPr/>
      </dsp:nvSpPr>
      <dsp:spPr>
        <a:xfrm>
          <a:off x="1259777" y="1833010"/>
          <a:ext cx="2617442" cy="1570465"/>
        </a:xfrm>
        <a:prstGeom prst="rect">
          <a:avLst/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User Exit Testing </a:t>
          </a:r>
          <a:endParaRPr lang="en-US" sz="2000" kern="1200"/>
        </a:p>
      </dsp:txBody>
      <dsp:txXfrm>
        <a:off x="1259777" y="1833010"/>
        <a:ext cx="2617442" cy="1570465"/>
      </dsp:txXfrm>
    </dsp:sp>
    <dsp:sp modelId="{0CB0BCB4-2309-4763-8FD1-9FBD3A9C5010}">
      <dsp:nvSpPr>
        <dsp:cNvPr id="0" name=""/>
        <dsp:cNvSpPr/>
      </dsp:nvSpPr>
      <dsp:spPr>
        <a:xfrm>
          <a:off x="4138963" y="1833010"/>
          <a:ext cx="2617442" cy="1570465"/>
        </a:xfrm>
        <a:prstGeom prst="rect">
          <a:avLst/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Smoke testing</a:t>
          </a:r>
          <a:endParaRPr lang="en-US" sz="2000" kern="1200"/>
        </a:p>
      </dsp:txBody>
      <dsp:txXfrm>
        <a:off x="4138963" y="1833010"/>
        <a:ext cx="2617442" cy="1570465"/>
      </dsp:txXfrm>
    </dsp:sp>
    <dsp:sp modelId="{6A6F8FB8-8DE5-47C2-9BAD-D1D1E7372C8B}">
      <dsp:nvSpPr>
        <dsp:cNvPr id="0" name=""/>
        <dsp:cNvSpPr/>
      </dsp:nvSpPr>
      <dsp:spPr>
        <a:xfrm>
          <a:off x="7018150" y="1833010"/>
          <a:ext cx="2617442" cy="1570465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Scalability , Platform/Language Translation</a:t>
          </a:r>
          <a:endParaRPr lang="en-US" sz="2000" kern="1200"/>
        </a:p>
      </dsp:txBody>
      <dsp:txXfrm>
        <a:off x="7018150" y="1833010"/>
        <a:ext cx="2617442" cy="1570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5B683-A8BF-467F-AE28-474921B747AC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EF3BB-A753-4426-BBDE-7055B3C47BD4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C1CCB-2F36-4437-B831-A3D35F660592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Data Loss  - Backup Codes</a:t>
          </a:r>
          <a:endParaRPr lang="en-US" sz="1700" kern="1200"/>
        </a:p>
      </dsp:txBody>
      <dsp:txXfrm>
        <a:off x="89042" y="2289522"/>
        <a:ext cx="2368460" cy="720000"/>
      </dsp:txXfrm>
    </dsp:sp>
    <dsp:sp modelId="{BE51B442-A8A8-480B-A3AF-ECCF896EEC47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905F-BD88-416F-8486-DA2F8800C8EF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B94CD-B32F-4980-987B-BD48736D2FEA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Programming errors – Expertise Consultations</a:t>
          </a:r>
          <a:endParaRPr lang="en-US" sz="1700" kern="1200" dirty="0"/>
        </a:p>
      </dsp:txBody>
      <dsp:txXfrm>
        <a:off x="2871984" y="2289522"/>
        <a:ext cx="2368460" cy="720000"/>
      </dsp:txXfrm>
    </dsp:sp>
    <dsp:sp modelId="{F89D0CB9-B41B-4ABA-BA47-C630A5941FB8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DDB44-BD51-43CA-954E-F469C8AE9214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61CE-A2E0-4883-9C2D-09ABE7C62D1E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Application Efficiency </a:t>
          </a:r>
          <a:endParaRPr lang="en-US" sz="1700" kern="1200"/>
        </a:p>
      </dsp:txBody>
      <dsp:txXfrm>
        <a:off x="5654925" y="2289522"/>
        <a:ext cx="2368460" cy="720000"/>
      </dsp:txXfrm>
    </dsp:sp>
    <dsp:sp modelId="{87155313-F060-477A-8D49-EA035C5FAF24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D0E2B-8FB7-4D5B-8109-CA0232267452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F243A-BF55-4D10-8841-DAF64453B337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Performance and Downtime Risks</a:t>
          </a:r>
          <a:endParaRPr lang="en-US" sz="17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7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31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03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9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96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91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79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3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94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0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9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9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C4767B-4A25-4D13-BC9D-FECE8E04863C}" type="datetimeFigureOut">
              <a:rPr lang="en-IN" smtClean="0"/>
              <a:t>03-02-2022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E75E-6362-4DFC-8D99-5D2AC215BD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3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22E-3607-435C-8598-F253B3B7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Management System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002060"/>
                </a:solidFill>
              </a:rPr>
              <a:t>Company name</a:t>
            </a:r>
            <a:br>
              <a:rPr lang="en-US" dirty="0"/>
            </a:br>
            <a:r>
              <a:rPr lang="en-US" dirty="0"/>
              <a:t>   : </a:t>
            </a:r>
            <a:r>
              <a:rPr lang="en-US" i="1" dirty="0">
                <a:solidFill>
                  <a:srgbClr val="00B050"/>
                </a:solidFill>
              </a:rPr>
              <a:t>Undecided</a:t>
            </a:r>
            <a:br>
              <a:rPr lang="en-US" i="1" dirty="0"/>
            </a:br>
            <a:br>
              <a:rPr lang="en-US" i="1" dirty="0"/>
            </a:br>
            <a:r>
              <a:rPr lang="en-US" i="1" dirty="0">
                <a:solidFill>
                  <a:srgbClr val="002060"/>
                </a:solidFill>
              </a:rPr>
              <a:t>Team Members: </a:t>
            </a:r>
            <a:br>
              <a:rPr lang="en-US" i="1" dirty="0"/>
            </a:br>
            <a:r>
              <a:rPr lang="en-US" i="1" dirty="0">
                <a:solidFill>
                  <a:schemeClr val="tx1"/>
                </a:solidFill>
              </a:rPr>
              <a:t>Stephen Prince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Sukhpreet Kaur</a:t>
            </a: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B9DEF8-3DF5-4894-89D6-7FB1E699F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1904999"/>
            <a:ext cx="53911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F392-B907-49D8-AAC7-B30EBD8D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02E3-32A3-430D-8732-66447C3C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Foundation</a:t>
            </a:r>
          </a:p>
          <a:p>
            <a:r>
              <a:rPr lang="en-US" dirty="0"/>
              <a:t>Activity Based Management</a:t>
            </a:r>
          </a:p>
          <a:p>
            <a:r>
              <a:rPr lang="en-US" dirty="0"/>
              <a:t>Planning and Decision Making</a:t>
            </a:r>
          </a:p>
          <a:p>
            <a:r>
              <a:rPr lang="en-US" dirty="0"/>
              <a:t>Product Costing and cost allocation</a:t>
            </a:r>
          </a:p>
          <a:p>
            <a:r>
              <a:rPr lang="en-US" dirty="0"/>
              <a:t>Performance measurement</a:t>
            </a:r>
          </a:p>
          <a:p>
            <a:r>
              <a:rPr lang="en-US" dirty="0"/>
              <a:t>Risk Management - Mitigation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1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02FC-2AF6-4FB5-BB69-FF6BA5BC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Foundation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C4D2-5194-4CFF-BF9D-7E1DBC02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Strategy</a:t>
            </a:r>
          </a:p>
          <a:p>
            <a:r>
              <a:rPr lang="en-US" dirty="0"/>
              <a:t>Requirement Gathering</a:t>
            </a:r>
          </a:p>
          <a:p>
            <a:r>
              <a:rPr lang="en-US" dirty="0"/>
              <a:t>Opportunity Cost</a:t>
            </a:r>
          </a:p>
          <a:p>
            <a:r>
              <a:rPr lang="en-US" dirty="0"/>
              <a:t>Product Cost</a:t>
            </a:r>
          </a:p>
          <a:p>
            <a:r>
              <a:rPr lang="en-US" dirty="0"/>
              <a:t>Cost Estimation</a:t>
            </a:r>
          </a:p>
          <a:p>
            <a:r>
              <a:rPr lang="en-US" dirty="0"/>
              <a:t>Language Estimation</a:t>
            </a:r>
          </a:p>
          <a:p>
            <a:r>
              <a:rPr lang="en-US" dirty="0"/>
              <a:t>Fields and Dimensions Definition</a:t>
            </a:r>
          </a:p>
          <a:p>
            <a:r>
              <a:rPr lang="en-US" dirty="0"/>
              <a:t>Application Integration protocols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3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A9EE9-C5DD-4F85-BA93-7F6E64D1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Activity Based Management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6374BE-AF46-4732-AE5C-A44DA1C0D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87969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72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3775-423A-42F2-A0DD-F06F4FB9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Planning and Decision Making</a:t>
            </a:r>
            <a:br>
              <a:rPr lang="en-US" sz="3300">
                <a:solidFill>
                  <a:srgbClr val="EBEBEB"/>
                </a:solidFill>
              </a:rPr>
            </a:br>
            <a:endParaRPr lang="en-IN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DA2FB0-DE4A-4F73-AD52-6287D3717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55834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1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EA1E-0110-4408-B396-E08B9E0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Product costing and cost allocation</a:t>
            </a:r>
            <a:endParaRPr lang="en-IN" sz="39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2E74F-2493-4705-AA68-5198FE525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8898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891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10C88-D771-4497-A999-5D0F6B75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Roles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346A7B31-5CDB-4ACD-975D-9C7E09B47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65726"/>
              </p:ext>
            </p:extLst>
          </p:nvPr>
        </p:nvGraphicFramePr>
        <p:xfrm>
          <a:off x="648930" y="3032386"/>
          <a:ext cx="10895370" cy="32950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37150">
                  <a:extLst>
                    <a:ext uri="{9D8B030D-6E8A-4147-A177-3AD203B41FA5}">
                      <a16:colId xmlns:a16="http://schemas.microsoft.com/office/drawing/2014/main" val="2772338855"/>
                    </a:ext>
                  </a:extLst>
                </a:gridCol>
                <a:gridCol w="6158220">
                  <a:extLst>
                    <a:ext uri="{9D8B030D-6E8A-4147-A177-3AD203B41FA5}">
                      <a16:colId xmlns:a16="http://schemas.microsoft.com/office/drawing/2014/main" val="4285079937"/>
                    </a:ext>
                  </a:extLst>
                </a:gridCol>
              </a:tblGrid>
              <a:tr h="59200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Members</a:t>
                      </a:r>
                      <a:endParaRPr lang="en-IN" sz="2600"/>
                    </a:p>
                  </a:txBody>
                  <a:tcPr marL="134546" marR="134546" marT="67273" marB="67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Roles</a:t>
                      </a:r>
                      <a:endParaRPr lang="en-IN" sz="2600"/>
                    </a:p>
                  </a:txBody>
                  <a:tcPr marL="134546" marR="134546" marT="67273" marB="67273"/>
                </a:tc>
                <a:extLst>
                  <a:ext uri="{0D108BD9-81ED-4DB2-BD59-A6C34878D82A}">
                    <a16:rowId xmlns:a16="http://schemas.microsoft.com/office/drawing/2014/main" val="2783163476"/>
                  </a:ext>
                </a:extLst>
              </a:tr>
              <a:tr h="59200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Marc Bueno</a:t>
                      </a:r>
                      <a:endParaRPr lang="en-IN" sz="2600"/>
                    </a:p>
                  </a:txBody>
                  <a:tcPr marL="134546" marR="134546" marT="67273" marB="67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Mentor/Advisor</a:t>
                      </a:r>
                      <a:endParaRPr lang="en-IN" sz="2600" dirty="0"/>
                    </a:p>
                  </a:txBody>
                  <a:tcPr marL="134546" marR="134546" marT="67273" marB="67273"/>
                </a:tc>
                <a:extLst>
                  <a:ext uri="{0D108BD9-81ED-4DB2-BD59-A6C34878D82A}">
                    <a16:rowId xmlns:a16="http://schemas.microsoft.com/office/drawing/2014/main" val="1648530924"/>
                  </a:ext>
                </a:extLst>
              </a:tr>
              <a:tr h="59200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Saad Aldin</a:t>
                      </a:r>
                      <a:endParaRPr lang="en-IN" sz="2600"/>
                    </a:p>
                  </a:txBody>
                  <a:tcPr marL="134546" marR="134546" marT="67273" marB="67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Sponsor/SME</a:t>
                      </a:r>
                      <a:r>
                        <a:rPr lang="en-US" sz="2600"/>
                        <a:t>/Product Owner</a:t>
                      </a:r>
                      <a:endParaRPr lang="en-IN" sz="2600" dirty="0"/>
                    </a:p>
                  </a:txBody>
                  <a:tcPr marL="134546" marR="134546" marT="67273" marB="67273"/>
                </a:tc>
                <a:extLst>
                  <a:ext uri="{0D108BD9-81ED-4DB2-BD59-A6C34878D82A}">
                    <a16:rowId xmlns:a16="http://schemas.microsoft.com/office/drawing/2014/main" val="3210158332"/>
                  </a:ext>
                </a:extLst>
              </a:tr>
              <a:tr h="59200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Stephen Prince</a:t>
                      </a:r>
                      <a:endParaRPr lang="en-IN" sz="2600"/>
                    </a:p>
                  </a:txBody>
                  <a:tcPr marL="134546" marR="134546" marT="67273" marB="67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Back-End Developer/Admin/Scrum Master</a:t>
                      </a:r>
                      <a:endParaRPr lang="en-IN" sz="2600" dirty="0"/>
                    </a:p>
                  </a:txBody>
                  <a:tcPr marL="134546" marR="134546" marT="67273" marB="67273"/>
                </a:tc>
                <a:extLst>
                  <a:ext uri="{0D108BD9-81ED-4DB2-BD59-A6C34878D82A}">
                    <a16:rowId xmlns:a16="http://schemas.microsoft.com/office/drawing/2014/main" val="758823022"/>
                  </a:ext>
                </a:extLst>
              </a:tr>
              <a:tr h="592004"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Sukhpreet Kaur</a:t>
                      </a:r>
                      <a:endParaRPr lang="en-IN" sz="2600"/>
                    </a:p>
                  </a:txBody>
                  <a:tcPr marL="134546" marR="134546" marT="67273" marB="67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Front-End Scrum Developer</a:t>
                      </a:r>
                      <a:endParaRPr lang="en-IN" sz="2600" dirty="0"/>
                    </a:p>
                  </a:txBody>
                  <a:tcPr marL="134546" marR="134546" marT="67273" marB="67273"/>
                </a:tc>
                <a:extLst>
                  <a:ext uri="{0D108BD9-81ED-4DB2-BD59-A6C34878D82A}">
                    <a16:rowId xmlns:a16="http://schemas.microsoft.com/office/drawing/2014/main" val="422695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80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E3F8-7F8B-4958-92B2-672DCAAE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Performance measurement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B70E1-34F7-4E28-A971-33055805A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149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19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6867E-7854-4878-9E0D-6F93482D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Risk Measurement - Mitigation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C3548-C1CF-43A9-B6DE-72AF9097B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9525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75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204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Expense Management System   Company name    : Undecided  Team Members:  Stephen Prince Sukhpreet Kaur</vt:lpstr>
      <vt:lpstr>Content   </vt:lpstr>
      <vt:lpstr>Strategy Foundation</vt:lpstr>
      <vt:lpstr>Activity Based Management</vt:lpstr>
      <vt:lpstr>Planning and Decision Making </vt:lpstr>
      <vt:lpstr>Product costing and cost allocation</vt:lpstr>
      <vt:lpstr>Roles</vt:lpstr>
      <vt:lpstr>Performance measurement</vt:lpstr>
      <vt:lpstr>Risk Measurement -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  Company name</dc:title>
  <dc:creator>sukhpreet kaur</dc:creator>
  <cp:lastModifiedBy>stephen prince</cp:lastModifiedBy>
  <cp:revision>25</cp:revision>
  <dcterms:created xsi:type="dcterms:W3CDTF">2022-02-02T23:07:53Z</dcterms:created>
  <dcterms:modified xsi:type="dcterms:W3CDTF">2022-02-03T18:29:12Z</dcterms:modified>
</cp:coreProperties>
</file>