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15" r:id="rId3"/>
    <p:sldId id="336" r:id="rId4"/>
    <p:sldId id="314" r:id="rId5"/>
    <p:sldId id="327" r:id="rId6"/>
    <p:sldId id="323" r:id="rId7"/>
    <p:sldId id="319" r:id="rId8"/>
    <p:sldId id="326" r:id="rId9"/>
    <p:sldId id="313" r:id="rId10"/>
    <p:sldId id="325" r:id="rId11"/>
    <p:sldId id="337" r:id="rId12"/>
    <p:sldId id="332" r:id="rId13"/>
    <p:sldId id="333" r:id="rId14"/>
    <p:sldId id="324" r:id="rId15"/>
    <p:sldId id="328" r:id="rId16"/>
    <p:sldId id="329" r:id="rId17"/>
    <p:sldId id="330" r:id="rId18"/>
    <p:sldId id="331" r:id="rId19"/>
    <p:sldId id="322" r:id="rId20"/>
    <p:sldId id="283" r:id="rId21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66"/>
    <a:srgbClr val="00CC00"/>
    <a:srgbClr val="00FF00"/>
    <a:srgbClr val="66FF33"/>
    <a:srgbClr val="009900"/>
    <a:srgbClr val="FF99FF"/>
    <a:srgbClr val="000000"/>
    <a:srgbClr val="F42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2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9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E5A1-06B2-4643-A487-BE827B21A0A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BBD6-9F80-490C-B9C2-9C0BCFB5F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88D05D4-D701-B105-F602-E06AD2F16AC7}"/>
              </a:ext>
            </a:extLst>
          </p:cNvPr>
          <p:cNvSpPr txBox="1"/>
          <p:nvPr/>
        </p:nvSpPr>
        <p:spPr>
          <a:xfrm>
            <a:off x="3755412" y="623399"/>
            <a:ext cx="26645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Scale:  5mm/dot, 20 dots per grid at 100% scale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D45EE-B3E1-DE58-BF1F-583853F0B1B5}"/>
              </a:ext>
            </a:extLst>
          </p:cNvPr>
          <p:cNvSpPr txBox="1"/>
          <p:nvPr/>
        </p:nvSpPr>
        <p:spPr>
          <a:xfrm>
            <a:off x="856517" y="3184838"/>
            <a:ext cx="61889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235mm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9973F0-9C46-A5BA-7F03-88E67337F2C0}"/>
              </a:ext>
            </a:extLst>
          </p:cNvPr>
          <p:cNvGrpSpPr/>
          <p:nvPr/>
        </p:nvGrpSpPr>
        <p:grpSpPr>
          <a:xfrm>
            <a:off x="1517813" y="1180070"/>
            <a:ext cx="4716258" cy="2602023"/>
            <a:chOff x="4704288" y="191168"/>
            <a:chExt cx="4048540" cy="302839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25DADA-698C-9BCB-E78E-ABA9A3FA0844}"/>
                </a:ext>
              </a:extLst>
            </p:cNvPr>
            <p:cNvSpPr/>
            <p:nvPr/>
          </p:nvSpPr>
          <p:spPr>
            <a:xfrm>
              <a:off x="4704288" y="191168"/>
              <a:ext cx="4048540" cy="30283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95535C-9B88-ECBA-E44B-A42FB79D8568}"/>
                </a:ext>
              </a:extLst>
            </p:cNvPr>
            <p:cNvSpPr txBox="1"/>
            <p:nvPr/>
          </p:nvSpPr>
          <p:spPr>
            <a:xfrm>
              <a:off x="6483648" y="1238413"/>
              <a:ext cx="6703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REG+ALU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AE145-E71D-D27D-18DE-065B1FF633EB}"/>
              </a:ext>
            </a:extLst>
          </p:cNvPr>
          <p:cNvGrpSpPr/>
          <p:nvPr/>
        </p:nvGrpSpPr>
        <p:grpSpPr>
          <a:xfrm>
            <a:off x="1475412" y="3847897"/>
            <a:ext cx="2129420" cy="2315437"/>
            <a:chOff x="1860333" y="3862185"/>
            <a:chExt cx="2129420" cy="23154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B7B6F-B732-7341-DB34-71D3B02A4879}"/>
                </a:ext>
              </a:extLst>
            </p:cNvPr>
            <p:cNvSpPr/>
            <p:nvPr/>
          </p:nvSpPr>
          <p:spPr>
            <a:xfrm>
              <a:off x="1903625" y="3862185"/>
              <a:ext cx="2086128" cy="2315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A25B53-6666-BBD9-A6CF-39EC654E3AC9}"/>
                </a:ext>
              </a:extLst>
            </p:cNvPr>
            <p:cNvSpPr txBox="1"/>
            <p:nvPr/>
          </p:nvSpPr>
          <p:spPr>
            <a:xfrm>
              <a:off x="2745289" y="4878093"/>
              <a:ext cx="555186" cy="210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SEQ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53E8C4-F7CF-B752-C59E-055C4A5435DC}"/>
                </a:ext>
              </a:extLst>
            </p:cNvPr>
            <p:cNvSpPr txBox="1"/>
            <p:nvPr/>
          </p:nvSpPr>
          <p:spPr>
            <a:xfrm>
              <a:off x="1860333" y="3891658"/>
              <a:ext cx="77457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91x109mm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73F0ADD-E134-9276-3C43-1AF096AD0C8F}"/>
              </a:ext>
            </a:extLst>
          </p:cNvPr>
          <p:cNvSpPr txBox="1"/>
          <p:nvPr/>
        </p:nvSpPr>
        <p:spPr>
          <a:xfrm>
            <a:off x="3598101" y="6253852"/>
            <a:ext cx="58702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191mm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319763-C50C-6562-156E-2F3A1503665E}"/>
              </a:ext>
            </a:extLst>
          </p:cNvPr>
          <p:cNvGrpSpPr/>
          <p:nvPr/>
        </p:nvGrpSpPr>
        <p:grpSpPr>
          <a:xfrm>
            <a:off x="3633470" y="3843922"/>
            <a:ext cx="2606429" cy="2319412"/>
            <a:chOff x="6557216" y="3850766"/>
            <a:chExt cx="2606429" cy="231941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7710F6-58C2-890A-C324-579EEFAAB8C6}"/>
                </a:ext>
              </a:extLst>
            </p:cNvPr>
            <p:cNvSpPr/>
            <p:nvPr/>
          </p:nvSpPr>
          <p:spPr>
            <a:xfrm>
              <a:off x="6598229" y="3854741"/>
              <a:ext cx="2561813" cy="2315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C1AC80-64CC-44E0-84BD-8AFC6EC11D94}"/>
                </a:ext>
              </a:extLst>
            </p:cNvPr>
            <p:cNvGrpSpPr/>
            <p:nvPr/>
          </p:nvGrpSpPr>
          <p:grpSpPr>
            <a:xfrm>
              <a:off x="7048840" y="4497095"/>
              <a:ext cx="2111202" cy="1673083"/>
              <a:chOff x="7048840" y="4497095"/>
              <a:chExt cx="2111202" cy="167308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9DFB9E-E25C-77E9-7BE4-588DCC374D8E}"/>
                  </a:ext>
                </a:extLst>
              </p:cNvPr>
              <p:cNvSpPr/>
              <p:nvPr/>
            </p:nvSpPr>
            <p:spPr>
              <a:xfrm>
                <a:off x="7048840" y="4497095"/>
                <a:ext cx="2111202" cy="16730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4FD2BE-32EB-A25E-E905-CD63795F060E}"/>
                  </a:ext>
                </a:extLst>
              </p:cNvPr>
              <p:cNvSpPr txBox="1"/>
              <p:nvPr/>
            </p:nvSpPr>
            <p:spPr>
              <a:xfrm>
                <a:off x="7090610" y="4531703"/>
                <a:ext cx="46519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94x75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E44998-6AE6-A74B-FCBA-2B6B1277193D}"/>
                  </a:ext>
                </a:extLst>
              </p:cNvPr>
              <p:cNvSpPr txBox="1"/>
              <p:nvPr/>
            </p:nvSpPr>
            <p:spPr>
              <a:xfrm>
                <a:off x="7892684" y="5147355"/>
                <a:ext cx="42351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Keys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478AAE-51A9-EE5E-CC86-A6EF68D0BB2E}"/>
                </a:ext>
              </a:extLst>
            </p:cNvPr>
            <p:cNvSpPr/>
            <p:nvPr/>
          </p:nvSpPr>
          <p:spPr>
            <a:xfrm>
              <a:off x="6601832" y="4497095"/>
              <a:ext cx="420577" cy="1673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7A06CA-6D38-2FE3-6AF9-126132160AEA}"/>
                </a:ext>
              </a:extLst>
            </p:cNvPr>
            <p:cNvGrpSpPr/>
            <p:nvPr/>
          </p:nvGrpSpPr>
          <p:grpSpPr>
            <a:xfrm>
              <a:off x="6557216" y="3850766"/>
              <a:ext cx="2606429" cy="362738"/>
              <a:chOff x="6567710" y="3854043"/>
              <a:chExt cx="2606429" cy="36273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EF88256-8BA3-D920-0775-47CA4EE237FC}"/>
                  </a:ext>
                </a:extLst>
              </p:cNvPr>
              <p:cNvGrpSpPr/>
              <p:nvPr/>
            </p:nvGrpSpPr>
            <p:grpSpPr>
              <a:xfrm>
                <a:off x="6612326" y="3854043"/>
                <a:ext cx="2561813" cy="362738"/>
                <a:chOff x="3271495" y="1873715"/>
                <a:chExt cx="994417" cy="205899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E9C92B54-47C1-9743-440E-35B690EDB25F}"/>
                    </a:ext>
                  </a:extLst>
                </p:cNvPr>
                <p:cNvSpPr/>
                <p:nvPr/>
              </p:nvSpPr>
              <p:spPr>
                <a:xfrm>
                  <a:off x="3271495" y="1873715"/>
                  <a:ext cx="994417" cy="2058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B7E31A-7E48-5A60-DAA5-3213A1F561B4}"/>
                    </a:ext>
                  </a:extLst>
                </p:cNvPr>
                <p:cNvSpPr txBox="1"/>
                <p:nvPr/>
              </p:nvSpPr>
              <p:spPr>
                <a:xfrm>
                  <a:off x="3659943" y="1911372"/>
                  <a:ext cx="202312" cy="162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Disp</a:t>
                  </a:r>
                  <a:endParaRPr lang="en-US" sz="1000" dirty="0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9A0274-E205-1FE9-B377-724B849C2BBD}"/>
                  </a:ext>
                </a:extLst>
              </p:cNvPr>
              <p:cNvSpPr txBox="1"/>
              <p:nvPr/>
            </p:nvSpPr>
            <p:spPr>
              <a:xfrm>
                <a:off x="6567710" y="3858018"/>
                <a:ext cx="522900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112x17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7A9490-DE41-D017-98CE-ECE8C2F27025}"/>
                </a:ext>
              </a:extLst>
            </p:cNvPr>
            <p:cNvSpPr txBox="1"/>
            <p:nvPr/>
          </p:nvSpPr>
          <p:spPr>
            <a:xfrm>
              <a:off x="6574849" y="5147354"/>
              <a:ext cx="4507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Logic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CD9CAF-9ED2-6B2A-9F8F-0D12C10DDECC}"/>
                </a:ext>
              </a:extLst>
            </p:cNvPr>
            <p:cNvSpPr txBox="1"/>
            <p:nvPr/>
          </p:nvSpPr>
          <p:spPr>
            <a:xfrm>
              <a:off x="6592047" y="4513585"/>
              <a:ext cx="46519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18x75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8492E0-97E0-A952-81C6-657ADBEF4224}"/>
                </a:ext>
              </a:extLst>
            </p:cNvPr>
            <p:cNvSpPr txBox="1"/>
            <p:nvPr/>
          </p:nvSpPr>
          <p:spPr>
            <a:xfrm>
              <a:off x="7652073" y="4210942"/>
              <a:ext cx="4523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DSKY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8CE90D-4CFB-0CAA-1E3B-DA3DFD0D2C7E}"/>
                </a:ext>
              </a:extLst>
            </p:cNvPr>
            <p:cNvSpPr txBox="1"/>
            <p:nvPr/>
          </p:nvSpPr>
          <p:spPr>
            <a:xfrm>
              <a:off x="6557216" y="4243042"/>
              <a:ext cx="76655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112x109mm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9D3CBD-0133-2F43-C747-59C49AEC5F08}"/>
              </a:ext>
            </a:extLst>
          </p:cNvPr>
          <p:cNvSpPr txBox="1"/>
          <p:nvPr/>
        </p:nvSpPr>
        <p:spPr>
          <a:xfrm>
            <a:off x="6419924" y="2291427"/>
            <a:ext cx="8418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147.4X190.8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41AC9-0413-651F-22AF-493588E68894}"/>
              </a:ext>
            </a:extLst>
          </p:cNvPr>
          <p:cNvSpPr txBox="1"/>
          <p:nvPr/>
        </p:nvSpPr>
        <p:spPr>
          <a:xfrm>
            <a:off x="6419924" y="5074015"/>
            <a:ext cx="8418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118.3X152.4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7D475-097D-05FD-B9BC-73E0D0BFEF7E}"/>
              </a:ext>
            </a:extLst>
          </p:cNvPr>
          <p:cNvSpPr txBox="1"/>
          <p:nvPr/>
        </p:nvSpPr>
        <p:spPr>
          <a:xfrm>
            <a:off x="713064" y="5074015"/>
            <a:ext cx="7761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111.8X87.9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0D0B-3BCB-F8D3-EC08-CC088D131964}"/>
              </a:ext>
            </a:extLst>
          </p:cNvPr>
          <p:cNvSpPr txBox="1"/>
          <p:nvPr/>
        </p:nvSpPr>
        <p:spPr>
          <a:xfrm>
            <a:off x="1520073" y="1220043"/>
            <a:ext cx="84029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191x124mm</a:t>
            </a:r>
          </a:p>
        </p:txBody>
      </p:sp>
    </p:spTree>
    <p:extLst>
      <p:ext uri="{BB962C8B-B14F-4D97-AF65-F5344CB8AC3E}">
        <p14:creationId xmlns:p14="http://schemas.microsoft.com/office/powerpoint/2010/main" val="374034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5C4DE46-9D9B-F18C-E608-54956D594922}"/>
              </a:ext>
            </a:extLst>
          </p:cNvPr>
          <p:cNvGrpSpPr/>
          <p:nvPr/>
        </p:nvGrpSpPr>
        <p:grpSpPr>
          <a:xfrm>
            <a:off x="2013763" y="2695524"/>
            <a:ext cx="626533" cy="592667"/>
            <a:chOff x="4470398" y="2459567"/>
            <a:chExt cx="626533" cy="5926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C27DD6-7910-EEA0-B82D-15D09CE7BF61}"/>
                </a:ext>
              </a:extLst>
            </p:cNvPr>
            <p:cNvSpPr/>
            <p:nvPr/>
          </p:nvSpPr>
          <p:spPr>
            <a:xfrm>
              <a:off x="4470398" y="2459567"/>
              <a:ext cx="626533" cy="592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4C3746-86B0-A378-725F-28F74A078A71}"/>
                </a:ext>
              </a:extLst>
            </p:cNvPr>
            <p:cNvSpPr txBox="1"/>
            <p:nvPr/>
          </p:nvSpPr>
          <p:spPr>
            <a:xfrm>
              <a:off x="4497087" y="2632789"/>
              <a:ext cx="5998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XDigCnt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B95E1B-DF6D-FE4A-F560-7AA9F7F3EEDB}"/>
              </a:ext>
            </a:extLst>
          </p:cNvPr>
          <p:cNvGrpSpPr/>
          <p:nvPr/>
        </p:nvGrpSpPr>
        <p:grpSpPr>
          <a:xfrm>
            <a:off x="2013765" y="3571183"/>
            <a:ext cx="626533" cy="592667"/>
            <a:chOff x="4470400" y="3200400"/>
            <a:chExt cx="626533" cy="5926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7C1338-74B4-4D4F-B66F-17D90FEB29BD}"/>
                </a:ext>
              </a:extLst>
            </p:cNvPr>
            <p:cNvSpPr/>
            <p:nvPr/>
          </p:nvSpPr>
          <p:spPr>
            <a:xfrm>
              <a:off x="4470400" y="3200400"/>
              <a:ext cx="626533" cy="592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33C-03AE-CE64-29E4-F205A6169899}"/>
                </a:ext>
              </a:extLst>
            </p:cNvPr>
            <p:cNvSpPr txBox="1"/>
            <p:nvPr/>
          </p:nvSpPr>
          <p:spPr>
            <a:xfrm>
              <a:off x="4519529" y="3373623"/>
              <a:ext cx="5774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XDpCnt</a:t>
              </a:r>
              <a:endParaRPr lang="en-US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131E28-9462-2922-E95A-8B1FDD70C51A}"/>
              </a:ext>
            </a:extLst>
          </p:cNvPr>
          <p:cNvGrpSpPr/>
          <p:nvPr/>
        </p:nvGrpSpPr>
        <p:grpSpPr>
          <a:xfrm>
            <a:off x="2013763" y="4429256"/>
            <a:ext cx="641761" cy="592667"/>
            <a:chOff x="4470398" y="3941233"/>
            <a:chExt cx="641761" cy="592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7A5B7A-033E-6AFC-0745-124DEFC8F8B2}"/>
                </a:ext>
              </a:extLst>
            </p:cNvPr>
            <p:cNvSpPr/>
            <p:nvPr/>
          </p:nvSpPr>
          <p:spPr>
            <a:xfrm>
              <a:off x="4470398" y="3941233"/>
              <a:ext cx="626533" cy="592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06D1B9-05E2-8246-0A37-E6654C9EF260}"/>
                </a:ext>
              </a:extLst>
            </p:cNvPr>
            <p:cNvSpPr txBox="1"/>
            <p:nvPr/>
          </p:nvSpPr>
          <p:spPr>
            <a:xfrm>
              <a:off x="4481858" y="4114456"/>
              <a:ext cx="6303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DexpCnt</a:t>
              </a:r>
              <a:endParaRPr lang="en-US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396CE-75B0-668F-4386-3DCCD2288DEC}"/>
              </a:ext>
            </a:extLst>
          </p:cNvPr>
          <p:cNvGrpSpPr/>
          <p:nvPr/>
        </p:nvGrpSpPr>
        <p:grpSpPr>
          <a:xfrm>
            <a:off x="2013763" y="5287329"/>
            <a:ext cx="626533" cy="592667"/>
            <a:chOff x="4470398" y="4682066"/>
            <a:chExt cx="626533" cy="592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4BAC9-60EB-825E-FB3D-BCF9C294AB1D}"/>
                </a:ext>
              </a:extLst>
            </p:cNvPr>
            <p:cNvSpPr/>
            <p:nvPr/>
          </p:nvSpPr>
          <p:spPr>
            <a:xfrm>
              <a:off x="4470398" y="4682066"/>
              <a:ext cx="626533" cy="592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FA55D6-E830-067F-EBCE-EA4B64C24807}"/>
                </a:ext>
              </a:extLst>
            </p:cNvPr>
            <p:cNvSpPr txBox="1"/>
            <p:nvPr/>
          </p:nvSpPr>
          <p:spPr>
            <a:xfrm>
              <a:off x="4470398" y="4837667"/>
              <a:ext cx="609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SExpCnt</a:t>
              </a:r>
              <a:endParaRPr lang="en-US" sz="10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FA2FF-A164-8173-0FCC-AB969DDC0884}"/>
              </a:ext>
            </a:extLst>
          </p:cNvPr>
          <p:cNvSpPr/>
          <p:nvPr/>
        </p:nvSpPr>
        <p:spPr>
          <a:xfrm>
            <a:off x="1932493" y="1048757"/>
            <a:ext cx="789071" cy="770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56BD-1C6A-78A4-D3FA-678D2F179CC6}"/>
              </a:ext>
            </a:extLst>
          </p:cNvPr>
          <p:cNvSpPr txBox="1"/>
          <p:nvPr/>
        </p:nvSpPr>
        <p:spPr>
          <a:xfrm>
            <a:off x="1876706" y="1302585"/>
            <a:ext cx="8835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BCD Add/Sub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207E5-4CA4-8820-1177-FE4A5C2E1CBF}"/>
              </a:ext>
            </a:extLst>
          </p:cNvPr>
          <p:cNvSpPr txBox="1"/>
          <p:nvPr/>
        </p:nvSpPr>
        <p:spPr>
          <a:xfrm>
            <a:off x="6854389" y="2513490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NegExpFixed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A25A2-707A-858B-3E9B-BF8174BE1FB2}"/>
              </a:ext>
            </a:extLst>
          </p:cNvPr>
          <p:cNvSpPr txBox="1"/>
          <p:nvPr/>
        </p:nvSpPr>
        <p:spPr>
          <a:xfrm>
            <a:off x="6854389" y="2772794"/>
            <a:ext cx="4491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Error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26D76-B5D8-4B8F-A016-62C66D4BDD49}"/>
              </a:ext>
            </a:extLst>
          </p:cNvPr>
          <p:cNvSpPr txBox="1"/>
          <p:nvPr/>
        </p:nvSpPr>
        <p:spPr>
          <a:xfrm>
            <a:off x="6869564" y="2277988"/>
            <a:ext cx="6511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SignYexp</a:t>
            </a:r>
            <a:endParaRPr 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ADCB60-BBE6-668B-62BF-E5C0DBEE2AAE}"/>
              </a:ext>
            </a:extLst>
          </p:cNvPr>
          <p:cNvSpPr txBox="1"/>
          <p:nvPr/>
        </p:nvSpPr>
        <p:spPr>
          <a:xfrm>
            <a:off x="6854389" y="2022326"/>
            <a:ext cx="65594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SignXexp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F494F-872F-4C9A-086E-F4464D67CCDC}"/>
              </a:ext>
            </a:extLst>
          </p:cNvPr>
          <p:cNvSpPr txBox="1"/>
          <p:nvPr/>
        </p:nvSpPr>
        <p:spPr>
          <a:xfrm>
            <a:off x="6859199" y="1782681"/>
            <a:ext cx="46358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SignY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7D7CDC-98EE-3ADA-5FE5-6327C8FC15EA}"/>
              </a:ext>
            </a:extLst>
          </p:cNvPr>
          <p:cNvSpPr txBox="1"/>
          <p:nvPr/>
        </p:nvSpPr>
        <p:spPr>
          <a:xfrm>
            <a:off x="6854389" y="1296459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DpFree</a:t>
            </a:r>
            <a:endParaRPr lang="en-US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F39077-BB38-1874-1137-0425F825A7AF}"/>
              </a:ext>
            </a:extLst>
          </p:cNvPr>
          <p:cNvGrpSpPr/>
          <p:nvPr/>
        </p:nvGrpSpPr>
        <p:grpSpPr>
          <a:xfrm>
            <a:off x="6099006" y="1296524"/>
            <a:ext cx="229233" cy="1704421"/>
            <a:chOff x="6099006" y="1296524"/>
            <a:chExt cx="737559" cy="1704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EE4494-47B2-B054-30F1-EC688BB6404C}"/>
                </a:ext>
              </a:extLst>
            </p:cNvPr>
            <p:cNvSpPr/>
            <p:nvPr/>
          </p:nvSpPr>
          <p:spPr>
            <a:xfrm>
              <a:off x="6100089" y="2529101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A71A5D-2FFA-8788-FC0C-FC5F4080C7C1}"/>
                </a:ext>
              </a:extLst>
            </p:cNvPr>
            <p:cNvSpPr/>
            <p:nvPr/>
          </p:nvSpPr>
          <p:spPr>
            <a:xfrm>
              <a:off x="6102119" y="2774268"/>
              <a:ext cx="734446" cy="2266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A4C667-4B12-B359-67BF-6A5D82D72BC7}"/>
                </a:ext>
              </a:extLst>
            </p:cNvPr>
            <p:cNvSpPr/>
            <p:nvPr/>
          </p:nvSpPr>
          <p:spPr>
            <a:xfrm>
              <a:off x="6099416" y="2282075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9546C2-4382-A6C0-38CE-05A774B1F9C5}"/>
                </a:ext>
              </a:extLst>
            </p:cNvPr>
            <p:cNvSpPr/>
            <p:nvPr/>
          </p:nvSpPr>
          <p:spPr>
            <a:xfrm>
              <a:off x="6099251" y="2035781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2F54C5-D0F6-C22B-29AF-9737F84F0CD4}"/>
                </a:ext>
              </a:extLst>
            </p:cNvPr>
            <p:cNvSpPr/>
            <p:nvPr/>
          </p:nvSpPr>
          <p:spPr>
            <a:xfrm>
              <a:off x="6099251" y="1789484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AB0EC7E-6ACC-8A24-EB34-6D5E03DD9F93}"/>
                </a:ext>
              </a:extLst>
            </p:cNvPr>
            <p:cNvSpPr/>
            <p:nvPr/>
          </p:nvSpPr>
          <p:spPr>
            <a:xfrm>
              <a:off x="6099006" y="1296524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E105F8-2875-DA6C-9597-20C8568B3859}"/>
                </a:ext>
              </a:extLst>
            </p:cNvPr>
            <p:cNvSpPr/>
            <p:nvPr/>
          </p:nvSpPr>
          <p:spPr>
            <a:xfrm>
              <a:off x="6101297" y="1542818"/>
              <a:ext cx="7344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4388265-64F6-EB6E-E785-228B9B5A683F}"/>
              </a:ext>
            </a:extLst>
          </p:cNvPr>
          <p:cNvSpPr txBox="1"/>
          <p:nvPr/>
        </p:nvSpPr>
        <p:spPr>
          <a:xfrm>
            <a:off x="6854389" y="1528238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SignX</a:t>
            </a:r>
            <a:endParaRPr 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63E51D-750B-084B-31D9-73A374320A44}"/>
              </a:ext>
            </a:extLst>
          </p:cNvPr>
          <p:cNvSpPr txBox="1"/>
          <p:nvPr/>
        </p:nvSpPr>
        <p:spPr>
          <a:xfrm>
            <a:off x="5799589" y="930951"/>
            <a:ext cx="8354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Status Bits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BD5CEE-E86B-0D8C-0CB5-6918E9C53763}"/>
              </a:ext>
            </a:extLst>
          </p:cNvPr>
          <p:cNvGrpSpPr/>
          <p:nvPr/>
        </p:nvGrpSpPr>
        <p:grpSpPr>
          <a:xfrm>
            <a:off x="5931813" y="3608861"/>
            <a:ext cx="936475" cy="914057"/>
            <a:chOff x="5691600" y="3310810"/>
            <a:chExt cx="936475" cy="9140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2EB82A-C1CD-F554-303F-C090FD8C518F}"/>
                </a:ext>
              </a:extLst>
            </p:cNvPr>
            <p:cNvSpPr/>
            <p:nvPr/>
          </p:nvSpPr>
          <p:spPr>
            <a:xfrm>
              <a:off x="5727487" y="3310810"/>
              <a:ext cx="854721" cy="914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A95ECB-B68D-8DD1-84C5-4FB65D175022}"/>
                </a:ext>
              </a:extLst>
            </p:cNvPr>
            <p:cNvSpPr txBox="1"/>
            <p:nvPr/>
          </p:nvSpPr>
          <p:spPr>
            <a:xfrm>
              <a:off x="5691600" y="3447253"/>
              <a:ext cx="93647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Op Phase </a:t>
              </a:r>
            </a:p>
            <a:p>
              <a:pPr algn="ctr"/>
              <a:r>
                <a:rPr lang="en-US" sz="1000" dirty="0"/>
                <a:t>Tracking </a:t>
              </a:r>
            </a:p>
            <a:p>
              <a:pPr algn="ctr"/>
              <a:r>
                <a:rPr lang="en-US" sz="1000" dirty="0"/>
                <a:t>State Machine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12830D-DA2A-CF6C-0450-95D2EA224785}"/>
              </a:ext>
            </a:extLst>
          </p:cNvPr>
          <p:cNvCxnSpPr/>
          <p:nvPr/>
        </p:nvCxnSpPr>
        <p:spPr>
          <a:xfrm>
            <a:off x="931345" y="1154243"/>
            <a:ext cx="10011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179C2E-D72C-85FF-AA02-DE772A8921CA}"/>
              </a:ext>
            </a:extLst>
          </p:cNvPr>
          <p:cNvCxnSpPr/>
          <p:nvPr/>
        </p:nvCxnSpPr>
        <p:spPr>
          <a:xfrm>
            <a:off x="931345" y="1710173"/>
            <a:ext cx="10011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F82934-F5BE-EF94-E520-BFF23A753FE5}"/>
              </a:ext>
            </a:extLst>
          </p:cNvPr>
          <p:cNvCxnSpPr/>
          <p:nvPr/>
        </p:nvCxnSpPr>
        <p:spPr>
          <a:xfrm>
            <a:off x="2062894" y="1819224"/>
            <a:ext cx="0" cy="2269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2467A22-3A32-4AA9-9D90-037954BFF9B4}"/>
              </a:ext>
            </a:extLst>
          </p:cNvPr>
          <p:cNvCxnSpPr/>
          <p:nvPr/>
        </p:nvCxnSpPr>
        <p:spPr>
          <a:xfrm flipH="1">
            <a:off x="931345" y="2046157"/>
            <a:ext cx="1131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D3BF10-61C7-08F7-F3C4-A948BA33D4A3}"/>
              </a:ext>
            </a:extLst>
          </p:cNvPr>
          <p:cNvCxnSpPr/>
          <p:nvPr/>
        </p:nvCxnSpPr>
        <p:spPr>
          <a:xfrm>
            <a:off x="2062894" y="801974"/>
            <a:ext cx="0" cy="2467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AEED83-58A6-D78C-54AF-6F047BB307A6}"/>
              </a:ext>
            </a:extLst>
          </p:cNvPr>
          <p:cNvCxnSpPr/>
          <p:nvPr/>
        </p:nvCxnSpPr>
        <p:spPr>
          <a:xfrm flipH="1">
            <a:off x="931345" y="809469"/>
            <a:ext cx="113154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30951B-8C40-05EC-E5A2-CC1F161A9DE7}"/>
              </a:ext>
            </a:extLst>
          </p:cNvPr>
          <p:cNvCxnSpPr/>
          <p:nvPr/>
        </p:nvCxnSpPr>
        <p:spPr>
          <a:xfrm>
            <a:off x="2721564" y="1200428"/>
            <a:ext cx="780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6FE7D1-BE25-12A2-B4D4-951198E66384}"/>
              </a:ext>
            </a:extLst>
          </p:cNvPr>
          <p:cNvCxnSpPr/>
          <p:nvPr/>
        </p:nvCxnSpPr>
        <p:spPr>
          <a:xfrm>
            <a:off x="2721564" y="1451112"/>
            <a:ext cx="780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2B3AE26-05CF-0A82-4D46-94FCC350198A}"/>
              </a:ext>
            </a:extLst>
          </p:cNvPr>
          <p:cNvCxnSpPr/>
          <p:nvPr/>
        </p:nvCxnSpPr>
        <p:spPr>
          <a:xfrm>
            <a:off x="2721564" y="1694274"/>
            <a:ext cx="780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0E9C29D-2C1D-791A-34EC-F96368DD774B}"/>
              </a:ext>
            </a:extLst>
          </p:cNvPr>
          <p:cNvSpPr txBox="1"/>
          <p:nvPr/>
        </p:nvSpPr>
        <p:spPr>
          <a:xfrm>
            <a:off x="593456" y="1017995"/>
            <a:ext cx="41710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Yreg</a:t>
            </a:r>
            <a:endParaRPr 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7C1171-592A-6EA2-06C3-BAB20C3F9753}"/>
              </a:ext>
            </a:extLst>
          </p:cNvPr>
          <p:cNvSpPr txBox="1"/>
          <p:nvPr/>
        </p:nvSpPr>
        <p:spPr>
          <a:xfrm>
            <a:off x="567823" y="1573003"/>
            <a:ext cx="4219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Xreg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85914B-ED2D-43C1-AD3C-69BA55BAE87F}"/>
              </a:ext>
            </a:extLst>
          </p:cNvPr>
          <p:cNvSpPr txBox="1"/>
          <p:nvPr/>
        </p:nvSpPr>
        <p:spPr>
          <a:xfrm>
            <a:off x="353020" y="1923046"/>
            <a:ext cx="6367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Add/Sub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A10480-51E4-CBFE-E422-029073606477}"/>
              </a:ext>
            </a:extLst>
          </p:cNvPr>
          <p:cNvSpPr txBox="1"/>
          <p:nvPr/>
        </p:nvSpPr>
        <p:spPr>
          <a:xfrm>
            <a:off x="421680" y="679144"/>
            <a:ext cx="59182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CarryEn</a:t>
            </a:r>
            <a:endParaRPr 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4224ADF-395F-9F35-FF94-DBBB2E0C452F}"/>
              </a:ext>
            </a:extLst>
          </p:cNvPr>
          <p:cNvSpPr txBox="1"/>
          <p:nvPr/>
        </p:nvSpPr>
        <p:spPr>
          <a:xfrm>
            <a:off x="3457376" y="1331061"/>
            <a:ext cx="41389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9A8704-8A11-55E6-CE77-1B4A87B1DEF4}"/>
              </a:ext>
            </a:extLst>
          </p:cNvPr>
          <p:cNvSpPr txBox="1"/>
          <p:nvPr/>
        </p:nvSpPr>
        <p:spPr>
          <a:xfrm>
            <a:off x="3453538" y="1084840"/>
            <a:ext cx="5469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CarryO</a:t>
            </a:r>
            <a:endParaRPr 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17714A-C97E-4EAA-C3A9-B299171DBB1B}"/>
              </a:ext>
            </a:extLst>
          </p:cNvPr>
          <p:cNvSpPr txBox="1"/>
          <p:nvPr/>
        </p:nvSpPr>
        <p:spPr>
          <a:xfrm>
            <a:off x="3453538" y="1579675"/>
            <a:ext cx="4860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SignO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16E104-2311-65A2-CA78-5378E7D59DF1}"/>
              </a:ext>
            </a:extLst>
          </p:cNvPr>
          <p:cNvCxnSpPr/>
          <p:nvPr/>
        </p:nvCxnSpPr>
        <p:spPr>
          <a:xfrm flipH="1">
            <a:off x="1298604" y="1084108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1DCABE-9396-ED9C-3913-F576D2FF40F9}"/>
              </a:ext>
            </a:extLst>
          </p:cNvPr>
          <p:cNvCxnSpPr/>
          <p:nvPr/>
        </p:nvCxnSpPr>
        <p:spPr>
          <a:xfrm flipH="1">
            <a:off x="1293609" y="1648733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658E5F-ED63-3553-345E-ADB90EF4674E}"/>
              </a:ext>
            </a:extLst>
          </p:cNvPr>
          <p:cNvCxnSpPr/>
          <p:nvPr/>
        </p:nvCxnSpPr>
        <p:spPr>
          <a:xfrm flipH="1">
            <a:off x="2958110" y="1405619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F6BFBA6-E00C-A41F-8844-DF74BB3385A9}"/>
              </a:ext>
            </a:extLst>
          </p:cNvPr>
          <p:cNvSpPr txBox="1"/>
          <p:nvPr/>
        </p:nvSpPr>
        <p:spPr>
          <a:xfrm>
            <a:off x="1260742" y="1108937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4081DE-4780-E922-DB28-DB717FA51B5C}"/>
              </a:ext>
            </a:extLst>
          </p:cNvPr>
          <p:cNvSpPr txBox="1"/>
          <p:nvPr/>
        </p:nvSpPr>
        <p:spPr>
          <a:xfrm>
            <a:off x="2931061" y="1395249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8ADEF5-5D42-2429-8863-7B0C09A911BB}"/>
              </a:ext>
            </a:extLst>
          </p:cNvPr>
          <p:cNvSpPr txBox="1"/>
          <p:nvPr/>
        </p:nvSpPr>
        <p:spPr>
          <a:xfrm>
            <a:off x="1260933" y="165957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6B9DD9-FDA2-DFE2-D07B-CA9C802C0D5D}"/>
              </a:ext>
            </a:extLst>
          </p:cNvPr>
          <p:cNvCxnSpPr/>
          <p:nvPr/>
        </p:nvCxnSpPr>
        <p:spPr>
          <a:xfrm>
            <a:off x="973644" y="2782277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E3B9EA4-9FBF-8F29-B5C2-0D0E7A8A7AE8}"/>
              </a:ext>
            </a:extLst>
          </p:cNvPr>
          <p:cNvCxnSpPr/>
          <p:nvPr/>
        </p:nvCxnSpPr>
        <p:spPr>
          <a:xfrm>
            <a:off x="2640296" y="3133234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606FF50-F5F7-E2D1-BDF3-4996D959DE49}"/>
              </a:ext>
            </a:extLst>
          </p:cNvPr>
          <p:cNvCxnSpPr>
            <a:cxnSpLocks/>
          </p:cNvCxnSpPr>
          <p:nvPr/>
        </p:nvCxnSpPr>
        <p:spPr>
          <a:xfrm>
            <a:off x="980739" y="2999672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27BD78E-0370-74F7-E7D5-03FA1DCDFF5E}"/>
              </a:ext>
            </a:extLst>
          </p:cNvPr>
          <p:cNvCxnSpPr/>
          <p:nvPr/>
        </p:nvCxnSpPr>
        <p:spPr>
          <a:xfrm>
            <a:off x="2640296" y="2877744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2ABB643-7BA7-7477-17F3-9B619402D7E5}"/>
              </a:ext>
            </a:extLst>
          </p:cNvPr>
          <p:cNvCxnSpPr>
            <a:cxnSpLocks/>
          </p:cNvCxnSpPr>
          <p:nvPr/>
        </p:nvCxnSpPr>
        <p:spPr>
          <a:xfrm>
            <a:off x="5116795" y="1734370"/>
            <a:ext cx="8641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A0FB0B3-1411-DF14-0B17-953823721ADF}"/>
              </a:ext>
            </a:extLst>
          </p:cNvPr>
          <p:cNvCxnSpPr>
            <a:cxnSpLocks/>
          </p:cNvCxnSpPr>
          <p:nvPr/>
        </p:nvCxnSpPr>
        <p:spPr>
          <a:xfrm>
            <a:off x="5116795" y="1397149"/>
            <a:ext cx="8641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ECDBD47-EFA1-CEF8-77F8-EF431C5D1E1A}"/>
              </a:ext>
            </a:extLst>
          </p:cNvPr>
          <p:cNvCxnSpPr/>
          <p:nvPr/>
        </p:nvCxnSpPr>
        <p:spPr>
          <a:xfrm>
            <a:off x="2640294" y="3999268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AA7EA21-4D64-D638-8EA8-91F1525646D7}"/>
              </a:ext>
            </a:extLst>
          </p:cNvPr>
          <p:cNvCxnSpPr/>
          <p:nvPr/>
        </p:nvCxnSpPr>
        <p:spPr>
          <a:xfrm>
            <a:off x="2630097" y="3742805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0C53B99-AE99-56A6-98BA-4EC2E16963FC}"/>
              </a:ext>
            </a:extLst>
          </p:cNvPr>
          <p:cNvCxnSpPr/>
          <p:nvPr/>
        </p:nvCxnSpPr>
        <p:spPr>
          <a:xfrm>
            <a:off x="2640294" y="4883410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59AFAB-10B6-FC7D-617C-C6BF77AB9A75}"/>
              </a:ext>
            </a:extLst>
          </p:cNvPr>
          <p:cNvCxnSpPr/>
          <p:nvPr/>
        </p:nvCxnSpPr>
        <p:spPr>
          <a:xfrm>
            <a:off x="2640294" y="4516629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22B43E-5A93-3583-3372-210FB8876DD7}"/>
              </a:ext>
            </a:extLst>
          </p:cNvPr>
          <p:cNvCxnSpPr>
            <a:cxnSpLocks/>
          </p:cNvCxnSpPr>
          <p:nvPr/>
        </p:nvCxnSpPr>
        <p:spPr>
          <a:xfrm>
            <a:off x="6330742" y="1421978"/>
            <a:ext cx="591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FC93A9-3A38-8F25-0694-640BD8FC13D4}"/>
              </a:ext>
            </a:extLst>
          </p:cNvPr>
          <p:cNvCxnSpPr>
            <a:cxnSpLocks/>
          </p:cNvCxnSpPr>
          <p:nvPr/>
        </p:nvCxnSpPr>
        <p:spPr>
          <a:xfrm>
            <a:off x="6330742" y="1668199"/>
            <a:ext cx="591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0034B87-00B0-8C1F-AA78-A7D95993B5D3}"/>
              </a:ext>
            </a:extLst>
          </p:cNvPr>
          <p:cNvCxnSpPr>
            <a:cxnSpLocks/>
          </p:cNvCxnSpPr>
          <p:nvPr/>
        </p:nvCxnSpPr>
        <p:spPr>
          <a:xfrm>
            <a:off x="6337724" y="1919238"/>
            <a:ext cx="5945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AD45D2D-720D-8A9E-270B-BDC0585DE7A4}"/>
              </a:ext>
            </a:extLst>
          </p:cNvPr>
          <p:cNvCxnSpPr/>
          <p:nvPr/>
        </p:nvCxnSpPr>
        <p:spPr>
          <a:xfrm>
            <a:off x="999098" y="3647841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7168E7-0DFE-C726-64DF-FD7E9752383E}"/>
              </a:ext>
            </a:extLst>
          </p:cNvPr>
          <p:cNvCxnSpPr>
            <a:cxnSpLocks/>
          </p:cNvCxnSpPr>
          <p:nvPr/>
        </p:nvCxnSpPr>
        <p:spPr>
          <a:xfrm flipV="1">
            <a:off x="1492754" y="3865236"/>
            <a:ext cx="519883" cy="4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3A2CACF-77E0-755B-82DB-D662CAE89B2E}"/>
              </a:ext>
            </a:extLst>
          </p:cNvPr>
          <p:cNvCxnSpPr>
            <a:cxnSpLocks/>
          </p:cNvCxnSpPr>
          <p:nvPr/>
        </p:nvCxnSpPr>
        <p:spPr>
          <a:xfrm>
            <a:off x="6326549" y="2159364"/>
            <a:ext cx="5957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F298371-055F-9BE8-1191-FF78B02E2942}"/>
              </a:ext>
            </a:extLst>
          </p:cNvPr>
          <p:cNvCxnSpPr/>
          <p:nvPr/>
        </p:nvCxnSpPr>
        <p:spPr>
          <a:xfrm>
            <a:off x="989733" y="4488318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E24682-E1C1-2555-069A-7E8C62BFDB30}"/>
              </a:ext>
            </a:extLst>
          </p:cNvPr>
          <p:cNvCxnSpPr>
            <a:cxnSpLocks/>
          </p:cNvCxnSpPr>
          <p:nvPr/>
        </p:nvCxnSpPr>
        <p:spPr>
          <a:xfrm>
            <a:off x="6330742" y="2654085"/>
            <a:ext cx="591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9A8B76-98C9-C67B-EE8D-90B44B8B022E}"/>
              </a:ext>
            </a:extLst>
          </p:cNvPr>
          <p:cNvCxnSpPr>
            <a:cxnSpLocks/>
          </p:cNvCxnSpPr>
          <p:nvPr/>
        </p:nvCxnSpPr>
        <p:spPr>
          <a:xfrm>
            <a:off x="6330742" y="2407562"/>
            <a:ext cx="59151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C6AE51-6E61-9FC5-92F3-3EDDE6C59BC1}"/>
              </a:ext>
            </a:extLst>
          </p:cNvPr>
          <p:cNvCxnSpPr/>
          <p:nvPr/>
        </p:nvCxnSpPr>
        <p:spPr>
          <a:xfrm>
            <a:off x="983009" y="5382875"/>
            <a:ext cx="1024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F36CFE-D558-6C97-C182-4D68ABA7D5D2}"/>
              </a:ext>
            </a:extLst>
          </p:cNvPr>
          <p:cNvCxnSpPr>
            <a:cxnSpLocks/>
          </p:cNvCxnSpPr>
          <p:nvPr/>
        </p:nvCxnSpPr>
        <p:spPr>
          <a:xfrm>
            <a:off x="5245702" y="5112212"/>
            <a:ext cx="7375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0E92C5-844D-EB6E-6681-7AEA3A8117D0}"/>
              </a:ext>
            </a:extLst>
          </p:cNvPr>
          <p:cNvCxnSpPr>
            <a:cxnSpLocks/>
          </p:cNvCxnSpPr>
          <p:nvPr/>
        </p:nvCxnSpPr>
        <p:spPr>
          <a:xfrm>
            <a:off x="6337724" y="2893731"/>
            <a:ext cx="5845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BB85ECF-168E-F8DC-A468-6C35CD05A967}"/>
              </a:ext>
            </a:extLst>
          </p:cNvPr>
          <p:cNvCxnSpPr>
            <a:cxnSpLocks/>
          </p:cNvCxnSpPr>
          <p:nvPr/>
        </p:nvCxnSpPr>
        <p:spPr>
          <a:xfrm>
            <a:off x="1484896" y="4709959"/>
            <a:ext cx="5262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8B21644-0D16-BE3E-FE25-4D588C0A9398}"/>
              </a:ext>
            </a:extLst>
          </p:cNvPr>
          <p:cNvCxnSpPr>
            <a:cxnSpLocks/>
          </p:cNvCxnSpPr>
          <p:nvPr/>
        </p:nvCxnSpPr>
        <p:spPr>
          <a:xfrm>
            <a:off x="1492754" y="5583662"/>
            <a:ext cx="5147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3977B6-F98D-84F7-BCE8-ED03681350E7}"/>
              </a:ext>
            </a:extLst>
          </p:cNvPr>
          <p:cNvCxnSpPr>
            <a:cxnSpLocks/>
          </p:cNvCxnSpPr>
          <p:nvPr/>
        </p:nvCxnSpPr>
        <p:spPr>
          <a:xfrm flipH="1" flipV="1">
            <a:off x="1484896" y="2993810"/>
            <a:ext cx="390" cy="25918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7000ADB-D322-E208-1437-B4C1590BA46C}"/>
              </a:ext>
            </a:extLst>
          </p:cNvPr>
          <p:cNvSpPr txBox="1"/>
          <p:nvPr/>
        </p:nvSpPr>
        <p:spPr>
          <a:xfrm>
            <a:off x="353020" y="2887013"/>
            <a:ext cx="7088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CntUp</a:t>
            </a:r>
            <a:r>
              <a:rPr lang="en-US" sz="1000" dirty="0"/>
              <a:t>/</a:t>
            </a:r>
            <a:r>
              <a:rPr lang="en-US" sz="1000" dirty="0" err="1"/>
              <a:t>Dn</a:t>
            </a:r>
            <a:endParaRPr 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C302B85-7762-3AB0-6E8F-6DAF232EB76A}"/>
              </a:ext>
            </a:extLst>
          </p:cNvPr>
          <p:cNvSpPr txBox="1"/>
          <p:nvPr/>
        </p:nvSpPr>
        <p:spPr>
          <a:xfrm>
            <a:off x="468572" y="2656474"/>
            <a:ext cx="57259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XDigSel</a:t>
            </a:r>
            <a:endParaRPr 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9A02C0D-26BC-5E0D-BEEA-2BA136F0C981}"/>
              </a:ext>
            </a:extLst>
          </p:cNvPr>
          <p:cNvSpPr txBox="1"/>
          <p:nvPr/>
        </p:nvSpPr>
        <p:spPr>
          <a:xfrm>
            <a:off x="535810" y="3510890"/>
            <a:ext cx="55015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XDpSel</a:t>
            </a:r>
            <a:endParaRPr lang="en-US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FB957E2-AF28-4BA3-685C-FEC3E50218A1}"/>
              </a:ext>
            </a:extLst>
          </p:cNvPr>
          <p:cNvSpPr txBox="1"/>
          <p:nvPr/>
        </p:nvSpPr>
        <p:spPr>
          <a:xfrm>
            <a:off x="458818" y="4355172"/>
            <a:ext cx="6030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DexpSel</a:t>
            </a:r>
            <a:endParaRPr 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920488D-942D-3B0C-5314-7F88CCB0F267}"/>
              </a:ext>
            </a:extLst>
          </p:cNvPr>
          <p:cNvSpPr txBox="1"/>
          <p:nvPr/>
        </p:nvSpPr>
        <p:spPr>
          <a:xfrm>
            <a:off x="465849" y="5270912"/>
            <a:ext cx="5838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SexpSel</a:t>
            </a:r>
            <a:endParaRPr lang="en-US" sz="1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E52CF86-B8A8-E880-C0C9-ACE3AFD34801}"/>
              </a:ext>
            </a:extLst>
          </p:cNvPr>
          <p:cNvSpPr txBox="1"/>
          <p:nvPr/>
        </p:nvSpPr>
        <p:spPr>
          <a:xfrm>
            <a:off x="3581112" y="2754190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XdigEq0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CF95CF-048F-7CA5-35C9-E231535563B6}"/>
              </a:ext>
            </a:extLst>
          </p:cNvPr>
          <p:cNvSpPr txBox="1"/>
          <p:nvPr/>
        </p:nvSpPr>
        <p:spPr>
          <a:xfrm>
            <a:off x="3581111" y="3009144"/>
            <a:ext cx="60465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XDigFull</a:t>
            </a:r>
            <a:endParaRPr 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12163B-8126-AD4E-F407-899ED43316FE}"/>
              </a:ext>
            </a:extLst>
          </p:cNvPr>
          <p:cNvSpPr txBox="1"/>
          <p:nvPr/>
        </p:nvSpPr>
        <p:spPr>
          <a:xfrm>
            <a:off x="3573900" y="3874866"/>
            <a:ext cx="6527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XDpOvrfl</a:t>
            </a:r>
            <a:endParaRPr lang="en-US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045E9A1-2DE2-4582-B852-8F76D9C29C98}"/>
              </a:ext>
            </a:extLst>
          </p:cNvPr>
          <p:cNvSpPr txBox="1"/>
          <p:nvPr/>
        </p:nvSpPr>
        <p:spPr>
          <a:xfrm>
            <a:off x="3580229" y="3614351"/>
            <a:ext cx="3978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XDp</a:t>
            </a:r>
            <a:endParaRPr lang="en-US" sz="10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C662B3D-D431-F401-A2B3-DDBA5ECBF3FD}"/>
              </a:ext>
            </a:extLst>
          </p:cNvPr>
          <p:cNvCxnSpPr/>
          <p:nvPr/>
        </p:nvCxnSpPr>
        <p:spPr>
          <a:xfrm flipH="1">
            <a:off x="3079305" y="3675683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AC7B78-556D-562D-4E2A-73B2F7B198D4}"/>
              </a:ext>
            </a:extLst>
          </p:cNvPr>
          <p:cNvSpPr txBox="1"/>
          <p:nvPr/>
        </p:nvSpPr>
        <p:spPr>
          <a:xfrm>
            <a:off x="3046629" y="3686521"/>
            <a:ext cx="25039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AF1406-AD05-597E-D003-C9C7A121CD09}"/>
              </a:ext>
            </a:extLst>
          </p:cNvPr>
          <p:cNvSpPr txBox="1"/>
          <p:nvPr/>
        </p:nvSpPr>
        <p:spPr>
          <a:xfrm>
            <a:off x="3625274" y="4760299"/>
            <a:ext cx="70564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DexpOvrfl</a:t>
            </a:r>
            <a:endParaRPr lang="en-US" sz="1000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D40930-B7D2-140B-474B-ECB88C63A7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40296" y="5583663"/>
            <a:ext cx="24747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A38AECF-A2D0-3DD6-6E44-6F15F3822CD6}"/>
              </a:ext>
            </a:extLst>
          </p:cNvPr>
          <p:cNvCxnSpPr/>
          <p:nvPr/>
        </p:nvCxnSpPr>
        <p:spPr>
          <a:xfrm flipV="1">
            <a:off x="2887772" y="5126086"/>
            <a:ext cx="0" cy="457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7C4A341-C6AF-09BC-A056-471E93E5C202}"/>
              </a:ext>
            </a:extLst>
          </p:cNvPr>
          <p:cNvCxnSpPr>
            <a:cxnSpLocks/>
          </p:cNvCxnSpPr>
          <p:nvPr/>
        </p:nvCxnSpPr>
        <p:spPr>
          <a:xfrm flipH="1">
            <a:off x="1687268" y="5126086"/>
            <a:ext cx="12005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86A3CE5-C74D-F254-AB1F-6AFC291134EA}"/>
              </a:ext>
            </a:extLst>
          </p:cNvPr>
          <p:cNvCxnSpPr/>
          <p:nvPr/>
        </p:nvCxnSpPr>
        <p:spPr>
          <a:xfrm flipV="1">
            <a:off x="1687268" y="4943230"/>
            <a:ext cx="0" cy="1828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0CC1BAB-BED8-21B1-DD54-7B8A5735F8A6}"/>
              </a:ext>
            </a:extLst>
          </p:cNvPr>
          <p:cNvCxnSpPr>
            <a:cxnSpLocks/>
          </p:cNvCxnSpPr>
          <p:nvPr/>
        </p:nvCxnSpPr>
        <p:spPr>
          <a:xfrm>
            <a:off x="1687268" y="4943230"/>
            <a:ext cx="3175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C7DFDF8-4F98-E505-A3EC-089B0F4215E4}"/>
              </a:ext>
            </a:extLst>
          </p:cNvPr>
          <p:cNvCxnSpPr>
            <a:cxnSpLocks/>
          </p:cNvCxnSpPr>
          <p:nvPr/>
        </p:nvCxnSpPr>
        <p:spPr>
          <a:xfrm>
            <a:off x="2640285" y="4704431"/>
            <a:ext cx="24747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BB5A097-9BFA-7F37-B2CD-1F37FA66AE39}"/>
              </a:ext>
            </a:extLst>
          </p:cNvPr>
          <p:cNvCxnSpPr/>
          <p:nvPr/>
        </p:nvCxnSpPr>
        <p:spPr>
          <a:xfrm flipV="1">
            <a:off x="2887761" y="4246854"/>
            <a:ext cx="0" cy="457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BAE2891-6785-2F59-F082-75BEFD4BD423}"/>
              </a:ext>
            </a:extLst>
          </p:cNvPr>
          <p:cNvCxnSpPr>
            <a:cxnSpLocks/>
          </p:cNvCxnSpPr>
          <p:nvPr/>
        </p:nvCxnSpPr>
        <p:spPr>
          <a:xfrm flipH="1">
            <a:off x="1687257" y="4246854"/>
            <a:ext cx="12005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F932C0-DE12-3E65-601B-3B4EDA1B4A8D}"/>
              </a:ext>
            </a:extLst>
          </p:cNvPr>
          <p:cNvCxnSpPr/>
          <p:nvPr/>
        </p:nvCxnSpPr>
        <p:spPr>
          <a:xfrm flipV="1">
            <a:off x="1687257" y="4063998"/>
            <a:ext cx="0" cy="1828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9711689-A1C9-6F81-A68F-20D03F6CB7C1}"/>
              </a:ext>
            </a:extLst>
          </p:cNvPr>
          <p:cNvCxnSpPr>
            <a:cxnSpLocks/>
          </p:cNvCxnSpPr>
          <p:nvPr/>
        </p:nvCxnSpPr>
        <p:spPr>
          <a:xfrm>
            <a:off x="1687257" y="4063998"/>
            <a:ext cx="3175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2E1749F-62D6-C234-DFD9-724F9D8DAFB1}"/>
              </a:ext>
            </a:extLst>
          </p:cNvPr>
          <p:cNvCxnSpPr/>
          <p:nvPr/>
        </p:nvCxnSpPr>
        <p:spPr>
          <a:xfrm flipH="1">
            <a:off x="2695056" y="4656451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D3312D5-AC28-1CCB-D16C-491B25DC4947}"/>
              </a:ext>
            </a:extLst>
          </p:cNvPr>
          <p:cNvSpPr txBox="1"/>
          <p:nvPr/>
        </p:nvSpPr>
        <p:spPr>
          <a:xfrm>
            <a:off x="2662380" y="4667289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71593A8-FC0A-E9AA-2CD6-A07D89DCE680}"/>
              </a:ext>
            </a:extLst>
          </p:cNvPr>
          <p:cNvCxnSpPr/>
          <p:nvPr/>
        </p:nvCxnSpPr>
        <p:spPr>
          <a:xfrm flipH="1">
            <a:off x="2696448" y="5528653"/>
            <a:ext cx="133315" cy="11669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4C48252-2279-200A-EA5E-1DF01E570793}"/>
              </a:ext>
            </a:extLst>
          </p:cNvPr>
          <p:cNvSpPr txBox="1"/>
          <p:nvPr/>
        </p:nvSpPr>
        <p:spPr>
          <a:xfrm>
            <a:off x="2663772" y="553949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4F3221-7B00-1C27-B891-351F16071C32}"/>
              </a:ext>
            </a:extLst>
          </p:cNvPr>
          <p:cNvSpPr txBox="1"/>
          <p:nvPr/>
        </p:nvSpPr>
        <p:spPr>
          <a:xfrm>
            <a:off x="2885915" y="5437754"/>
            <a:ext cx="43152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Sexp</a:t>
            </a:r>
            <a:endParaRPr lang="en-US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6E1E9C3-2A00-9484-91B8-A3E0B8262139}"/>
              </a:ext>
            </a:extLst>
          </p:cNvPr>
          <p:cNvSpPr txBox="1"/>
          <p:nvPr/>
        </p:nvSpPr>
        <p:spPr>
          <a:xfrm>
            <a:off x="2828371" y="4573075"/>
            <a:ext cx="45076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Dexp</a:t>
            </a:r>
            <a:endParaRPr lang="en-US" sz="10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8EEDC3-73AD-6726-5043-65EE20BE8206}"/>
              </a:ext>
            </a:extLst>
          </p:cNvPr>
          <p:cNvSpPr txBox="1"/>
          <p:nvPr/>
        </p:nvSpPr>
        <p:spPr>
          <a:xfrm>
            <a:off x="3590199" y="4401996"/>
            <a:ext cx="64633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DexpEq0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D5BA39B-1291-01E9-6CCB-D29A4B92D57E}"/>
              </a:ext>
            </a:extLst>
          </p:cNvPr>
          <p:cNvGrpSpPr/>
          <p:nvPr/>
        </p:nvGrpSpPr>
        <p:grpSpPr>
          <a:xfrm>
            <a:off x="2126638" y="2698455"/>
            <a:ext cx="94129" cy="59864"/>
            <a:chOff x="7278523" y="-130057"/>
            <a:chExt cx="446054" cy="254526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5772FCC-2522-C56D-75DB-6119208A8E9E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C3311FD-EF89-6F9D-02C6-1F67393C9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ECB6E53-63E4-5619-58D7-B4F9FAD45164}"/>
              </a:ext>
            </a:extLst>
          </p:cNvPr>
          <p:cNvGrpSpPr/>
          <p:nvPr/>
        </p:nvGrpSpPr>
        <p:grpSpPr>
          <a:xfrm>
            <a:off x="2124764" y="3568643"/>
            <a:ext cx="94129" cy="59864"/>
            <a:chOff x="7278523" y="-130057"/>
            <a:chExt cx="446054" cy="254526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2D90538-D1AC-D7E1-FDC4-0CCBA6EF0424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16C5B53-2577-2B90-5A07-1E163CC39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C1B93A4-61C0-6FC9-3A55-D1326546B292}"/>
              </a:ext>
            </a:extLst>
          </p:cNvPr>
          <p:cNvGrpSpPr/>
          <p:nvPr/>
        </p:nvGrpSpPr>
        <p:grpSpPr>
          <a:xfrm>
            <a:off x="2128785" y="4428454"/>
            <a:ext cx="94129" cy="59864"/>
            <a:chOff x="7278523" y="-130057"/>
            <a:chExt cx="446054" cy="254526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C329D1-E8C8-DD72-A4CE-D8EE18D61D98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6592BF4-6DF3-722A-4529-01627EE0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E831D7A-3849-EF55-8EE7-FF0A5454A5DB}"/>
              </a:ext>
            </a:extLst>
          </p:cNvPr>
          <p:cNvGrpSpPr/>
          <p:nvPr/>
        </p:nvGrpSpPr>
        <p:grpSpPr>
          <a:xfrm>
            <a:off x="2141102" y="5285714"/>
            <a:ext cx="94129" cy="59864"/>
            <a:chOff x="7278523" y="-130057"/>
            <a:chExt cx="446054" cy="2545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159BA4B-A21F-5F5F-2F57-390A8B7119D9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ED39253-8380-3A0D-85F0-2372FC823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383ECCB-B27C-4198-508C-AED12866E103}"/>
              </a:ext>
            </a:extLst>
          </p:cNvPr>
          <p:cNvSpPr txBox="1"/>
          <p:nvPr/>
        </p:nvSpPr>
        <p:spPr>
          <a:xfrm>
            <a:off x="1723679" y="2372677"/>
            <a:ext cx="12073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MetaData</a:t>
            </a:r>
            <a:r>
              <a:rPr lang="en-US" sz="1000" dirty="0"/>
              <a:t> Counters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7814034-903C-76C9-4BA6-E4364CEE0304}"/>
              </a:ext>
            </a:extLst>
          </p:cNvPr>
          <p:cNvSpPr txBox="1"/>
          <p:nvPr/>
        </p:nvSpPr>
        <p:spPr>
          <a:xfrm>
            <a:off x="2129809" y="614370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Arith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71BF5BC-46E5-FE24-88EC-1A29EA601F21}"/>
              </a:ext>
            </a:extLst>
          </p:cNvPr>
          <p:cNvSpPr/>
          <p:nvPr/>
        </p:nvSpPr>
        <p:spPr>
          <a:xfrm>
            <a:off x="5987192" y="1200428"/>
            <a:ext cx="455894" cy="190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018112-D8FB-461B-1245-F916501FF432}"/>
              </a:ext>
            </a:extLst>
          </p:cNvPr>
          <p:cNvSpPr txBox="1"/>
          <p:nvPr/>
        </p:nvSpPr>
        <p:spPr>
          <a:xfrm>
            <a:off x="4691034" y="1274038"/>
            <a:ext cx="4796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BitSel</a:t>
            </a:r>
            <a:endParaRPr 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8272A3B-4D0F-6AE7-B534-55EA8AC9FF2F}"/>
              </a:ext>
            </a:extLst>
          </p:cNvPr>
          <p:cNvSpPr txBox="1"/>
          <p:nvPr/>
        </p:nvSpPr>
        <p:spPr>
          <a:xfrm>
            <a:off x="4699043" y="1605106"/>
            <a:ext cx="4892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BitVal</a:t>
            </a:r>
            <a:endParaRPr lang="en-US" sz="1000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5370312-612B-C6ED-A354-F23899E95B82}"/>
              </a:ext>
            </a:extLst>
          </p:cNvPr>
          <p:cNvGrpSpPr/>
          <p:nvPr/>
        </p:nvGrpSpPr>
        <p:grpSpPr>
          <a:xfrm>
            <a:off x="5974258" y="4966784"/>
            <a:ext cx="790883" cy="697834"/>
            <a:chOff x="5945683" y="4966784"/>
            <a:chExt cx="790883" cy="69783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804064-6954-4C0E-CD6F-DDCBBAC3703A}"/>
                </a:ext>
              </a:extLst>
            </p:cNvPr>
            <p:cNvSpPr/>
            <p:nvPr/>
          </p:nvSpPr>
          <p:spPr>
            <a:xfrm>
              <a:off x="5945683" y="4967417"/>
              <a:ext cx="790883" cy="6972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5A049-1FAB-B701-EB09-87894D65AC9C}"/>
                </a:ext>
              </a:extLst>
            </p:cNvPr>
            <p:cNvSpPr txBox="1"/>
            <p:nvPr/>
          </p:nvSpPr>
          <p:spPr>
            <a:xfrm>
              <a:off x="5954726" y="5192906"/>
              <a:ext cx="7425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Reset Sync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4C6D2304-5B35-8292-6D7A-78080E9A5C48}"/>
                </a:ext>
              </a:extLst>
            </p:cNvPr>
            <p:cNvGrpSpPr/>
            <p:nvPr/>
          </p:nvGrpSpPr>
          <p:grpSpPr>
            <a:xfrm>
              <a:off x="6061544" y="4966784"/>
              <a:ext cx="94129" cy="59864"/>
              <a:chOff x="7278523" y="-130057"/>
              <a:chExt cx="446054" cy="254526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A1B7BEA-4AD7-454D-3690-F5C66EB8F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8523" y="-130057"/>
                <a:ext cx="217817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B850196-8943-B42F-2D2C-D1C344D47D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5454" y="-130057"/>
                <a:ext cx="229123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8E0CBD7-65D0-C9BD-652E-6CF3F047533A}"/>
              </a:ext>
            </a:extLst>
          </p:cNvPr>
          <p:cNvCxnSpPr>
            <a:cxnSpLocks/>
          </p:cNvCxnSpPr>
          <p:nvPr/>
        </p:nvCxnSpPr>
        <p:spPr>
          <a:xfrm>
            <a:off x="5245702" y="5510796"/>
            <a:ext cx="7285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D66A03C-6667-3F84-EB80-DA91F9AF4140}"/>
              </a:ext>
            </a:extLst>
          </p:cNvPr>
          <p:cNvCxnSpPr>
            <a:cxnSpLocks/>
          </p:cNvCxnSpPr>
          <p:nvPr/>
        </p:nvCxnSpPr>
        <p:spPr>
          <a:xfrm>
            <a:off x="6765141" y="5043394"/>
            <a:ext cx="753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6B9C4F9-4CE4-08E1-E379-A30E4AE9ED16}"/>
              </a:ext>
            </a:extLst>
          </p:cNvPr>
          <p:cNvCxnSpPr>
            <a:cxnSpLocks/>
          </p:cNvCxnSpPr>
          <p:nvPr/>
        </p:nvCxnSpPr>
        <p:spPr>
          <a:xfrm>
            <a:off x="6765141" y="5209379"/>
            <a:ext cx="753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A014F55-FD78-900F-01F6-06722FA53369}"/>
              </a:ext>
            </a:extLst>
          </p:cNvPr>
          <p:cNvCxnSpPr>
            <a:cxnSpLocks/>
          </p:cNvCxnSpPr>
          <p:nvPr/>
        </p:nvCxnSpPr>
        <p:spPr>
          <a:xfrm>
            <a:off x="6765141" y="5399424"/>
            <a:ext cx="753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BD0F19E-6E7E-D076-B5B1-2BA516FCECC9}"/>
              </a:ext>
            </a:extLst>
          </p:cNvPr>
          <p:cNvCxnSpPr>
            <a:cxnSpLocks/>
          </p:cNvCxnSpPr>
          <p:nvPr/>
        </p:nvCxnSpPr>
        <p:spPr>
          <a:xfrm>
            <a:off x="6765141" y="5557678"/>
            <a:ext cx="75325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ABEC83B-5474-8849-4329-8D7D36096EBC}"/>
              </a:ext>
            </a:extLst>
          </p:cNvPr>
          <p:cNvCxnSpPr>
            <a:cxnSpLocks/>
          </p:cNvCxnSpPr>
          <p:nvPr/>
        </p:nvCxnSpPr>
        <p:spPr>
          <a:xfrm>
            <a:off x="6815138" y="3839140"/>
            <a:ext cx="7032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41BFC5F-ADD6-8918-B437-D0197437D1DC}"/>
              </a:ext>
            </a:extLst>
          </p:cNvPr>
          <p:cNvCxnSpPr>
            <a:cxnSpLocks/>
          </p:cNvCxnSpPr>
          <p:nvPr/>
        </p:nvCxnSpPr>
        <p:spPr>
          <a:xfrm>
            <a:off x="6815520" y="3989943"/>
            <a:ext cx="7028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9F9A45F8-AE77-FC57-1CC5-EF92028E839E}"/>
              </a:ext>
            </a:extLst>
          </p:cNvPr>
          <p:cNvCxnSpPr>
            <a:cxnSpLocks/>
          </p:cNvCxnSpPr>
          <p:nvPr/>
        </p:nvCxnSpPr>
        <p:spPr>
          <a:xfrm>
            <a:off x="6815510" y="4142343"/>
            <a:ext cx="70289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2C57259-B1F7-605C-2AB0-3B00220E14FE}"/>
              </a:ext>
            </a:extLst>
          </p:cNvPr>
          <p:cNvSpPr txBox="1"/>
          <p:nvPr/>
        </p:nvSpPr>
        <p:spPr>
          <a:xfrm>
            <a:off x="4851705" y="4992783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ClrXA</a:t>
            </a:r>
            <a:endParaRPr lang="en-US" sz="10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CD516FF-77F9-8570-FDAE-2DE8D901DE34}"/>
              </a:ext>
            </a:extLst>
          </p:cNvPr>
          <p:cNvSpPr txBox="1"/>
          <p:nvPr/>
        </p:nvSpPr>
        <p:spPr>
          <a:xfrm>
            <a:off x="4861340" y="5389087"/>
            <a:ext cx="46358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ClrYA</a:t>
            </a:r>
            <a:endParaRPr lang="en-US" sz="10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8D775BB-9546-8C42-F855-67526FABFFA5}"/>
              </a:ext>
            </a:extLst>
          </p:cNvPr>
          <p:cNvSpPr txBox="1"/>
          <p:nvPr/>
        </p:nvSpPr>
        <p:spPr>
          <a:xfrm>
            <a:off x="7456232" y="4919330"/>
            <a:ext cx="394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ClrX</a:t>
            </a:r>
            <a:endParaRPr lang="en-US" sz="10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0353CB6-9965-49A1-A9D2-713AA9510F6D}"/>
              </a:ext>
            </a:extLst>
          </p:cNvPr>
          <p:cNvSpPr txBox="1"/>
          <p:nvPr/>
        </p:nvSpPr>
        <p:spPr>
          <a:xfrm>
            <a:off x="7454391" y="5082211"/>
            <a:ext cx="46519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ClrXB</a:t>
            </a:r>
            <a:endParaRPr lang="en-US" sz="10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9C5956B-B48F-4D23-81D3-F7E0E9B32593}"/>
              </a:ext>
            </a:extLst>
          </p:cNvPr>
          <p:cNvSpPr txBox="1"/>
          <p:nvPr/>
        </p:nvSpPr>
        <p:spPr>
          <a:xfrm>
            <a:off x="7458515" y="5273857"/>
            <a:ext cx="3898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ClrY</a:t>
            </a:r>
            <a:endParaRPr lang="en-US" sz="10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3F78153-C5FC-E6E2-31B8-F5DE463A75FB}"/>
              </a:ext>
            </a:extLst>
          </p:cNvPr>
          <p:cNvSpPr txBox="1"/>
          <p:nvPr/>
        </p:nvSpPr>
        <p:spPr>
          <a:xfrm>
            <a:off x="7456232" y="5431983"/>
            <a:ext cx="4603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ClrYB</a:t>
            </a:r>
            <a:endParaRPr lang="en-US" sz="1000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A36FF66-F840-723D-356D-6AB27CB597BF}"/>
              </a:ext>
            </a:extLst>
          </p:cNvPr>
          <p:cNvCxnSpPr>
            <a:cxnSpLocks/>
          </p:cNvCxnSpPr>
          <p:nvPr/>
        </p:nvCxnSpPr>
        <p:spPr>
          <a:xfrm>
            <a:off x="6815499" y="4294743"/>
            <a:ext cx="70290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567D4F6-ABEB-0760-5DA0-ED3D53763FC5}"/>
              </a:ext>
            </a:extLst>
          </p:cNvPr>
          <p:cNvGrpSpPr/>
          <p:nvPr/>
        </p:nvGrpSpPr>
        <p:grpSpPr>
          <a:xfrm>
            <a:off x="6088112" y="3606640"/>
            <a:ext cx="94129" cy="59864"/>
            <a:chOff x="7278523" y="-130057"/>
            <a:chExt cx="446054" cy="254526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E32CCAE-D9D5-661D-1F27-0ACA811BF7B2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9D662E8-B6F0-A836-D0D3-81A935FA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9B70108-2EB1-49F1-8460-6B136DFF2644}"/>
              </a:ext>
            </a:extLst>
          </p:cNvPr>
          <p:cNvCxnSpPr>
            <a:cxnSpLocks/>
          </p:cNvCxnSpPr>
          <p:nvPr/>
        </p:nvCxnSpPr>
        <p:spPr>
          <a:xfrm>
            <a:off x="5239008" y="3887557"/>
            <a:ext cx="7375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A50E179-8D84-5626-9F06-2A78DE418E2C}"/>
              </a:ext>
            </a:extLst>
          </p:cNvPr>
          <p:cNvCxnSpPr>
            <a:cxnSpLocks/>
          </p:cNvCxnSpPr>
          <p:nvPr/>
        </p:nvCxnSpPr>
        <p:spPr>
          <a:xfrm>
            <a:off x="5250732" y="4286141"/>
            <a:ext cx="7285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0E30CFB6-2156-6E30-B145-528ADE6965A1}"/>
              </a:ext>
            </a:extLst>
          </p:cNvPr>
          <p:cNvSpPr txBox="1"/>
          <p:nvPr/>
        </p:nvSpPr>
        <p:spPr>
          <a:xfrm>
            <a:off x="4788312" y="3753341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NxtPh</a:t>
            </a:r>
            <a:endParaRPr lang="en-US" sz="10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D3503E1-039D-161D-FE55-4B7B8C0F8B83}"/>
              </a:ext>
            </a:extLst>
          </p:cNvPr>
          <p:cNvSpPr txBox="1"/>
          <p:nvPr/>
        </p:nvSpPr>
        <p:spPr>
          <a:xfrm>
            <a:off x="4762625" y="4153451"/>
            <a:ext cx="5469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KeyEnt</a:t>
            </a:r>
            <a:endParaRPr lang="en-US" sz="1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F4031C-A246-25FF-1DC3-9BCFAA92F657}"/>
              </a:ext>
            </a:extLst>
          </p:cNvPr>
          <p:cNvSpPr txBox="1"/>
          <p:nvPr/>
        </p:nvSpPr>
        <p:spPr>
          <a:xfrm>
            <a:off x="7465184" y="4177777"/>
            <a:ext cx="7312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MultDivPh</a:t>
            </a:r>
            <a:endParaRPr lang="en-US" sz="10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8B298B9-19E9-C43A-A0E4-CE317325DE09}"/>
              </a:ext>
            </a:extLst>
          </p:cNvPr>
          <p:cNvSpPr txBox="1"/>
          <p:nvPr/>
        </p:nvSpPr>
        <p:spPr>
          <a:xfrm>
            <a:off x="7459322" y="4014652"/>
            <a:ext cx="51488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OprPh</a:t>
            </a:r>
            <a:endParaRPr lang="en-US" sz="10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3D240D-4E3B-0895-011F-88B00FC5E9BA}"/>
              </a:ext>
            </a:extLst>
          </p:cNvPr>
          <p:cNvSpPr txBox="1"/>
          <p:nvPr/>
        </p:nvSpPr>
        <p:spPr>
          <a:xfrm>
            <a:off x="7459323" y="3716292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EoPh1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8BE3017-644D-8888-CF5A-E58397D532D4}"/>
              </a:ext>
            </a:extLst>
          </p:cNvPr>
          <p:cNvSpPr txBox="1"/>
          <p:nvPr/>
        </p:nvSpPr>
        <p:spPr>
          <a:xfrm>
            <a:off x="7459323" y="3863117"/>
            <a:ext cx="5357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Op2Ph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B218EDB-6082-7CDD-B044-49A8138BB018}"/>
              </a:ext>
            </a:extLst>
          </p:cNvPr>
          <p:cNvSpPr txBox="1"/>
          <p:nvPr/>
        </p:nvSpPr>
        <p:spPr>
          <a:xfrm>
            <a:off x="4874320" y="364411"/>
            <a:ext cx="17329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ArithStatPhs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0DED5A-DA42-3F20-A3A7-31E5578DC8B9}"/>
              </a:ext>
            </a:extLst>
          </p:cNvPr>
          <p:cNvGrpSpPr/>
          <p:nvPr/>
        </p:nvGrpSpPr>
        <p:grpSpPr>
          <a:xfrm>
            <a:off x="8434127" y="2017753"/>
            <a:ext cx="3218097" cy="3636610"/>
            <a:chOff x="8434127" y="2017753"/>
            <a:chExt cx="3218097" cy="363661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37C9CBD-1BC6-A32F-7C43-1D0AD6C88C92}"/>
                </a:ext>
              </a:extLst>
            </p:cNvPr>
            <p:cNvGrpSpPr/>
            <p:nvPr/>
          </p:nvGrpSpPr>
          <p:grpSpPr>
            <a:xfrm>
              <a:off x="9545879" y="3369236"/>
              <a:ext cx="588520" cy="262235"/>
              <a:chOff x="4264771" y="3023936"/>
              <a:chExt cx="861278" cy="352927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CFF40367-9E18-0D62-45EC-22C62B6FD018}"/>
                  </a:ext>
                </a:extLst>
              </p:cNvPr>
              <p:cNvSpPr/>
              <p:nvPr/>
            </p:nvSpPr>
            <p:spPr>
              <a:xfrm>
                <a:off x="4264771" y="3023936"/>
                <a:ext cx="861278" cy="3529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13EBEAC-97D3-B140-87D6-CF464A6D9BF5}"/>
                  </a:ext>
                </a:extLst>
              </p:cNvPr>
              <p:cNvSpPr txBox="1"/>
              <p:nvPr/>
            </p:nvSpPr>
            <p:spPr>
              <a:xfrm>
                <a:off x="4317002" y="3070828"/>
                <a:ext cx="765245" cy="28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EOP1PH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B548689-500F-BD8D-E266-7F857E56741A}"/>
                </a:ext>
              </a:extLst>
            </p:cNvPr>
            <p:cNvGrpSpPr/>
            <p:nvPr/>
          </p:nvGrpSpPr>
          <p:grpSpPr>
            <a:xfrm>
              <a:off x="9574294" y="4028733"/>
              <a:ext cx="548086" cy="262235"/>
              <a:chOff x="4697724" y="4259179"/>
              <a:chExt cx="802105" cy="352927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47CCB27-32FD-5EF4-A907-F7204466DC89}"/>
                  </a:ext>
                </a:extLst>
              </p:cNvPr>
              <p:cNvSpPr/>
              <p:nvPr/>
            </p:nvSpPr>
            <p:spPr>
              <a:xfrm>
                <a:off x="4697724" y="4259179"/>
                <a:ext cx="802105" cy="3529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23FA2307-58E3-DA62-1894-1BBA96792AEB}"/>
                  </a:ext>
                </a:extLst>
              </p:cNvPr>
              <p:cNvSpPr txBox="1"/>
              <p:nvPr/>
            </p:nvSpPr>
            <p:spPr>
              <a:xfrm>
                <a:off x="4766551" y="4308160"/>
                <a:ext cx="692519" cy="28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OP2PH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DA2ACB6-67BD-E9AC-0E0F-B8A1789DDAC0}"/>
                </a:ext>
              </a:extLst>
            </p:cNvPr>
            <p:cNvGrpSpPr/>
            <p:nvPr/>
          </p:nvGrpSpPr>
          <p:grpSpPr>
            <a:xfrm>
              <a:off x="9567488" y="4645501"/>
              <a:ext cx="548088" cy="304008"/>
              <a:chOff x="4809607" y="5646749"/>
              <a:chExt cx="802106" cy="409146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A40D5F4-F88F-4851-8BC6-31A578507E25}"/>
                  </a:ext>
                </a:extLst>
              </p:cNvPr>
              <p:cNvSpPr/>
              <p:nvPr/>
            </p:nvSpPr>
            <p:spPr>
              <a:xfrm>
                <a:off x="4809607" y="5646749"/>
                <a:ext cx="802106" cy="4091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508EB1F-88C7-84D6-89C9-ACF033A0C2C2}"/>
                  </a:ext>
                </a:extLst>
              </p:cNvPr>
              <p:cNvSpPr txBox="1"/>
              <p:nvPr/>
            </p:nvSpPr>
            <p:spPr>
              <a:xfrm>
                <a:off x="4868448" y="5714745"/>
                <a:ext cx="699560" cy="28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OPRPH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68D5D5E-E8A9-03D2-34EF-45195EA97390}"/>
                </a:ext>
              </a:extLst>
            </p:cNvPr>
            <p:cNvGrpSpPr/>
            <p:nvPr/>
          </p:nvGrpSpPr>
          <p:grpSpPr>
            <a:xfrm>
              <a:off x="9557827" y="5357488"/>
              <a:ext cx="694421" cy="296875"/>
              <a:chOff x="9048349" y="3779422"/>
              <a:chExt cx="869155" cy="399546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65371D8C-0719-D771-B335-B1937862360B}"/>
                  </a:ext>
                </a:extLst>
              </p:cNvPr>
              <p:cNvSpPr/>
              <p:nvPr/>
            </p:nvSpPr>
            <p:spPr>
              <a:xfrm>
                <a:off x="9074087" y="3779422"/>
                <a:ext cx="802104" cy="3995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24EAC5F-4638-877B-91C8-7EA4E43C3ADB}"/>
                  </a:ext>
                </a:extLst>
              </p:cNvPr>
              <p:cNvSpPr txBox="1"/>
              <p:nvPr/>
            </p:nvSpPr>
            <p:spPr>
              <a:xfrm>
                <a:off x="9048349" y="3849346"/>
                <a:ext cx="869155" cy="28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MULTDIVPH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8206F6C-F56F-8D92-CAC7-266B218EA807}"/>
                </a:ext>
              </a:extLst>
            </p:cNvPr>
            <p:cNvCxnSpPr>
              <a:cxnSpLocks/>
              <a:stCxn id="239" idx="4"/>
              <a:endCxn id="249" idx="0"/>
            </p:cNvCxnSpPr>
            <p:nvPr/>
          </p:nvCxnSpPr>
          <p:spPr>
            <a:xfrm flipH="1">
              <a:off x="9840139" y="3014223"/>
              <a:ext cx="1" cy="3550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88EFBC0-FB4B-D648-A960-8428EF2B41E9}"/>
                </a:ext>
              </a:extLst>
            </p:cNvPr>
            <p:cNvCxnSpPr>
              <a:cxnSpLocks/>
              <a:stCxn id="249" idx="4"/>
              <a:endCxn id="247" idx="0"/>
            </p:cNvCxnSpPr>
            <p:nvPr/>
          </p:nvCxnSpPr>
          <p:spPr>
            <a:xfrm>
              <a:off x="9840139" y="3631471"/>
              <a:ext cx="8200" cy="3972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6F889E7-3594-5C40-2BC8-74DFBE50E1D7}"/>
                </a:ext>
              </a:extLst>
            </p:cNvPr>
            <p:cNvCxnSpPr>
              <a:cxnSpLocks/>
              <a:stCxn id="247" idx="4"/>
              <a:endCxn id="245" idx="0"/>
            </p:cNvCxnSpPr>
            <p:nvPr/>
          </p:nvCxnSpPr>
          <p:spPr>
            <a:xfrm flipH="1">
              <a:off x="9841529" y="4290969"/>
              <a:ext cx="6810" cy="3545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0DE2DA1-45FE-9EFF-DA80-55E62487E7E6}"/>
                </a:ext>
              </a:extLst>
            </p:cNvPr>
            <p:cNvSpPr txBox="1"/>
            <p:nvPr/>
          </p:nvSpPr>
          <p:spPr>
            <a:xfrm>
              <a:off x="9849381" y="3090455"/>
              <a:ext cx="7441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“Ent” (</a:t>
              </a:r>
              <a:r>
                <a:rPr lang="en-US" sz="800" dirty="0" err="1"/>
                <a:t>NxtPh</a:t>
              </a:r>
              <a:r>
                <a:rPr lang="en-US" sz="800" dirty="0"/>
                <a:t>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7C4D734-14D5-A353-A904-A53423E57878}"/>
                </a:ext>
              </a:extLst>
            </p:cNvPr>
            <p:cNvSpPr txBox="1"/>
            <p:nvPr/>
          </p:nvSpPr>
          <p:spPr>
            <a:xfrm>
              <a:off x="9863153" y="3734972"/>
              <a:ext cx="93166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“0-9, -, .” (</a:t>
              </a:r>
              <a:r>
                <a:rPr lang="en-US" sz="800" dirty="0" err="1"/>
                <a:t>KeyEnt</a:t>
              </a:r>
              <a:r>
                <a:rPr lang="en-US" sz="800" dirty="0"/>
                <a:t>)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FFC4A31-8D0A-A8A4-1903-99D1B5724F6A}"/>
                </a:ext>
              </a:extLst>
            </p:cNvPr>
            <p:cNvSpPr txBox="1"/>
            <p:nvPr/>
          </p:nvSpPr>
          <p:spPr>
            <a:xfrm>
              <a:off x="9881225" y="4367082"/>
              <a:ext cx="7377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“+, -” (</a:t>
              </a:r>
              <a:r>
                <a:rPr lang="en-US" sz="800" dirty="0" err="1"/>
                <a:t>NxtPh</a:t>
              </a:r>
              <a:r>
                <a:rPr lang="en-US" sz="800" dirty="0"/>
                <a:t>)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E34A785-B428-442F-E99F-077FD9C0DF9E}"/>
                </a:ext>
              </a:extLst>
            </p:cNvPr>
            <p:cNvSpPr txBox="1"/>
            <p:nvPr/>
          </p:nvSpPr>
          <p:spPr>
            <a:xfrm>
              <a:off x="10606745" y="4134435"/>
              <a:ext cx="104547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“*, /” (</a:t>
              </a:r>
              <a:r>
                <a:rPr lang="en-US" sz="800" dirty="0" err="1"/>
                <a:t>NxtPh</a:t>
              </a:r>
              <a:r>
                <a:rPr lang="en-US" sz="800" dirty="0"/>
                <a:t>, </a:t>
              </a:r>
              <a:r>
                <a:rPr lang="en-US" sz="800" dirty="0" err="1"/>
                <a:t>NxtPh</a:t>
              </a:r>
              <a:r>
                <a:rPr lang="en-US" sz="800" dirty="0"/>
                <a:t>)</a:t>
              </a: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E934542-3C6B-3EC3-1164-57962BE519A6}"/>
                </a:ext>
              </a:extLst>
            </p:cNvPr>
            <p:cNvSpPr/>
            <p:nvPr/>
          </p:nvSpPr>
          <p:spPr>
            <a:xfrm>
              <a:off x="10015790" y="2730589"/>
              <a:ext cx="328052" cy="268295"/>
            </a:xfrm>
            <a:custGeom>
              <a:avLst/>
              <a:gdLst>
                <a:gd name="connsiteX0" fmla="*/ 0 w 480093"/>
                <a:gd name="connsiteY0" fmla="*/ 96253 h 361082"/>
                <a:gd name="connsiteX1" fmla="*/ 248653 w 480093"/>
                <a:gd name="connsiteY1" fmla="*/ 0 h 361082"/>
                <a:gd name="connsiteX2" fmla="*/ 441158 w 480093"/>
                <a:gd name="connsiteY2" fmla="*/ 96253 h 361082"/>
                <a:gd name="connsiteX3" fmla="*/ 457200 w 480093"/>
                <a:gd name="connsiteY3" fmla="*/ 272716 h 361082"/>
                <a:gd name="connsiteX4" fmla="*/ 184484 w 480093"/>
                <a:gd name="connsiteY4" fmla="*/ 360947 h 361082"/>
                <a:gd name="connsiteX5" fmla="*/ 32084 w 480093"/>
                <a:gd name="connsiteY5" fmla="*/ 288758 h 36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093" h="361082">
                  <a:moveTo>
                    <a:pt x="0" y="96253"/>
                  </a:moveTo>
                  <a:cubicBezTo>
                    <a:pt x="87563" y="48126"/>
                    <a:pt x="175127" y="0"/>
                    <a:pt x="248653" y="0"/>
                  </a:cubicBezTo>
                  <a:cubicBezTo>
                    <a:pt x="322179" y="0"/>
                    <a:pt x="406400" y="50800"/>
                    <a:pt x="441158" y="96253"/>
                  </a:cubicBezTo>
                  <a:cubicBezTo>
                    <a:pt x="475916" y="141706"/>
                    <a:pt x="499979" y="228600"/>
                    <a:pt x="457200" y="272716"/>
                  </a:cubicBezTo>
                  <a:cubicBezTo>
                    <a:pt x="414421" y="316832"/>
                    <a:pt x="255337" y="358273"/>
                    <a:pt x="184484" y="360947"/>
                  </a:cubicBezTo>
                  <a:cubicBezTo>
                    <a:pt x="113631" y="363621"/>
                    <a:pt x="72857" y="326189"/>
                    <a:pt x="32084" y="2887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FFDCF22-56CF-2A92-DF04-B0A6788C1FCF}"/>
                </a:ext>
              </a:extLst>
            </p:cNvPr>
            <p:cNvSpPr txBox="1"/>
            <p:nvPr/>
          </p:nvSpPr>
          <p:spPr>
            <a:xfrm>
              <a:off x="10297133" y="2757199"/>
              <a:ext cx="8515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“0-9, .” (</a:t>
              </a:r>
              <a:r>
                <a:rPr lang="en-US" sz="800" dirty="0" err="1"/>
                <a:t>KeyEnt</a:t>
              </a:r>
              <a:r>
                <a:rPr lang="en-US" sz="800" dirty="0"/>
                <a:t>)</a:t>
              </a: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3FC5D9F-4714-1288-3099-0E6209AFC9D8}"/>
                </a:ext>
              </a:extLst>
            </p:cNvPr>
            <p:cNvSpPr/>
            <p:nvPr/>
          </p:nvSpPr>
          <p:spPr>
            <a:xfrm flipH="1">
              <a:off x="9244249" y="4051496"/>
              <a:ext cx="358197" cy="268229"/>
            </a:xfrm>
            <a:custGeom>
              <a:avLst/>
              <a:gdLst>
                <a:gd name="connsiteX0" fmla="*/ 0 w 480093"/>
                <a:gd name="connsiteY0" fmla="*/ 96253 h 361082"/>
                <a:gd name="connsiteX1" fmla="*/ 248653 w 480093"/>
                <a:gd name="connsiteY1" fmla="*/ 0 h 361082"/>
                <a:gd name="connsiteX2" fmla="*/ 441158 w 480093"/>
                <a:gd name="connsiteY2" fmla="*/ 96253 h 361082"/>
                <a:gd name="connsiteX3" fmla="*/ 457200 w 480093"/>
                <a:gd name="connsiteY3" fmla="*/ 272716 h 361082"/>
                <a:gd name="connsiteX4" fmla="*/ 184484 w 480093"/>
                <a:gd name="connsiteY4" fmla="*/ 360947 h 361082"/>
                <a:gd name="connsiteX5" fmla="*/ 32084 w 480093"/>
                <a:gd name="connsiteY5" fmla="*/ 288758 h 361082"/>
                <a:gd name="connsiteX0" fmla="*/ 44116 w 524209"/>
                <a:gd name="connsiteY0" fmla="*/ 96253 h 360994"/>
                <a:gd name="connsiteX1" fmla="*/ 292769 w 524209"/>
                <a:gd name="connsiteY1" fmla="*/ 0 h 360994"/>
                <a:gd name="connsiteX2" fmla="*/ 485274 w 524209"/>
                <a:gd name="connsiteY2" fmla="*/ 96253 h 360994"/>
                <a:gd name="connsiteX3" fmla="*/ 501316 w 524209"/>
                <a:gd name="connsiteY3" fmla="*/ 272716 h 360994"/>
                <a:gd name="connsiteX4" fmla="*/ 228600 w 524209"/>
                <a:gd name="connsiteY4" fmla="*/ 360947 h 360994"/>
                <a:gd name="connsiteX5" fmla="*/ 0 w 524209"/>
                <a:gd name="connsiteY5" fmla="*/ 216368 h 3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209" h="360994">
                  <a:moveTo>
                    <a:pt x="44116" y="96253"/>
                  </a:moveTo>
                  <a:cubicBezTo>
                    <a:pt x="131679" y="48126"/>
                    <a:pt x="219243" y="0"/>
                    <a:pt x="292769" y="0"/>
                  </a:cubicBezTo>
                  <a:cubicBezTo>
                    <a:pt x="366295" y="0"/>
                    <a:pt x="450516" y="50800"/>
                    <a:pt x="485274" y="96253"/>
                  </a:cubicBezTo>
                  <a:cubicBezTo>
                    <a:pt x="520032" y="141706"/>
                    <a:pt x="544095" y="228600"/>
                    <a:pt x="501316" y="272716"/>
                  </a:cubicBezTo>
                  <a:cubicBezTo>
                    <a:pt x="458537" y="316832"/>
                    <a:pt x="299453" y="358273"/>
                    <a:pt x="228600" y="360947"/>
                  </a:cubicBezTo>
                  <a:cubicBezTo>
                    <a:pt x="157747" y="363621"/>
                    <a:pt x="40773" y="253799"/>
                    <a:pt x="0" y="2163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4176B934-59B5-E5B3-2F0D-732FFDCDDCB5}"/>
                </a:ext>
              </a:extLst>
            </p:cNvPr>
            <p:cNvSpPr txBox="1"/>
            <p:nvPr/>
          </p:nvSpPr>
          <p:spPr>
            <a:xfrm>
              <a:off x="8463193" y="4084549"/>
              <a:ext cx="8515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“0-9, .” (</a:t>
              </a:r>
              <a:r>
                <a:rPr lang="en-US" sz="800" dirty="0" err="1"/>
                <a:t>KeyEnt</a:t>
              </a:r>
              <a:r>
                <a:rPr lang="en-US" sz="800" dirty="0"/>
                <a:t>)</a:t>
              </a: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1164AB6-3CA8-C46C-A30C-9FFE3B0F0A7C}"/>
                </a:ext>
              </a:extLst>
            </p:cNvPr>
            <p:cNvSpPr/>
            <p:nvPr/>
          </p:nvSpPr>
          <p:spPr>
            <a:xfrm>
              <a:off x="8734683" y="2797517"/>
              <a:ext cx="172396" cy="601948"/>
            </a:xfrm>
            <a:custGeom>
              <a:avLst/>
              <a:gdLst>
                <a:gd name="connsiteX0" fmla="*/ 0 w 753978"/>
                <a:gd name="connsiteY0" fmla="*/ 810126 h 810126"/>
                <a:gd name="connsiteX1" fmla="*/ 168442 w 753978"/>
                <a:gd name="connsiteY1" fmla="*/ 304800 h 810126"/>
                <a:gd name="connsiteX2" fmla="*/ 737936 w 753978"/>
                <a:gd name="connsiteY2" fmla="*/ 0 h 810126"/>
                <a:gd name="connsiteX3" fmla="*/ 737936 w 753978"/>
                <a:gd name="connsiteY3" fmla="*/ 0 h 810126"/>
                <a:gd name="connsiteX4" fmla="*/ 753978 w 753978"/>
                <a:gd name="connsiteY4" fmla="*/ 0 h 8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978" h="810126">
                  <a:moveTo>
                    <a:pt x="0" y="810126"/>
                  </a:moveTo>
                  <a:cubicBezTo>
                    <a:pt x="22726" y="624973"/>
                    <a:pt x="45453" y="439821"/>
                    <a:pt x="168442" y="304800"/>
                  </a:cubicBezTo>
                  <a:cubicBezTo>
                    <a:pt x="291431" y="169779"/>
                    <a:pt x="737936" y="0"/>
                    <a:pt x="737936" y="0"/>
                  </a:cubicBezTo>
                  <a:lnTo>
                    <a:pt x="737936" y="0"/>
                  </a:lnTo>
                  <a:lnTo>
                    <a:pt x="75397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FDBEF33-3104-E942-267C-8612A4EC66B1}"/>
                </a:ext>
              </a:extLst>
            </p:cNvPr>
            <p:cNvSpPr txBox="1"/>
            <p:nvPr/>
          </p:nvSpPr>
          <p:spPr>
            <a:xfrm>
              <a:off x="8439207" y="2957641"/>
              <a:ext cx="38504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</a:t>
              </a:r>
              <a:r>
                <a:rPr lang="en-US" sz="800" dirty="0" err="1"/>
                <a:t>Clr</a:t>
              </a:r>
              <a:r>
                <a:rPr lang="en-US" sz="800" dirty="0"/>
                <a:t>”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F1B2F19-B32A-3578-6884-A71C0C9B4AF8}"/>
                </a:ext>
              </a:extLst>
            </p:cNvPr>
            <p:cNvSpPr txBox="1"/>
            <p:nvPr/>
          </p:nvSpPr>
          <p:spPr>
            <a:xfrm>
              <a:off x="8434127" y="3331299"/>
              <a:ext cx="58221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Any State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EC10D57-99A5-6296-1749-6939B049E6FB}"/>
                </a:ext>
              </a:extLst>
            </p:cNvPr>
            <p:cNvSpPr txBox="1"/>
            <p:nvPr/>
          </p:nvSpPr>
          <p:spPr>
            <a:xfrm>
              <a:off x="9329912" y="2534298"/>
              <a:ext cx="93166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“0-9, -, .” (</a:t>
              </a:r>
              <a:r>
                <a:rPr lang="en-US" sz="800" dirty="0" err="1"/>
                <a:t>KeyEnt</a:t>
              </a:r>
              <a:r>
                <a:rPr lang="en-US" sz="800" dirty="0"/>
                <a:t>)</a:t>
              </a:r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ADB09618-7A19-16BC-DC70-8219A17B17D4}"/>
                </a:ext>
              </a:extLst>
            </p:cNvPr>
            <p:cNvCxnSpPr>
              <a:cxnSpLocks/>
              <a:endCxn id="239" idx="1"/>
            </p:cNvCxnSpPr>
            <p:nvPr/>
          </p:nvCxnSpPr>
          <p:spPr>
            <a:xfrm>
              <a:off x="9305548" y="2678567"/>
              <a:ext cx="374541" cy="1118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1B3CEDF-FF71-4FF7-8D5F-E0DE9CD6C2C3}"/>
                </a:ext>
              </a:extLst>
            </p:cNvPr>
            <p:cNvSpPr txBox="1"/>
            <p:nvPr/>
          </p:nvSpPr>
          <p:spPr>
            <a:xfrm>
              <a:off x="9149251" y="2326308"/>
              <a:ext cx="7409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Virtual States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EFB920-B710-AAF7-862E-9B433EDC8AF1}"/>
                </a:ext>
              </a:extLst>
            </p:cNvPr>
            <p:cNvGrpSpPr/>
            <p:nvPr/>
          </p:nvGrpSpPr>
          <p:grpSpPr>
            <a:xfrm>
              <a:off x="8867088" y="2517646"/>
              <a:ext cx="458521" cy="363476"/>
              <a:chOff x="3566392" y="867111"/>
              <a:chExt cx="671029" cy="352927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C580153-2217-7F8B-87B7-A62083222AC5}"/>
                  </a:ext>
                </a:extLst>
              </p:cNvPr>
              <p:cNvSpPr/>
              <p:nvPr/>
            </p:nvSpPr>
            <p:spPr>
              <a:xfrm>
                <a:off x="3566392" y="867111"/>
                <a:ext cx="662493" cy="3529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C842044-AEBC-5A88-C892-5D391D32568E}"/>
                  </a:ext>
                </a:extLst>
              </p:cNvPr>
              <p:cNvSpPr txBox="1"/>
              <p:nvPr/>
            </p:nvSpPr>
            <p:spPr>
              <a:xfrm>
                <a:off x="3568360" y="868694"/>
                <a:ext cx="669061" cy="3287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/>
                  <a:t>IDLE</a:t>
                </a:r>
              </a:p>
              <a:p>
                <a:pPr algn="ctr"/>
                <a:r>
                  <a:rPr lang="en-US" sz="800" dirty="0"/>
                  <a:t>(DSKY)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78084A6-4951-6CEB-6C06-3F11EBB67C6D}"/>
                </a:ext>
              </a:extLst>
            </p:cNvPr>
            <p:cNvGrpSpPr/>
            <p:nvPr/>
          </p:nvGrpSpPr>
          <p:grpSpPr>
            <a:xfrm>
              <a:off x="9600170" y="2751987"/>
              <a:ext cx="473206" cy="262235"/>
              <a:chOff x="4639239" y="1182496"/>
              <a:chExt cx="692520" cy="352927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C1901933-6BF6-5A0D-C9C6-2218D6446258}"/>
                  </a:ext>
                </a:extLst>
              </p:cNvPr>
              <p:cNvSpPr/>
              <p:nvPr/>
            </p:nvSpPr>
            <p:spPr>
              <a:xfrm>
                <a:off x="4659176" y="1182496"/>
                <a:ext cx="662493" cy="3529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C6FFCADD-644E-F0A4-5F5D-38EEAD12EEF6}"/>
                  </a:ext>
                </a:extLst>
              </p:cNvPr>
              <p:cNvSpPr txBox="1"/>
              <p:nvPr/>
            </p:nvSpPr>
            <p:spPr>
              <a:xfrm>
                <a:off x="4639239" y="1225270"/>
                <a:ext cx="692520" cy="289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OP1PH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CEF8A96-855F-6562-46B8-E76AD273496A}"/>
                </a:ext>
              </a:extLst>
            </p:cNvPr>
            <p:cNvGrpSpPr/>
            <p:nvPr/>
          </p:nvGrpSpPr>
          <p:grpSpPr>
            <a:xfrm>
              <a:off x="10490901" y="4604074"/>
              <a:ext cx="548088" cy="304008"/>
              <a:chOff x="4809607" y="5646749"/>
              <a:chExt cx="802106" cy="409146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4F7AF893-870E-12BF-3B00-1C12BA6032AC}"/>
                  </a:ext>
                </a:extLst>
              </p:cNvPr>
              <p:cNvSpPr/>
              <p:nvPr/>
            </p:nvSpPr>
            <p:spPr>
              <a:xfrm>
                <a:off x="4809607" y="5646749"/>
                <a:ext cx="802106" cy="4091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60C7074-A3A1-0B3F-A6E7-233E3780F767}"/>
                  </a:ext>
                </a:extLst>
              </p:cNvPr>
              <p:cNvSpPr txBox="1"/>
              <p:nvPr/>
            </p:nvSpPr>
            <p:spPr>
              <a:xfrm>
                <a:off x="4868784" y="5715669"/>
                <a:ext cx="699560" cy="289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OPRPH</a:t>
                </a:r>
              </a:p>
            </p:txBody>
          </p:sp>
        </p:grp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43F9D73-85AC-44C9-B187-8E228770701B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 flipH="1">
              <a:off x="9820602" y="4863561"/>
              <a:ext cx="750565" cy="50816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514E396-E249-4BD2-2276-1C6EBF90481F}"/>
                </a:ext>
              </a:extLst>
            </p:cNvPr>
            <p:cNvSpPr/>
            <p:nvPr/>
          </p:nvSpPr>
          <p:spPr>
            <a:xfrm>
              <a:off x="10083352" y="3923880"/>
              <a:ext cx="851515" cy="689830"/>
            </a:xfrm>
            <a:custGeom>
              <a:avLst/>
              <a:gdLst>
                <a:gd name="connsiteX0" fmla="*/ 0 w 1664043"/>
                <a:gd name="connsiteY0" fmla="*/ 214183 h 980302"/>
                <a:gd name="connsiteX1" fmla="*/ 90616 w 1664043"/>
                <a:gd name="connsiteY1" fmla="*/ 156519 h 980302"/>
                <a:gd name="connsiteX2" fmla="*/ 131805 w 1664043"/>
                <a:gd name="connsiteY2" fmla="*/ 131805 h 980302"/>
                <a:gd name="connsiteX3" fmla="*/ 172994 w 1664043"/>
                <a:gd name="connsiteY3" fmla="*/ 123567 h 980302"/>
                <a:gd name="connsiteX4" fmla="*/ 329513 w 1664043"/>
                <a:gd name="connsiteY4" fmla="*/ 65902 h 980302"/>
                <a:gd name="connsiteX5" fmla="*/ 395416 w 1664043"/>
                <a:gd name="connsiteY5" fmla="*/ 57665 h 980302"/>
                <a:gd name="connsiteX6" fmla="*/ 659027 w 1664043"/>
                <a:gd name="connsiteY6" fmla="*/ 0 h 980302"/>
                <a:gd name="connsiteX7" fmla="*/ 972065 w 1664043"/>
                <a:gd name="connsiteY7" fmla="*/ 16475 h 980302"/>
                <a:gd name="connsiteX8" fmla="*/ 1046205 w 1664043"/>
                <a:gd name="connsiteY8" fmla="*/ 32951 h 980302"/>
                <a:gd name="connsiteX9" fmla="*/ 1178011 w 1664043"/>
                <a:gd name="connsiteY9" fmla="*/ 49427 h 980302"/>
                <a:gd name="connsiteX10" fmla="*/ 1293340 w 1664043"/>
                <a:gd name="connsiteY10" fmla="*/ 98854 h 980302"/>
                <a:gd name="connsiteX11" fmla="*/ 1383957 w 1664043"/>
                <a:gd name="connsiteY11" fmla="*/ 164756 h 980302"/>
                <a:gd name="connsiteX12" fmla="*/ 1466335 w 1664043"/>
                <a:gd name="connsiteY12" fmla="*/ 230659 h 980302"/>
                <a:gd name="connsiteX13" fmla="*/ 1598140 w 1664043"/>
                <a:gd name="connsiteY13" fmla="*/ 403654 h 980302"/>
                <a:gd name="connsiteX14" fmla="*/ 1614616 w 1664043"/>
                <a:gd name="connsiteY14" fmla="*/ 436605 h 980302"/>
                <a:gd name="connsiteX15" fmla="*/ 1631092 w 1664043"/>
                <a:gd name="connsiteY15" fmla="*/ 634313 h 980302"/>
                <a:gd name="connsiteX16" fmla="*/ 1647567 w 1664043"/>
                <a:gd name="connsiteY16" fmla="*/ 782594 h 980302"/>
                <a:gd name="connsiteX17" fmla="*/ 1664043 w 1664043"/>
                <a:gd name="connsiteY17" fmla="*/ 980302 h 980302"/>
                <a:gd name="connsiteX0" fmla="*/ 0 w 1647858"/>
                <a:gd name="connsiteY0" fmla="*/ 214183 h 1121659"/>
                <a:gd name="connsiteX1" fmla="*/ 90616 w 1647858"/>
                <a:gd name="connsiteY1" fmla="*/ 156519 h 1121659"/>
                <a:gd name="connsiteX2" fmla="*/ 131805 w 1647858"/>
                <a:gd name="connsiteY2" fmla="*/ 131805 h 1121659"/>
                <a:gd name="connsiteX3" fmla="*/ 172994 w 1647858"/>
                <a:gd name="connsiteY3" fmla="*/ 123567 h 1121659"/>
                <a:gd name="connsiteX4" fmla="*/ 329513 w 1647858"/>
                <a:gd name="connsiteY4" fmla="*/ 65902 h 1121659"/>
                <a:gd name="connsiteX5" fmla="*/ 395416 w 1647858"/>
                <a:gd name="connsiteY5" fmla="*/ 57665 h 1121659"/>
                <a:gd name="connsiteX6" fmla="*/ 659027 w 1647858"/>
                <a:gd name="connsiteY6" fmla="*/ 0 h 1121659"/>
                <a:gd name="connsiteX7" fmla="*/ 972065 w 1647858"/>
                <a:gd name="connsiteY7" fmla="*/ 16475 h 1121659"/>
                <a:gd name="connsiteX8" fmla="*/ 1046205 w 1647858"/>
                <a:gd name="connsiteY8" fmla="*/ 32951 h 1121659"/>
                <a:gd name="connsiteX9" fmla="*/ 1178011 w 1647858"/>
                <a:gd name="connsiteY9" fmla="*/ 49427 h 1121659"/>
                <a:gd name="connsiteX10" fmla="*/ 1293340 w 1647858"/>
                <a:gd name="connsiteY10" fmla="*/ 98854 h 1121659"/>
                <a:gd name="connsiteX11" fmla="*/ 1383957 w 1647858"/>
                <a:gd name="connsiteY11" fmla="*/ 164756 h 1121659"/>
                <a:gd name="connsiteX12" fmla="*/ 1466335 w 1647858"/>
                <a:gd name="connsiteY12" fmla="*/ 230659 h 1121659"/>
                <a:gd name="connsiteX13" fmla="*/ 1598140 w 1647858"/>
                <a:gd name="connsiteY13" fmla="*/ 403654 h 1121659"/>
                <a:gd name="connsiteX14" fmla="*/ 1614616 w 1647858"/>
                <a:gd name="connsiteY14" fmla="*/ 436605 h 1121659"/>
                <a:gd name="connsiteX15" fmla="*/ 1631092 w 1647858"/>
                <a:gd name="connsiteY15" fmla="*/ 634313 h 1121659"/>
                <a:gd name="connsiteX16" fmla="*/ 1647567 w 1647858"/>
                <a:gd name="connsiteY16" fmla="*/ 782594 h 1121659"/>
                <a:gd name="connsiteX17" fmla="*/ 1584488 w 1647858"/>
                <a:gd name="connsiteY17" fmla="*/ 1121659 h 1121659"/>
                <a:gd name="connsiteX0" fmla="*/ 0 w 1647743"/>
                <a:gd name="connsiteY0" fmla="*/ 214183 h 1021877"/>
                <a:gd name="connsiteX1" fmla="*/ 90616 w 1647743"/>
                <a:gd name="connsiteY1" fmla="*/ 156519 h 1021877"/>
                <a:gd name="connsiteX2" fmla="*/ 131805 w 1647743"/>
                <a:gd name="connsiteY2" fmla="*/ 131805 h 1021877"/>
                <a:gd name="connsiteX3" fmla="*/ 172994 w 1647743"/>
                <a:gd name="connsiteY3" fmla="*/ 123567 h 1021877"/>
                <a:gd name="connsiteX4" fmla="*/ 329513 w 1647743"/>
                <a:gd name="connsiteY4" fmla="*/ 65902 h 1021877"/>
                <a:gd name="connsiteX5" fmla="*/ 395416 w 1647743"/>
                <a:gd name="connsiteY5" fmla="*/ 57665 h 1021877"/>
                <a:gd name="connsiteX6" fmla="*/ 659027 w 1647743"/>
                <a:gd name="connsiteY6" fmla="*/ 0 h 1021877"/>
                <a:gd name="connsiteX7" fmla="*/ 972065 w 1647743"/>
                <a:gd name="connsiteY7" fmla="*/ 16475 h 1021877"/>
                <a:gd name="connsiteX8" fmla="*/ 1046205 w 1647743"/>
                <a:gd name="connsiteY8" fmla="*/ 32951 h 1021877"/>
                <a:gd name="connsiteX9" fmla="*/ 1178011 w 1647743"/>
                <a:gd name="connsiteY9" fmla="*/ 49427 h 1021877"/>
                <a:gd name="connsiteX10" fmla="*/ 1293340 w 1647743"/>
                <a:gd name="connsiteY10" fmla="*/ 98854 h 1021877"/>
                <a:gd name="connsiteX11" fmla="*/ 1383957 w 1647743"/>
                <a:gd name="connsiteY11" fmla="*/ 164756 h 1021877"/>
                <a:gd name="connsiteX12" fmla="*/ 1466335 w 1647743"/>
                <a:gd name="connsiteY12" fmla="*/ 230659 h 1021877"/>
                <a:gd name="connsiteX13" fmla="*/ 1598140 w 1647743"/>
                <a:gd name="connsiteY13" fmla="*/ 403654 h 1021877"/>
                <a:gd name="connsiteX14" fmla="*/ 1614616 w 1647743"/>
                <a:gd name="connsiteY14" fmla="*/ 436605 h 1021877"/>
                <a:gd name="connsiteX15" fmla="*/ 1631092 w 1647743"/>
                <a:gd name="connsiteY15" fmla="*/ 634313 h 1021877"/>
                <a:gd name="connsiteX16" fmla="*/ 1647567 w 1647743"/>
                <a:gd name="connsiteY16" fmla="*/ 782594 h 1021877"/>
                <a:gd name="connsiteX17" fmla="*/ 1533863 w 1647743"/>
                <a:gd name="connsiteY17" fmla="*/ 1021877 h 1021877"/>
                <a:gd name="connsiteX0" fmla="*/ 0 w 1631488"/>
                <a:gd name="connsiteY0" fmla="*/ 214183 h 1021877"/>
                <a:gd name="connsiteX1" fmla="*/ 90616 w 1631488"/>
                <a:gd name="connsiteY1" fmla="*/ 156519 h 1021877"/>
                <a:gd name="connsiteX2" fmla="*/ 131805 w 1631488"/>
                <a:gd name="connsiteY2" fmla="*/ 131805 h 1021877"/>
                <a:gd name="connsiteX3" fmla="*/ 172994 w 1631488"/>
                <a:gd name="connsiteY3" fmla="*/ 123567 h 1021877"/>
                <a:gd name="connsiteX4" fmla="*/ 329513 w 1631488"/>
                <a:gd name="connsiteY4" fmla="*/ 65902 h 1021877"/>
                <a:gd name="connsiteX5" fmla="*/ 395416 w 1631488"/>
                <a:gd name="connsiteY5" fmla="*/ 57665 h 1021877"/>
                <a:gd name="connsiteX6" fmla="*/ 659027 w 1631488"/>
                <a:gd name="connsiteY6" fmla="*/ 0 h 1021877"/>
                <a:gd name="connsiteX7" fmla="*/ 972065 w 1631488"/>
                <a:gd name="connsiteY7" fmla="*/ 16475 h 1021877"/>
                <a:gd name="connsiteX8" fmla="*/ 1046205 w 1631488"/>
                <a:gd name="connsiteY8" fmla="*/ 32951 h 1021877"/>
                <a:gd name="connsiteX9" fmla="*/ 1178011 w 1631488"/>
                <a:gd name="connsiteY9" fmla="*/ 49427 h 1021877"/>
                <a:gd name="connsiteX10" fmla="*/ 1293340 w 1631488"/>
                <a:gd name="connsiteY10" fmla="*/ 98854 h 1021877"/>
                <a:gd name="connsiteX11" fmla="*/ 1383957 w 1631488"/>
                <a:gd name="connsiteY11" fmla="*/ 164756 h 1021877"/>
                <a:gd name="connsiteX12" fmla="*/ 1466335 w 1631488"/>
                <a:gd name="connsiteY12" fmla="*/ 230659 h 1021877"/>
                <a:gd name="connsiteX13" fmla="*/ 1598140 w 1631488"/>
                <a:gd name="connsiteY13" fmla="*/ 403654 h 1021877"/>
                <a:gd name="connsiteX14" fmla="*/ 1614616 w 1631488"/>
                <a:gd name="connsiteY14" fmla="*/ 436605 h 1021877"/>
                <a:gd name="connsiteX15" fmla="*/ 1631092 w 1631488"/>
                <a:gd name="connsiteY15" fmla="*/ 634313 h 1021877"/>
                <a:gd name="connsiteX16" fmla="*/ 1596942 w 1631488"/>
                <a:gd name="connsiteY16" fmla="*/ 815854 h 1021877"/>
                <a:gd name="connsiteX17" fmla="*/ 1533863 w 1631488"/>
                <a:gd name="connsiteY17" fmla="*/ 1021877 h 1021877"/>
                <a:gd name="connsiteX0" fmla="*/ 0 w 1633301"/>
                <a:gd name="connsiteY0" fmla="*/ 214183 h 1021877"/>
                <a:gd name="connsiteX1" fmla="*/ 90616 w 1633301"/>
                <a:gd name="connsiteY1" fmla="*/ 156519 h 1021877"/>
                <a:gd name="connsiteX2" fmla="*/ 131805 w 1633301"/>
                <a:gd name="connsiteY2" fmla="*/ 131805 h 1021877"/>
                <a:gd name="connsiteX3" fmla="*/ 172994 w 1633301"/>
                <a:gd name="connsiteY3" fmla="*/ 123567 h 1021877"/>
                <a:gd name="connsiteX4" fmla="*/ 329513 w 1633301"/>
                <a:gd name="connsiteY4" fmla="*/ 65902 h 1021877"/>
                <a:gd name="connsiteX5" fmla="*/ 395416 w 1633301"/>
                <a:gd name="connsiteY5" fmla="*/ 57665 h 1021877"/>
                <a:gd name="connsiteX6" fmla="*/ 659027 w 1633301"/>
                <a:gd name="connsiteY6" fmla="*/ 0 h 1021877"/>
                <a:gd name="connsiteX7" fmla="*/ 972065 w 1633301"/>
                <a:gd name="connsiteY7" fmla="*/ 16475 h 1021877"/>
                <a:gd name="connsiteX8" fmla="*/ 1046205 w 1633301"/>
                <a:gd name="connsiteY8" fmla="*/ 32951 h 1021877"/>
                <a:gd name="connsiteX9" fmla="*/ 1178011 w 1633301"/>
                <a:gd name="connsiteY9" fmla="*/ 49427 h 1021877"/>
                <a:gd name="connsiteX10" fmla="*/ 1293340 w 1633301"/>
                <a:gd name="connsiteY10" fmla="*/ 98854 h 1021877"/>
                <a:gd name="connsiteX11" fmla="*/ 1383957 w 1633301"/>
                <a:gd name="connsiteY11" fmla="*/ 164756 h 1021877"/>
                <a:gd name="connsiteX12" fmla="*/ 1466335 w 1633301"/>
                <a:gd name="connsiteY12" fmla="*/ 230659 h 1021877"/>
                <a:gd name="connsiteX13" fmla="*/ 1598140 w 1633301"/>
                <a:gd name="connsiteY13" fmla="*/ 403654 h 1021877"/>
                <a:gd name="connsiteX14" fmla="*/ 1614616 w 1633301"/>
                <a:gd name="connsiteY14" fmla="*/ 436605 h 1021877"/>
                <a:gd name="connsiteX15" fmla="*/ 1631092 w 1633301"/>
                <a:gd name="connsiteY15" fmla="*/ 634313 h 1021877"/>
                <a:gd name="connsiteX16" fmla="*/ 1633103 w 1633301"/>
                <a:gd name="connsiteY16" fmla="*/ 824170 h 1021877"/>
                <a:gd name="connsiteX17" fmla="*/ 1533863 w 1633301"/>
                <a:gd name="connsiteY17" fmla="*/ 1021877 h 1021877"/>
                <a:gd name="connsiteX0" fmla="*/ 0 w 1633351"/>
                <a:gd name="connsiteY0" fmla="*/ 214183 h 1021877"/>
                <a:gd name="connsiteX1" fmla="*/ 90616 w 1633351"/>
                <a:gd name="connsiteY1" fmla="*/ 156519 h 1021877"/>
                <a:gd name="connsiteX2" fmla="*/ 131805 w 1633351"/>
                <a:gd name="connsiteY2" fmla="*/ 131805 h 1021877"/>
                <a:gd name="connsiteX3" fmla="*/ 172994 w 1633351"/>
                <a:gd name="connsiteY3" fmla="*/ 123567 h 1021877"/>
                <a:gd name="connsiteX4" fmla="*/ 329513 w 1633351"/>
                <a:gd name="connsiteY4" fmla="*/ 65902 h 1021877"/>
                <a:gd name="connsiteX5" fmla="*/ 395416 w 1633351"/>
                <a:gd name="connsiteY5" fmla="*/ 57665 h 1021877"/>
                <a:gd name="connsiteX6" fmla="*/ 659027 w 1633351"/>
                <a:gd name="connsiteY6" fmla="*/ 0 h 1021877"/>
                <a:gd name="connsiteX7" fmla="*/ 972065 w 1633351"/>
                <a:gd name="connsiteY7" fmla="*/ 16475 h 1021877"/>
                <a:gd name="connsiteX8" fmla="*/ 1046205 w 1633351"/>
                <a:gd name="connsiteY8" fmla="*/ 32951 h 1021877"/>
                <a:gd name="connsiteX9" fmla="*/ 1178011 w 1633351"/>
                <a:gd name="connsiteY9" fmla="*/ 49427 h 1021877"/>
                <a:gd name="connsiteX10" fmla="*/ 1293340 w 1633351"/>
                <a:gd name="connsiteY10" fmla="*/ 98854 h 1021877"/>
                <a:gd name="connsiteX11" fmla="*/ 1383957 w 1633351"/>
                <a:gd name="connsiteY11" fmla="*/ 164756 h 1021877"/>
                <a:gd name="connsiteX12" fmla="*/ 1466335 w 1633351"/>
                <a:gd name="connsiteY12" fmla="*/ 230659 h 1021877"/>
                <a:gd name="connsiteX13" fmla="*/ 1598140 w 1633351"/>
                <a:gd name="connsiteY13" fmla="*/ 403654 h 1021877"/>
                <a:gd name="connsiteX14" fmla="*/ 1614616 w 1633351"/>
                <a:gd name="connsiteY14" fmla="*/ 436605 h 1021877"/>
                <a:gd name="connsiteX15" fmla="*/ 1631092 w 1633351"/>
                <a:gd name="connsiteY15" fmla="*/ 634313 h 1021877"/>
                <a:gd name="connsiteX16" fmla="*/ 1560781 w 1633351"/>
                <a:gd name="connsiteY16" fmla="*/ 982158 h 1021877"/>
                <a:gd name="connsiteX17" fmla="*/ 1533863 w 1633351"/>
                <a:gd name="connsiteY17" fmla="*/ 1021877 h 102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3351" h="1021877">
                  <a:moveTo>
                    <a:pt x="0" y="214183"/>
                  </a:moveTo>
                  <a:cubicBezTo>
                    <a:pt x="66681" y="160838"/>
                    <a:pt x="13825" y="198405"/>
                    <a:pt x="90616" y="156519"/>
                  </a:cubicBezTo>
                  <a:cubicBezTo>
                    <a:pt x="104672" y="148852"/>
                    <a:pt x="116939" y="137752"/>
                    <a:pt x="131805" y="131805"/>
                  </a:cubicBezTo>
                  <a:cubicBezTo>
                    <a:pt x="144805" y="126605"/>
                    <a:pt x="159264" y="126313"/>
                    <a:pt x="172994" y="123567"/>
                  </a:cubicBezTo>
                  <a:cubicBezTo>
                    <a:pt x="237575" y="94865"/>
                    <a:pt x="259135" y="81541"/>
                    <a:pt x="329513" y="65902"/>
                  </a:cubicBezTo>
                  <a:cubicBezTo>
                    <a:pt x="351124" y="61100"/>
                    <a:pt x="373448" y="60411"/>
                    <a:pt x="395416" y="57665"/>
                  </a:cubicBezTo>
                  <a:cubicBezTo>
                    <a:pt x="597574" y="-94"/>
                    <a:pt x="508685" y="13668"/>
                    <a:pt x="659027" y="0"/>
                  </a:cubicBezTo>
                  <a:cubicBezTo>
                    <a:pt x="763373" y="5492"/>
                    <a:pt x="867951" y="7614"/>
                    <a:pt x="972065" y="16475"/>
                  </a:cubicBezTo>
                  <a:cubicBezTo>
                    <a:pt x="997290" y="18622"/>
                    <a:pt x="1021207" y="28951"/>
                    <a:pt x="1046205" y="32951"/>
                  </a:cubicBezTo>
                  <a:cubicBezTo>
                    <a:pt x="1089926" y="39947"/>
                    <a:pt x="1134076" y="43935"/>
                    <a:pt x="1178011" y="49427"/>
                  </a:cubicBezTo>
                  <a:cubicBezTo>
                    <a:pt x="1216454" y="65903"/>
                    <a:pt x="1256848" y="78418"/>
                    <a:pt x="1293340" y="98854"/>
                  </a:cubicBezTo>
                  <a:cubicBezTo>
                    <a:pt x="1325927" y="117103"/>
                    <a:pt x="1354248" y="142121"/>
                    <a:pt x="1383957" y="164756"/>
                  </a:cubicBezTo>
                  <a:cubicBezTo>
                    <a:pt x="1411929" y="186068"/>
                    <a:pt x="1441469" y="205793"/>
                    <a:pt x="1466335" y="230659"/>
                  </a:cubicBezTo>
                  <a:cubicBezTo>
                    <a:pt x="1527308" y="291632"/>
                    <a:pt x="1557859" y="334602"/>
                    <a:pt x="1598140" y="403654"/>
                  </a:cubicBezTo>
                  <a:cubicBezTo>
                    <a:pt x="1604328" y="414261"/>
                    <a:pt x="1609124" y="425621"/>
                    <a:pt x="1614616" y="436605"/>
                  </a:cubicBezTo>
                  <a:cubicBezTo>
                    <a:pt x="1619761" y="503488"/>
                    <a:pt x="1640064" y="543388"/>
                    <a:pt x="1631092" y="634313"/>
                  </a:cubicBezTo>
                  <a:cubicBezTo>
                    <a:pt x="1622120" y="725238"/>
                    <a:pt x="1556651" y="932599"/>
                    <a:pt x="1560781" y="982158"/>
                  </a:cubicBezTo>
                  <a:cubicBezTo>
                    <a:pt x="1566273" y="1048061"/>
                    <a:pt x="1528371" y="955974"/>
                    <a:pt x="1533863" y="102187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C5A5719-A729-EA10-0F56-2AAE6BD8EE54}"/>
                </a:ext>
              </a:extLst>
            </p:cNvPr>
            <p:cNvSpPr txBox="1"/>
            <p:nvPr/>
          </p:nvSpPr>
          <p:spPr>
            <a:xfrm>
              <a:off x="10219241" y="5032183"/>
              <a:ext cx="4780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Always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429895E-2534-47C6-5FB2-8368C874BCBE}"/>
                </a:ext>
              </a:extLst>
            </p:cNvPr>
            <p:cNvSpPr txBox="1"/>
            <p:nvPr/>
          </p:nvSpPr>
          <p:spPr>
            <a:xfrm>
              <a:off x="9002742" y="2017753"/>
              <a:ext cx="15601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 Phase Tracking SM</a:t>
              </a:r>
            </a:p>
          </p:txBody>
        </p:sp>
      </p:grp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B885F462-403F-B61D-E7D1-E0E9202E1BCC}"/>
              </a:ext>
            </a:extLst>
          </p:cNvPr>
          <p:cNvCxnSpPr>
            <a:cxnSpLocks/>
          </p:cNvCxnSpPr>
          <p:nvPr/>
        </p:nvCxnSpPr>
        <p:spPr>
          <a:xfrm flipV="1">
            <a:off x="6869111" y="2273420"/>
            <a:ext cx="2155620" cy="130052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8E26FB8D-3723-3161-2E8A-76AD980F81B9}"/>
              </a:ext>
            </a:extLst>
          </p:cNvPr>
          <p:cNvCxnSpPr>
            <a:cxnSpLocks/>
          </p:cNvCxnSpPr>
          <p:nvPr/>
        </p:nvCxnSpPr>
        <p:spPr>
          <a:xfrm>
            <a:off x="6875876" y="4546384"/>
            <a:ext cx="2172708" cy="97074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0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6177A-4D3C-1DC5-E90D-A6679479E269}"/>
              </a:ext>
            </a:extLst>
          </p:cNvPr>
          <p:cNvSpPr txBox="1"/>
          <p:nvPr/>
        </p:nvSpPr>
        <p:spPr>
          <a:xfrm>
            <a:off x="1070918" y="288324"/>
            <a:ext cx="241572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BCD Arithmetic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8412B-1F6C-E0FE-F215-0D56875F0FD3}"/>
              </a:ext>
            </a:extLst>
          </p:cNvPr>
          <p:cNvSpPr txBox="1"/>
          <p:nvPr/>
        </p:nvSpPr>
        <p:spPr>
          <a:xfrm>
            <a:off x="535451" y="1490008"/>
            <a:ext cx="1592103" cy="17851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A, B={0..9] BCD/Hex</a:t>
            </a:r>
          </a:p>
          <a:p>
            <a:r>
              <a:rPr lang="en-US" sz="1100" dirty="0"/>
              <a:t>S=[0..18]BCD, [0..12]Hex</a:t>
            </a:r>
          </a:p>
          <a:p>
            <a:endParaRPr lang="en-US" sz="1100" dirty="0"/>
          </a:p>
          <a:p>
            <a:r>
              <a:rPr lang="en-US" sz="1100" dirty="0"/>
              <a:t>   7</a:t>
            </a:r>
          </a:p>
          <a:p>
            <a:r>
              <a:rPr lang="en-US" sz="1100" dirty="0"/>
              <a:t>+ 5</a:t>
            </a:r>
          </a:p>
          <a:p>
            <a:r>
              <a:rPr lang="en-US" sz="1100" dirty="0"/>
              <a:t>-----</a:t>
            </a:r>
          </a:p>
          <a:p>
            <a:r>
              <a:rPr lang="en-US" sz="1100" dirty="0"/>
              <a:t>0xC         If S&gt;9 then</a:t>
            </a:r>
          </a:p>
          <a:p>
            <a:r>
              <a:rPr lang="en-US" sz="1100" dirty="0"/>
              <a:t>+  6             Add 6 to S</a:t>
            </a:r>
          </a:p>
          <a:p>
            <a:r>
              <a:rPr lang="en-US" sz="1100" dirty="0"/>
              <a:t>-----</a:t>
            </a:r>
          </a:p>
          <a:p>
            <a:r>
              <a:rPr lang="en-US" sz="1100" dirty="0"/>
              <a:t>12 </a:t>
            </a:r>
            <a:r>
              <a:rPr lang="en-US" sz="1100" dirty="0" err="1"/>
              <a:t>bcd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1D7D21-A188-418E-4B6A-91F4E0BC6A07}"/>
              </a:ext>
            </a:extLst>
          </p:cNvPr>
          <p:cNvSpPr/>
          <p:nvPr/>
        </p:nvSpPr>
        <p:spPr>
          <a:xfrm>
            <a:off x="420130" y="1318053"/>
            <a:ext cx="3207080" cy="3509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903DC-8703-822D-68F7-853E1CAE9AE1}"/>
              </a:ext>
            </a:extLst>
          </p:cNvPr>
          <p:cNvSpPr txBox="1"/>
          <p:nvPr/>
        </p:nvSpPr>
        <p:spPr>
          <a:xfrm>
            <a:off x="3970393" y="2213283"/>
            <a:ext cx="2920992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A-B</a:t>
            </a:r>
          </a:p>
          <a:p>
            <a:r>
              <a:rPr lang="en-US" sz="1100" dirty="0"/>
              <a:t>Compute 10’s complement of B {</a:t>
            </a:r>
          </a:p>
          <a:p>
            <a:r>
              <a:rPr lang="en-US" sz="1100" dirty="0"/>
              <a:t>    Take  1’s complement of each digit of B</a:t>
            </a:r>
          </a:p>
          <a:p>
            <a:r>
              <a:rPr lang="en-US" sz="1100" dirty="0"/>
              <a:t>    Add b’1010 to each digit of B</a:t>
            </a:r>
          </a:p>
          <a:p>
            <a:r>
              <a:rPr lang="en-US" sz="1100" dirty="0"/>
              <a:t>    Add 1 B (add 1 to digit 1 and propagate carry)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Add A</a:t>
            </a:r>
          </a:p>
          <a:p>
            <a:r>
              <a:rPr lang="en-US" sz="1100" dirty="0"/>
              <a:t>If final carry out then difference is positive</a:t>
            </a:r>
          </a:p>
          <a:p>
            <a:r>
              <a:rPr lang="en-US" sz="1100" dirty="0"/>
              <a:t>    Discard carry out</a:t>
            </a:r>
          </a:p>
          <a:p>
            <a:r>
              <a:rPr lang="en-US" sz="1100" dirty="0"/>
              <a:t>Else difference is negative</a:t>
            </a:r>
          </a:p>
          <a:p>
            <a:r>
              <a:rPr lang="en-US" sz="1100" dirty="0"/>
              <a:t>    Take 10’s complement</a:t>
            </a:r>
          </a:p>
          <a:p>
            <a:r>
              <a:rPr lang="en-US" sz="1100" dirty="0"/>
              <a:t>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4895EE-BAB1-747C-860A-74AD0C829C9F}"/>
              </a:ext>
            </a:extLst>
          </p:cNvPr>
          <p:cNvSpPr/>
          <p:nvPr/>
        </p:nvSpPr>
        <p:spPr>
          <a:xfrm>
            <a:off x="3880021" y="288324"/>
            <a:ext cx="7990702" cy="6170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DEFC427-FC40-1905-0C82-DD2F15E6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84611"/>
              </p:ext>
            </p:extLst>
          </p:nvPr>
        </p:nvGraphicFramePr>
        <p:xfrm>
          <a:off x="7193623" y="617088"/>
          <a:ext cx="4343400" cy="217170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3400646632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176103360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1429029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35664971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3719587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1782221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60085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8410993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1601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8213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515755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098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minuend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64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subtrahend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709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810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1's complement of subtrahend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86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7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9's complement of subtrahend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18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minuend + 1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442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result digit &gt; 9 then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15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6 else add 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684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carry=1 sum is pos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6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650573-F174-FE84-A549-FC23BD1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07389"/>
              </p:ext>
            </p:extLst>
          </p:nvPr>
        </p:nvGraphicFramePr>
        <p:xfrm>
          <a:off x="7193623" y="3429000"/>
          <a:ext cx="4343400" cy="272034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860767953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533611798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37249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432392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33555775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42147088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40028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387823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92946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56568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6160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6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89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3634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276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1's complement of subtrahend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21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176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9's complement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922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minuend + 1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92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carry is 0 so difference is neg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27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1's complement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4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9's complement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9389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1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392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29739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86E37B8-692C-4243-80B8-BBD4681EAC1C}"/>
              </a:ext>
            </a:extLst>
          </p:cNvPr>
          <p:cNvSpPr txBox="1"/>
          <p:nvPr/>
        </p:nvSpPr>
        <p:spPr>
          <a:xfrm>
            <a:off x="3970393" y="479526"/>
            <a:ext cx="2920991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For a decimal digit Z:</a:t>
            </a:r>
          </a:p>
          <a:p>
            <a:r>
              <a:rPr lang="en-US" sz="1100" dirty="0"/>
              <a:t>    The 9’s complement (9-Z) on the </a:t>
            </a:r>
          </a:p>
          <a:p>
            <a:r>
              <a:rPr lang="en-US" sz="1100" dirty="0"/>
              <a:t>    decimal number wheel is the same </a:t>
            </a:r>
          </a:p>
          <a:p>
            <a:r>
              <a:rPr lang="en-US" sz="1100" dirty="0"/>
              <a:t>    as comp(</a:t>
            </a:r>
            <a:r>
              <a:rPr lang="en-US" sz="1100" dirty="0" err="1"/>
              <a:t>Z</a:t>
            </a:r>
            <a:r>
              <a:rPr lang="en-US" sz="1100" baseline="-25000" dirty="0" err="1"/>
              <a:t>bcd</a:t>
            </a:r>
            <a:r>
              <a:rPr lang="en-US" sz="1100" dirty="0"/>
              <a:t>)+0xA on the hex number wheel</a:t>
            </a:r>
          </a:p>
          <a:p>
            <a:endParaRPr lang="en-US" sz="1100" dirty="0"/>
          </a:p>
          <a:p>
            <a:r>
              <a:rPr lang="en-US" sz="1100" dirty="0"/>
              <a:t>    The 10’s complement of a multi-digit number</a:t>
            </a:r>
          </a:p>
          <a:p>
            <a:r>
              <a:rPr lang="en-US" sz="1100" dirty="0"/>
              <a:t>     is the 9’s complement of each digit with 1</a:t>
            </a:r>
          </a:p>
          <a:p>
            <a:r>
              <a:rPr lang="en-US" sz="1100" dirty="0"/>
              <a:t>     added-with-carry to the multi-digit result 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4019618-ECAA-9F26-4166-5D58CEED1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62916"/>
              </p:ext>
            </p:extLst>
          </p:nvPr>
        </p:nvGraphicFramePr>
        <p:xfrm>
          <a:off x="518975" y="3429000"/>
          <a:ext cx="3429000" cy="109728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6422814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7751132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409458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239908300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392530745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1143963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65602734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36453314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84011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94534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500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320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755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331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bdc correction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14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210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5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7380D-C2AE-5F2B-7FF1-625368844DC1}"/>
              </a:ext>
            </a:extLst>
          </p:cNvPr>
          <p:cNvSpPr txBox="1"/>
          <p:nvPr/>
        </p:nvSpPr>
        <p:spPr>
          <a:xfrm>
            <a:off x="3874620" y="1477738"/>
            <a:ext cx="1787477" cy="504753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Reset Vector (CLR)</a:t>
            </a:r>
          </a:p>
          <a:p>
            <a:endParaRPr lang="en-US" sz="1400" dirty="0"/>
          </a:p>
          <a:p>
            <a:r>
              <a:rPr lang="en-US" sz="1400" dirty="0"/>
              <a:t>Interrupt Vector Table</a:t>
            </a:r>
          </a:p>
          <a:p>
            <a:r>
              <a:rPr lang="en-US" sz="1400" dirty="0"/>
              <a:t>DSKY Loop</a:t>
            </a:r>
          </a:p>
          <a:p>
            <a:r>
              <a:rPr lang="en-US" sz="1400" dirty="0"/>
              <a:t>Interrupt Routines</a:t>
            </a:r>
          </a:p>
          <a:p>
            <a:pPr lvl="1"/>
            <a:r>
              <a:rPr lang="en-US" sz="1400" dirty="0"/>
              <a:t>ZERO</a:t>
            </a:r>
          </a:p>
          <a:p>
            <a:pPr lvl="1"/>
            <a:r>
              <a:rPr lang="en-US" sz="1400" dirty="0"/>
              <a:t>ONE</a:t>
            </a:r>
          </a:p>
          <a:p>
            <a:pPr lvl="1"/>
            <a:r>
              <a:rPr lang="en-US" sz="1400" dirty="0"/>
              <a:t>TWO</a:t>
            </a:r>
          </a:p>
          <a:p>
            <a:pPr lvl="1"/>
            <a:r>
              <a:rPr lang="en-US" sz="1400" dirty="0"/>
              <a:t>THREE</a:t>
            </a:r>
          </a:p>
          <a:p>
            <a:pPr lvl="1"/>
            <a:r>
              <a:rPr lang="en-US" sz="1400" dirty="0"/>
              <a:t>FOUR</a:t>
            </a:r>
          </a:p>
          <a:p>
            <a:pPr lvl="1"/>
            <a:r>
              <a:rPr lang="en-US" sz="1400" dirty="0"/>
              <a:t>FOVE</a:t>
            </a:r>
          </a:p>
          <a:p>
            <a:pPr lvl="1"/>
            <a:r>
              <a:rPr lang="en-US" sz="1400" dirty="0"/>
              <a:t>SIX</a:t>
            </a:r>
          </a:p>
          <a:p>
            <a:pPr lvl="1"/>
            <a:r>
              <a:rPr lang="en-US" sz="1400" dirty="0"/>
              <a:t>SEVEN</a:t>
            </a:r>
          </a:p>
          <a:p>
            <a:pPr lvl="1"/>
            <a:r>
              <a:rPr lang="en-US" sz="1400" dirty="0"/>
              <a:t>EIGHT</a:t>
            </a:r>
          </a:p>
          <a:p>
            <a:pPr lvl="1"/>
            <a:r>
              <a:rPr lang="en-US" sz="1400" dirty="0"/>
              <a:t>NINE</a:t>
            </a:r>
          </a:p>
          <a:p>
            <a:pPr lvl="1"/>
            <a:r>
              <a:rPr lang="en-US" sz="1400" dirty="0"/>
              <a:t>DP</a:t>
            </a:r>
          </a:p>
          <a:p>
            <a:pPr lvl="1"/>
            <a:r>
              <a:rPr lang="en-US" sz="1400" dirty="0"/>
              <a:t>CLR</a:t>
            </a:r>
          </a:p>
          <a:p>
            <a:pPr lvl="1"/>
            <a:r>
              <a:rPr lang="en-US" sz="1400" dirty="0"/>
              <a:t>ENTOP1</a:t>
            </a:r>
          </a:p>
          <a:p>
            <a:pPr lvl="1"/>
            <a:r>
              <a:rPr lang="en-US" sz="1400" dirty="0"/>
              <a:t>MINUS</a:t>
            </a:r>
          </a:p>
          <a:p>
            <a:pPr lvl="1"/>
            <a:r>
              <a:rPr lang="en-US" sz="1400" dirty="0"/>
              <a:t>SUB</a:t>
            </a:r>
          </a:p>
          <a:p>
            <a:pPr lvl="1"/>
            <a:r>
              <a:rPr lang="en-US" sz="1400" dirty="0"/>
              <a:t>PLUS</a:t>
            </a:r>
          </a:p>
          <a:p>
            <a:pPr lvl="1"/>
            <a:r>
              <a:rPr lang="en-US" sz="1400" dirty="0"/>
              <a:t>MULT</a:t>
            </a:r>
          </a:p>
          <a:p>
            <a:pPr lvl="1"/>
            <a:r>
              <a:rPr lang="en-US" sz="1400" dirty="0"/>
              <a:t>DIV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21A9F-4E98-D0D3-A75E-3EA11E3B870F}"/>
              </a:ext>
            </a:extLst>
          </p:cNvPr>
          <p:cNvSpPr txBox="1"/>
          <p:nvPr/>
        </p:nvSpPr>
        <p:spPr>
          <a:xfrm>
            <a:off x="6642848" y="3502028"/>
            <a:ext cx="2096023" cy="30469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HWIntEn</a:t>
            </a:r>
            <a:endParaRPr lang="en-US" sz="1200" dirty="0"/>
          </a:p>
          <a:p>
            <a:r>
              <a:rPr lang="en-US" sz="1200" dirty="0"/>
              <a:t>Display Enable</a:t>
            </a:r>
          </a:p>
          <a:p>
            <a:r>
              <a:rPr lang="en-US" sz="1200" dirty="0"/>
              <a:t>Display XDig0</a:t>
            </a:r>
          </a:p>
          <a:p>
            <a:r>
              <a:rPr lang="en-US" sz="1200" dirty="0"/>
              <a:t>Display XDig1</a:t>
            </a:r>
          </a:p>
          <a:p>
            <a:r>
              <a:rPr lang="en-US" sz="1200" dirty="0"/>
              <a:t>Display XDig2</a:t>
            </a:r>
          </a:p>
          <a:p>
            <a:r>
              <a:rPr lang="en-US" sz="1200" dirty="0"/>
              <a:t>Display XDig3</a:t>
            </a:r>
          </a:p>
          <a:p>
            <a:r>
              <a:rPr lang="en-US" sz="1200" dirty="0"/>
              <a:t>Display XDig4</a:t>
            </a:r>
          </a:p>
          <a:p>
            <a:r>
              <a:rPr lang="en-US" sz="1200" dirty="0"/>
              <a:t>Display XDig5</a:t>
            </a:r>
          </a:p>
          <a:p>
            <a:r>
              <a:rPr lang="en-US" sz="1200" dirty="0"/>
              <a:t>Display XDig6</a:t>
            </a:r>
          </a:p>
          <a:p>
            <a:r>
              <a:rPr lang="en-US" sz="1200" dirty="0"/>
              <a:t>Display XDig7</a:t>
            </a:r>
          </a:p>
          <a:p>
            <a:r>
              <a:rPr lang="en-US" sz="1200" dirty="0"/>
              <a:t>Display </a:t>
            </a:r>
            <a:r>
              <a:rPr lang="en-US" sz="1200" dirty="0" err="1"/>
              <a:t>DigError</a:t>
            </a:r>
            <a:endParaRPr lang="en-US" sz="1200" dirty="0"/>
          </a:p>
          <a:p>
            <a:r>
              <a:rPr lang="en-US" sz="1200" dirty="0"/>
              <a:t>Display Disable</a:t>
            </a:r>
          </a:p>
          <a:p>
            <a:r>
              <a:rPr lang="en-US" sz="1200" dirty="0"/>
              <a:t>Activate Row0, Sense Columns</a:t>
            </a:r>
          </a:p>
          <a:p>
            <a:r>
              <a:rPr lang="en-US" sz="1200" dirty="0"/>
              <a:t>Activate Row1, Sense Columns</a:t>
            </a:r>
          </a:p>
          <a:p>
            <a:r>
              <a:rPr lang="en-US" sz="1200" dirty="0"/>
              <a:t>Activate Row2, Sense Columns</a:t>
            </a:r>
          </a:p>
          <a:p>
            <a:r>
              <a:rPr lang="en-US" sz="1200" dirty="0"/>
              <a:t>Activate Row3, Sense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842F3-0866-23FD-C8AD-8E4FAD766250}"/>
              </a:ext>
            </a:extLst>
          </p:cNvPr>
          <p:cNvSpPr txBox="1"/>
          <p:nvPr/>
        </p:nvSpPr>
        <p:spPr>
          <a:xfrm>
            <a:off x="8559482" y="624145"/>
            <a:ext cx="1614994" cy="39703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JMP	ONE</a:t>
            </a:r>
          </a:p>
          <a:p>
            <a:r>
              <a:rPr lang="en-US" sz="1200" dirty="0"/>
              <a:t>JMP	FOUR</a:t>
            </a:r>
          </a:p>
          <a:p>
            <a:r>
              <a:rPr lang="en-US" sz="1200" dirty="0"/>
              <a:t>JMP	SEVEN</a:t>
            </a:r>
          </a:p>
          <a:p>
            <a:r>
              <a:rPr lang="en-US" sz="1200" dirty="0"/>
              <a:t>JMP	ZERO</a:t>
            </a:r>
          </a:p>
          <a:p>
            <a:r>
              <a:rPr lang="en-US" sz="1200" dirty="0"/>
              <a:t>JMP	TWO</a:t>
            </a:r>
          </a:p>
          <a:p>
            <a:r>
              <a:rPr lang="en-US" sz="1200" dirty="0"/>
              <a:t>JMP	FIVE</a:t>
            </a:r>
          </a:p>
          <a:p>
            <a:r>
              <a:rPr lang="en-US" sz="1200" dirty="0"/>
              <a:t>JMP	EIGHT</a:t>
            </a:r>
          </a:p>
          <a:p>
            <a:r>
              <a:rPr lang="en-US" sz="1200" dirty="0"/>
              <a:t>JMP	DP</a:t>
            </a:r>
          </a:p>
          <a:p>
            <a:r>
              <a:rPr lang="en-US" sz="1200" dirty="0"/>
              <a:t>JMP	THREE</a:t>
            </a:r>
          </a:p>
          <a:p>
            <a:r>
              <a:rPr lang="en-US" sz="1200" dirty="0"/>
              <a:t>JMP	SIX</a:t>
            </a:r>
          </a:p>
          <a:p>
            <a:r>
              <a:rPr lang="en-US" sz="1200" dirty="0"/>
              <a:t>JMP	NINE</a:t>
            </a:r>
          </a:p>
          <a:p>
            <a:r>
              <a:rPr lang="en-US" sz="1200" dirty="0"/>
              <a:t>JMP	ENTOP1</a:t>
            </a:r>
          </a:p>
          <a:p>
            <a:r>
              <a:rPr lang="en-US" sz="1200" dirty="0"/>
              <a:t>JMP	PLUS</a:t>
            </a:r>
          </a:p>
          <a:p>
            <a:r>
              <a:rPr lang="en-US" sz="1200" dirty="0"/>
              <a:t>JMP	MINUS</a:t>
            </a:r>
          </a:p>
          <a:p>
            <a:r>
              <a:rPr lang="en-US" sz="1200" dirty="0"/>
              <a:t>JMP	MULT</a:t>
            </a:r>
          </a:p>
          <a:p>
            <a:r>
              <a:rPr lang="en-US" sz="1200" dirty="0"/>
              <a:t>JMP	DIV</a:t>
            </a:r>
          </a:p>
          <a:p>
            <a:r>
              <a:rPr lang="en-US" sz="1200" dirty="0"/>
              <a:t>JMP	CLR</a:t>
            </a:r>
          </a:p>
          <a:p>
            <a:r>
              <a:rPr lang="en-US" sz="1200" dirty="0"/>
              <a:t>JMP	X1(CLR)</a:t>
            </a:r>
          </a:p>
          <a:p>
            <a:r>
              <a:rPr lang="en-US" sz="1200" dirty="0"/>
              <a:t>JMP	X2(CLR)</a:t>
            </a:r>
          </a:p>
          <a:p>
            <a:r>
              <a:rPr lang="en-US" sz="1200" dirty="0"/>
              <a:t>JMP	X3(CLR)</a:t>
            </a:r>
          </a:p>
          <a:p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385F9E-EBA8-6A1E-B0EF-65A16B6F0927}"/>
              </a:ext>
            </a:extLst>
          </p:cNvPr>
          <p:cNvCxnSpPr>
            <a:cxnSpLocks/>
          </p:cNvCxnSpPr>
          <p:nvPr/>
        </p:nvCxnSpPr>
        <p:spPr>
          <a:xfrm>
            <a:off x="5662097" y="2084173"/>
            <a:ext cx="2278047" cy="3880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C26279-0166-DC01-447F-B4E571DD3B2C}"/>
              </a:ext>
            </a:extLst>
          </p:cNvPr>
          <p:cNvCxnSpPr>
            <a:cxnSpLocks/>
          </p:cNvCxnSpPr>
          <p:nvPr/>
        </p:nvCxnSpPr>
        <p:spPr>
          <a:xfrm>
            <a:off x="4783667" y="2322136"/>
            <a:ext cx="1371600" cy="25715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0A7606-7390-6827-7069-98DB3037CD8C}"/>
              </a:ext>
            </a:extLst>
          </p:cNvPr>
          <p:cNvSpPr txBox="1"/>
          <p:nvPr/>
        </p:nvSpPr>
        <p:spPr>
          <a:xfrm>
            <a:off x="482601" y="596649"/>
            <a:ext cx="3708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MicroCode</a:t>
            </a:r>
            <a:r>
              <a:rPr lang="en-US" sz="2800" dirty="0"/>
              <a:t> Organization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87B47BE9-C0AB-9819-8541-97C124398DE6}"/>
              </a:ext>
            </a:extLst>
          </p:cNvPr>
          <p:cNvSpPr/>
          <p:nvPr/>
        </p:nvSpPr>
        <p:spPr>
          <a:xfrm>
            <a:off x="8119533" y="694267"/>
            <a:ext cx="439949" cy="3598333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A2375FD-27A3-9B16-3B11-8BC2662C6087}"/>
              </a:ext>
            </a:extLst>
          </p:cNvPr>
          <p:cNvSpPr/>
          <p:nvPr/>
        </p:nvSpPr>
        <p:spPr>
          <a:xfrm>
            <a:off x="6243979" y="3572933"/>
            <a:ext cx="439949" cy="288239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4AD316-00A1-D2D8-165E-6DA4738A73E6}"/>
              </a:ext>
            </a:extLst>
          </p:cNvPr>
          <p:cNvGrpSpPr/>
          <p:nvPr/>
        </p:nvGrpSpPr>
        <p:grpSpPr>
          <a:xfrm>
            <a:off x="3698788" y="1647568"/>
            <a:ext cx="1963309" cy="609600"/>
            <a:chOff x="3698788" y="1647568"/>
            <a:chExt cx="1963309" cy="609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B1A781-5A90-D774-79EE-273F5391558A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94" y="1647568"/>
              <a:ext cx="30750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6E54B5-48BD-20EF-93B1-67008675F1C8}"/>
                </a:ext>
              </a:extLst>
            </p:cNvPr>
            <p:cNvCxnSpPr/>
            <p:nvPr/>
          </p:nvCxnSpPr>
          <p:spPr>
            <a:xfrm>
              <a:off x="5662097" y="1647568"/>
              <a:ext cx="0" cy="20594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027B47-0209-3D34-0584-0FAB64304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8788" y="1861751"/>
              <a:ext cx="1963309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DF6B3B-7563-D198-4149-A80938F49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88" y="1861752"/>
              <a:ext cx="0" cy="3954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39B5DD-6961-2218-AC5B-19F5AD230222}"/>
                </a:ext>
              </a:extLst>
            </p:cNvPr>
            <p:cNvCxnSpPr>
              <a:cxnSpLocks/>
            </p:cNvCxnSpPr>
            <p:nvPr/>
          </p:nvCxnSpPr>
          <p:spPr>
            <a:xfrm>
              <a:off x="3698788" y="2257168"/>
              <a:ext cx="2795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4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641CF-63FE-BAD9-DB87-136D289CE2DA}"/>
              </a:ext>
            </a:extLst>
          </p:cNvPr>
          <p:cNvSpPr txBox="1"/>
          <p:nvPr/>
        </p:nvSpPr>
        <p:spPr>
          <a:xfrm>
            <a:off x="2518610" y="457200"/>
            <a:ext cx="619720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MicroCode</a:t>
            </a:r>
            <a:r>
              <a:rPr lang="en-US" sz="2800" dirty="0"/>
              <a:t> Structure and Syntax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E7DCFA-36A6-63BC-167F-B663397043A3}"/>
              </a:ext>
            </a:extLst>
          </p:cNvPr>
          <p:cNvGrpSpPr/>
          <p:nvPr/>
        </p:nvGrpSpPr>
        <p:grpSpPr>
          <a:xfrm>
            <a:off x="409073" y="1270889"/>
            <a:ext cx="11317706" cy="4953448"/>
            <a:chOff x="409073" y="1270889"/>
            <a:chExt cx="11317706" cy="49534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673985E-636B-BE90-2D33-C18C0C815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73" y="1890723"/>
              <a:ext cx="11317706" cy="43336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3BA3226-67F6-8EEC-2B18-6FEF7585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073" y="1270889"/>
              <a:ext cx="11317706" cy="649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647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C15391-2794-0599-757E-FD4697066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40228"/>
              </p:ext>
            </p:extLst>
          </p:nvPr>
        </p:nvGraphicFramePr>
        <p:xfrm>
          <a:off x="420550" y="1032059"/>
          <a:ext cx="3204939" cy="1297305"/>
        </p:xfrm>
        <a:graphic>
          <a:graphicData uri="http://schemas.openxmlformats.org/drawingml/2006/table">
            <a:tbl>
              <a:tblPr firstRow="1" firstCol="1" bandRow="1"/>
              <a:tblGrid>
                <a:gridCol w="635557">
                  <a:extLst>
                    <a:ext uri="{9D8B030D-6E8A-4147-A177-3AD203B41FA5}">
                      <a16:colId xmlns:a16="http://schemas.microsoft.com/office/drawing/2014/main" val="2321450863"/>
                    </a:ext>
                  </a:extLst>
                </a:gridCol>
                <a:gridCol w="297412">
                  <a:extLst>
                    <a:ext uri="{9D8B030D-6E8A-4147-A177-3AD203B41FA5}">
                      <a16:colId xmlns:a16="http://schemas.microsoft.com/office/drawing/2014/main" val="2348290783"/>
                    </a:ext>
                  </a:extLst>
                </a:gridCol>
                <a:gridCol w="2271970">
                  <a:extLst>
                    <a:ext uri="{9D8B030D-6E8A-4147-A177-3AD203B41FA5}">
                      <a16:colId xmlns:a16="http://schemas.microsoft.com/office/drawing/2014/main" val="2368145109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SelXReg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X reg or Y reg group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32669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LoadX9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X9 source into X9 reg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22714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SelXQmsd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source from Q Dig7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18139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LoadQL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QL source into QL reg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81649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SHDexpXDP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Dexp counter value into XDP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82994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Reserved1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Currently unassigned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9416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Reserved2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Currently unassigned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44102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SelXData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LSD reg source from D[3:0]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3074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SelXSumX9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Sum or X9 group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69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E1E451-D963-1FBF-DE0B-4F763982F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03582"/>
              </p:ext>
            </p:extLst>
          </p:nvPr>
        </p:nvGraphicFramePr>
        <p:xfrm>
          <a:off x="384296" y="5045119"/>
          <a:ext cx="3238779" cy="1441450"/>
        </p:xfrm>
        <a:graphic>
          <a:graphicData uri="http://schemas.openxmlformats.org/drawingml/2006/table">
            <a:tbl>
              <a:tblPr firstRow="1" firstCol="1" bandRow="1"/>
              <a:tblGrid>
                <a:gridCol w="668051">
                  <a:extLst>
                    <a:ext uri="{9D8B030D-6E8A-4147-A177-3AD203B41FA5}">
                      <a16:colId xmlns:a16="http://schemas.microsoft.com/office/drawing/2014/main" val="1815397638"/>
                    </a:ext>
                  </a:extLst>
                </a:gridCol>
                <a:gridCol w="300525">
                  <a:extLst>
                    <a:ext uri="{9D8B030D-6E8A-4147-A177-3AD203B41FA5}">
                      <a16:colId xmlns:a16="http://schemas.microsoft.com/office/drawing/2014/main" val="3329061072"/>
                    </a:ext>
                  </a:extLst>
                </a:gridCol>
                <a:gridCol w="2270203">
                  <a:extLst>
                    <a:ext uri="{9D8B030D-6E8A-4147-A177-3AD203B41FA5}">
                      <a16:colId xmlns:a16="http://schemas.microsoft.com/office/drawing/2014/main" val="3426922103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ClrXPh1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 X reg domain devices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7527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ClrYPh2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Clear Y reg domain devices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72646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StatBitEn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Enable status latches for write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36007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SelXYlsd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Y reg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6886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SelXSum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SUM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09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NxtPh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Advance tracking state machine state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38013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CntrEn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Enable selected counter for up/down advance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0453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SHSexpDexp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Sexp counter value into Dexp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3788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SelXX9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X9 reg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643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SelXXlsd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 reg MSD source from X reg LSD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7638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6B424B-F929-0512-A8F0-FCA7B7E2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45476"/>
              </p:ext>
            </p:extLst>
          </p:nvPr>
        </p:nvGraphicFramePr>
        <p:xfrm>
          <a:off x="420549" y="2920776"/>
          <a:ext cx="3202523" cy="1585595"/>
        </p:xfrm>
        <a:graphic>
          <a:graphicData uri="http://schemas.openxmlformats.org/drawingml/2006/table">
            <a:tbl>
              <a:tblPr firstRow="1" firstCol="1" bandRow="1"/>
              <a:tblGrid>
                <a:gridCol w="599506">
                  <a:extLst>
                    <a:ext uri="{9D8B030D-6E8A-4147-A177-3AD203B41FA5}">
                      <a16:colId xmlns:a16="http://schemas.microsoft.com/office/drawing/2014/main" val="3510459209"/>
                    </a:ext>
                  </a:extLst>
                </a:gridCol>
                <a:gridCol w="297174">
                  <a:extLst>
                    <a:ext uri="{9D8B030D-6E8A-4147-A177-3AD203B41FA5}">
                      <a16:colId xmlns:a16="http://schemas.microsoft.com/office/drawing/2014/main" val="1899440915"/>
                    </a:ext>
                  </a:extLst>
                </a:gridCol>
                <a:gridCol w="2305843">
                  <a:extLst>
                    <a:ext uri="{9D8B030D-6E8A-4147-A177-3AD203B41FA5}">
                      <a16:colId xmlns:a16="http://schemas.microsoft.com/office/drawing/2014/main" val="3548227865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SelQLQlsd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QL reg source from Q reg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3135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SelYQYlsd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Y and Q reg MSD sources from Y reg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23502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StatBit1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selected status bit to 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13658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SelX9Xmsd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X9 reg source from X reg MSD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7474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SelYXlsd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Y reg source from X reg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19153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CntrIncr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Increment selected and enabled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3347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RowHold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DSKY row latch disable (hold)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09954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SelYZero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Y reg MSD source from 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04057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SelQZero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Q reg MSD source from 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1521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SelX9Zero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X9 reg source from 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6783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SelQLZero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QL reg source from 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745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6C1B76-E1CE-B224-490A-CDB74F8BA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37912"/>
              </p:ext>
            </p:extLst>
          </p:nvPr>
        </p:nvGraphicFramePr>
        <p:xfrm>
          <a:off x="4082180" y="1027620"/>
          <a:ext cx="3147695" cy="2306320"/>
        </p:xfrm>
        <a:graphic>
          <a:graphicData uri="http://schemas.openxmlformats.org/drawingml/2006/table">
            <a:tbl>
              <a:tblPr firstRow="1" firstCol="1" bandRow="1"/>
              <a:tblGrid>
                <a:gridCol w="784225">
                  <a:extLst>
                    <a:ext uri="{9D8B030D-6E8A-4147-A177-3AD203B41FA5}">
                      <a16:colId xmlns:a16="http://schemas.microsoft.com/office/drawing/2014/main" val="267900301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87593052"/>
                    </a:ext>
                  </a:extLst>
                </a:gridCol>
                <a:gridCol w="1917065">
                  <a:extLst>
                    <a:ext uri="{9D8B030D-6E8A-4147-A177-3AD203B41FA5}">
                      <a16:colId xmlns:a16="http://schemas.microsoft.com/office/drawing/2014/main" val="2935891395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CircX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reg from MSD toward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32841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DPAdjX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9705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ShrX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7983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EntNumX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reg from LSD toward MSD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0870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LeftJustX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11853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ApendDivdn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6875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RmLdZeroX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2829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DPAdjY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reg from MSD toward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299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CopyXY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and Y reg from MSD toward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70140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ExchXY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92447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AddSub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61038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DivXY10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4615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ShrX9X8QDiv10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and Q reg from MSD toward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5997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CopyYQ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Y and Q reg from MSD toward LSD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15145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CopyQ0QL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Q reg from LSD toward MSD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20911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CopyQX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Shift X and Q reg from LSD toward MSD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953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E92224-1CDC-E003-DAA0-6074209E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94105"/>
              </p:ext>
            </p:extLst>
          </p:nvPr>
        </p:nvGraphicFramePr>
        <p:xfrm>
          <a:off x="4059186" y="3764157"/>
          <a:ext cx="3204940" cy="2726627"/>
        </p:xfrm>
        <a:graphic>
          <a:graphicData uri="http://schemas.openxmlformats.org/drawingml/2006/table">
            <a:tbl>
              <a:tblPr firstRow="1" firstCol="1" bandRow="1"/>
              <a:tblGrid>
                <a:gridCol w="746760">
                  <a:extLst>
                    <a:ext uri="{9D8B030D-6E8A-4147-A177-3AD203B41FA5}">
                      <a16:colId xmlns:a16="http://schemas.microsoft.com/office/drawing/2014/main" val="2715479663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1403057352"/>
                    </a:ext>
                  </a:extLst>
                </a:gridCol>
                <a:gridCol w="2114645">
                  <a:extLst>
                    <a:ext uri="{9D8B030D-6E8A-4147-A177-3AD203B41FA5}">
                      <a16:colId xmlns:a16="http://schemas.microsoft.com/office/drawing/2014/main" val="2969930754"/>
                    </a:ext>
                  </a:extLst>
                </a:gridCol>
              </a:tblGrid>
              <a:tr h="803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Unconditional Branch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41559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BRDecEven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</a:t>
                      </a:r>
                      <a:r>
                        <a:rPr lang="en-US" sz="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DexpCnt</a:t>
                      </a: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91584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BRDigFull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of DigCnt=8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42228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BRDigEmpty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DigCnt=0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02225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BRDintOvrfl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Dexp&gt;=8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82917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BRSignX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SignX status bit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75573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BRSignY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SignY status bit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64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BRInOp2Ph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in or beyond Op2Ph tracking state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09703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BRDPFree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of DP status bit has not been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5412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BRQLZero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Qlreg=0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7088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BRX9Zero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X9reg=0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28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BRDpOvrfl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XDpCnt&gt;=8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14824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BRNoKeyDet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no key is currently pressed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5523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BRIsNeg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arithmetic (SUM) sign bit is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8949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BRCarryO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arithmetic carry out bit is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03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BRSignXexp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Op2’s exponent sign status bit is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3394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BRLoop8NZ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LoopCnt&gt;0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1283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BRSignYexp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Op1’s exponent sign status bit is set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00621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BrNegExpTerm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if current negative exponent calculated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89889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4EBB36-D670-A006-7BE5-B1ABB3B74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47117"/>
              </p:ext>
            </p:extLst>
          </p:nvPr>
        </p:nvGraphicFramePr>
        <p:xfrm>
          <a:off x="7771076" y="1021491"/>
          <a:ext cx="3291779" cy="3443415"/>
        </p:xfrm>
        <a:graphic>
          <a:graphicData uri="http://schemas.openxmlformats.org/drawingml/2006/table">
            <a:tbl>
              <a:tblPr firstRow="1" firstCol="1" bandRow="1"/>
              <a:tblGrid>
                <a:gridCol w="685981">
                  <a:extLst>
                    <a:ext uri="{9D8B030D-6E8A-4147-A177-3AD203B41FA5}">
                      <a16:colId xmlns:a16="http://schemas.microsoft.com/office/drawing/2014/main" val="1140977503"/>
                    </a:ext>
                  </a:extLst>
                </a:gridCol>
                <a:gridCol w="359260">
                  <a:extLst>
                    <a:ext uri="{9D8B030D-6E8A-4147-A177-3AD203B41FA5}">
                      <a16:colId xmlns:a16="http://schemas.microsoft.com/office/drawing/2014/main" val="2775207290"/>
                    </a:ext>
                  </a:extLst>
                </a:gridCol>
                <a:gridCol w="2246538">
                  <a:extLst>
                    <a:ext uri="{9D8B030D-6E8A-4147-A177-3AD203B41FA5}">
                      <a16:colId xmlns:a16="http://schemas.microsoft.com/office/drawing/2014/main" val="3614155349"/>
                    </a:ext>
                  </a:extLst>
                </a:gridCol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4162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651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24891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84737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3246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8793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07611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7103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2881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Immedate data 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88195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XDigCnt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XDigit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03244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XDPCnt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XDP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62892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XYDexpCnt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Dexp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70318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XYSexpCnt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Sexp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8451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X9Cnt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X9 counter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4123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QLCnt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QL counter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25043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FixDP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DP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2737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SignXexp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Op2 exponent sign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4869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NegExpTerm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negative exponent accumulation terminated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9258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0011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Op2 sign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0314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Op1 sign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901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SignYexp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Op1 exponent sign status bit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2743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AssertError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 the Error status bit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311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1A88BFF-5785-7850-F058-2685D060E8E9}"/>
              </a:ext>
            </a:extLst>
          </p:cNvPr>
          <p:cNvSpPr txBox="1"/>
          <p:nvPr/>
        </p:nvSpPr>
        <p:spPr>
          <a:xfrm>
            <a:off x="420550" y="794305"/>
            <a:ext cx="109036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SelCtl1 (I5br:I7)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F4921-2402-6330-D96D-A8179821F891}"/>
              </a:ext>
            </a:extLst>
          </p:cNvPr>
          <p:cNvSpPr txBox="1"/>
          <p:nvPr/>
        </p:nvSpPr>
        <p:spPr>
          <a:xfrm>
            <a:off x="401314" y="2686188"/>
            <a:ext cx="11095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SelCtl2 (I16:I18)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15F31-E23C-0939-16ED-0CEAD2483F3B}"/>
              </a:ext>
            </a:extLst>
          </p:cNvPr>
          <p:cNvSpPr txBox="1"/>
          <p:nvPr/>
        </p:nvSpPr>
        <p:spPr>
          <a:xfrm>
            <a:off x="311455" y="4814287"/>
            <a:ext cx="11095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SelCtl3 (I19:I21)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2AE10-F1C5-336A-B70C-55AF7FCC89BA}"/>
              </a:ext>
            </a:extLst>
          </p:cNvPr>
          <p:cNvSpPr txBox="1"/>
          <p:nvPr/>
        </p:nvSpPr>
        <p:spPr>
          <a:xfrm>
            <a:off x="4035570" y="779614"/>
            <a:ext cx="111601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 err="1"/>
              <a:t>RegCmd</a:t>
            </a:r>
            <a:r>
              <a:rPr lang="en-US" sz="1100" b="1" dirty="0"/>
              <a:t> (I8:I13)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10492-552D-2EF9-5D12-5F5D3ACBA532}"/>
              </a:ext>
            </a:extLst>
          </p:cNvPr>
          <p:cNvSpPr txBox="1"/>
          <p:nvPr/>
        </p:nvSpPr>
        <p:spPr>
          <a:xfrm>
            <a:off x="3988347" y="3517936"/>
            <a:ext cx="119616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Branches (D3:D0)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13D202-1CE9-6E26-E1C8-8BD4A608C0B6}"/>
              </a:ext>
            </a:extLst>
          </p:cNvPr>
          <p:cNvSpPr txBox="1"/>
          <p:nvPr/>
        </p:nvSpPr>
        <p:spPr>
          <a:xfrm>
            <a:off x="7700237" y="794297"/>
            <a:ext cx="200567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Immediate Data Labels (D3:D0)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3FAA7-5AE2-5408-E862-97528946A1FA}"/>
              </a:ext>
            </a:extLst>
          </p:cNvPr>
          <p:cNvSpPr txBox="1"/>
          <p:nvPr/>
        </p:nvSpPr>
        <p:spPr>
          <a:xfrm>
            <a:off x="3327400" y="168151"/>
            <a:ext cx="353635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MicroInstruction</a:t>
            </a:r>
            <a:r>
              <a:rPr lang="en-US" sz="2800" dirty="0"/>
              <a:t> Fields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4C1D7FF-F5CD-4A35-C309-802479DF8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46920"/>
              </p:ext>
            </p:extLst>
          </p:nvPr>
        </p:nvGraphicFramePr>
        <p:xfrm>
          <a:off x="7771076" y="4793544"/>
          <a:ext cx="3291779" cy="5639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3215">
                  <a:extLst>
                    <a:ext uri="{9D8B030D-6E8A-4147-A177-3AD203B41FA5}">
                      <a16:colId xmlns:a16="http://schemas.microsoft.com/office/drawing/2014/main" val="31537668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5502095"/>
                    </a:ext>
                  </a:extLst>
                </a:gridCol>
                <a:gridCol w="2479964">
                  <a:extLst>
                    <a:ext uri="{9D8B030D-6E8A-4147-A177-3AD203B41FA5}">
                      <a16:colId xmlns:a16="http://schemas.microsoft.com/office/drawing/2014/main" val="2655704467"/>
                    </a:ext>
                  </a:extLst>
                </a:gridCol>
              </a:tblGrid>
              <a:tr h="140994">
                <a:tc rowSpan="2"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 err="1">
                          <a:effectLst/>
                        </a:rPr>
                        <a:t>SubAddB</a:t>
                      </a:r>
                    </a:p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Add Digit 0 of Y register with Digit 0 of X register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3243199"/>
                  </a:ext>
                </a:extLst>
              </a:tr>
              <a:tr h="1409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Subtract Digit 0 of X register from Digit 0  of Y register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564668"/>
                  </a:ext>
                </a:extLst>
              </a:tr>
              <a:tr h="140994">
                <a:tc rowSpan="2"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 err="1">
                          <a:effectLst/>
                        </a:rPr>
                        <a:t>CarryEn</a:t>
                      </a:r>
                    </a:p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Disable Carry In to Adder/Subtractor for one instruction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1271256"/>
                  </a:ext>
                </a:extLst>
              </a:tr>
              <a:tr h="1409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Enable Carry In to Adder/Subtractor for one instruction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20939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AA0D3F4-A84B-FF1F-2E02-5D6028554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27857"/>
              </p:ext>
            </p:extLst>
          </p:nvPr>
        </p:nvGraphicFramePr>
        <p:xfrm>
          <a:off x="7772898" y="5725038"/>
          <a:ext cx="3289958" cy="763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4411">
                  <a:extLst>
                    <a:ext uri="{9D8B030D-6E8A-4147-A177-3AD203B41FA5}">
                      <a16:colId xmlns:a16="http://schemas.microsoft.com/office/drawing/2014/main" val="2705059434"/>
                    </a:ext>
                  </a:extLst>
                </a:gridCol>
                <a:gridCol w="190525">
                  <a:extLst>
                    <a:ext uri="{9D8B030D-6E8A-4147-A177-3AD203B41FA5}">
                      <a16:colId xmlns:a16="http://schemas.microsoft.com/office/drawing/2014/main" val="3446028363"/>
                    </a:ext>
                  </a:extLst>
                </a:gridCol>
                <a:gridCol w="2615022">
                  <a:extLst>
                    <a:ext uri="{9D8B030D-6E8A-4147-A177-3AD203B41FA5}">
                      <a16:colId xmlns:a16="http://schemas.microsoft.com/office/drawing/2014/main" val="2347341072"/>
                    </a:ext>
                  </a:extLst>
                </a:gridCol>
              </a:tblGrid>
              <a:tr h="94452">
                <a:tc rowSpan="2"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 err="1">
                          <a:effectLst/>
                        </a:rPr>
                        <a:t>KeyAck</a:t>
                      </a:r>
                    </a:p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8519336"/>
                  </a:ext>
                </a:extLst>
              </a:tr>
              <a:tr h="12396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Write state of keyboard into keyboard register, reset sequencer loop counter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7309470"/>
                  </a:ext>
                </a:extLst>
              </a:tr>
              <a:tr h="123960">
                <a:tc rowSpan="2"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 err="1">
                          <a:effectLst/>
                        </a:rPr>
                        <a:t>HWIntEn</a:t>
                      </a:r>
                    </a:p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1541726"/>
                  </a:ext>
                </a:extLst>
              </a:tr>
              <a:tr h="25308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91440" algn="l" fontAlgn="b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Enable branch to interrupt service routine if </a:t>
                      </a:r>
                      <a:r>
                        <a:rPr lang="en-US" sz="800" u="none" strike="noStrike" dirty="0" err="1">
                          <a:effectLst/>
                        </a:rPr>
                        <a:t>HWInt</a:t>
                      </a:r>
                      <a:r>
                        <a:rPr lang="en-US" sz="800" u="none" strike="noStrike" dirty="0">
                          <a:effectLst/>
                        </a:rPr>
                        <a:t> is active for one instruction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18786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5EB91F3-D35D-7BC3-78C6-596E3D06B866}"/>
              </a:ext>
            </a:extLst>
          </p:cNvPr>
          <p:cNvSpPr txBox="1"/>
          <p:nvPr/>
        </p:nvSpPr>
        <p:spPr>
          <a:xfrm>
            <a:off x="7700237" y="4547456"/>
            <a:ext cx="121860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Add/Sub (I14:I15)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08834-3136-57A6-A144-449B0AB5527C}"/>
              </a:ext>
            </a:extLst>
          </p:cNvPr>
          <p:cNvSpPr txBox="1"/>
          <p:nvPr/>
        </p:nvSpPr>
        <p:spPr>
          <a:xfrm>
            <a:off x="7700237" y="5486242"/>
            <a:ext cx="130356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/>
              <a:t>SEQ/DSKY (I22:I23)</a:t>
            </a:r>
          </a:p>
        </p:txBody>
      </p:sp>
    </p:spTree>
    <p:extLst>
      <p:ext uri="{BB962C8B-B14F-4D97-AF65-F5344CB8AC3E}">
        <p14:creationId xmlns:p14="http://schemas.microsoft.com/office/powerpoint/2010/main" val="37238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86BF5-BE0B-6E0D-AAB2-9116373122EF}"/>
              </a:ext>
            </a:extLst>
          </p:cNvPr>
          <p:cNvSpPr txBox="1"/>
          <p:nvPr/>
        </p:nvSpPr>
        <p:spPr>
          <a:xfrm>
            <a:off x="8545664" y="729108"/>
            <a:ext cx="3451586" cy="270843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If </a:t>
            </a:r>
            <a:r>
              <a:rPr lang="en-US" sz="1000" dirty="0" err="1"/>
              <a:t>Dp</a:t>
            </a:r>
            <a:r>
              <a:rPr lang="en-US" sz="1000" dirty="0"/>
              <a:t> was first key hit then  // </a:t>
            </a:r>
            <a:r>
              <a:rPr lang="en-US" sz="1000" dirty="0" err="1"/>
              <a:t>Xreg</a:t>
            </a:r>
            <a:r>
              <a:rPr lang="en-US" sz="1000" dirty="0"/>
              <a:t> &lt; than 1</a:t>
            </a:r>
          </a:p>
          <a:p>
            <a:r>
              <a:rPr lang="en-US" sz="1000" dirty="0"/>
              <a:t>    Set </a:t>
            </a:r>
            <a:r>
              <a:rPr lang="en-US" sz="1000" dirty="0" err="1"/>
              <a:t>SignYexp</a:t>
            </a:r>
            <a:r>
              <a:rPr lang="en-US" sz="1000" dirty="0"/>
              <a:t> bit</a:t>
            </a:r>
          </a:p>
          <a:p>
            <a:r>
              <a:rPr lang="en-US" sz="1000" dirty="0"/>
              <a:t>If no numeric key was hit then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r>
              <a:rPr lang="en-US" sz="1000" dirty="0"/>
              <a:t>;  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Dp</a:t>
            </a:r>
            <a:r>
              <a:rPr lang="en-US" sz="1000" dirty="0"/>
              <a:t> was not hit then    // </a:t>
            </a:r>
            <a:r>
              <a:rPr lang="en-US" sz="1000" dirty="0" err="1"/>
              <a:t>Xreg</a:t>
            </a:r>
            <a:r>
              <a:rPr lang="en-US" sz="1000" dirty="0"/>
              <a:t> is pure integer</a:t>
            </a:r>
          </a:p>
          <a:p>
            <a:r>
              <a:rPr lang="en-US" sz="1000" dirty="0"/>
              <a:t>        Ser </a:t>
            </a:r>
            <a:r>
              <a:rPr lang="en-US" sz="1000" dirty="0" err="1"/>
              <a:t>FixDp</a:t>
            </a:r>
            <a:r>
              <a:rPr lang="en-US" sz="1000" dirty="0"/>
              <a:t>;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</a:t>
            </a:r>
            <a:r>
              <a:rPr lang="en-US" sz="1000" dirty="0"/>
              <a:t>, </a:t>
            </a:r>
            <a:r>
              <a:rPr lang="en-US" sz="1000" dirty="0" err="1"/>
              <a:t>Sexp</a:t>
            </a:r>
            <a:endParaRPr lang="en-US" sz="1000" dirty="0"/>
          </a:p>
          <a:p>
            <a:r>
              <a:rPr lang="en-US" sz="1000" dirty="0" err="1"/>
              <a:t>Left_Justify_Xreg</a:t>
            </a:r>
            <a:endParaRPr lang="en-US" sz="1000" dirty="0"/>
          </a:p>
          <a:p>
            <a:r>
              <a:rPr lang="en-US" sz="1000" dirty="0" err="1"/>
              <a:t>Copy_Xreg_Into_Yreg</a:t>
            </a:r>
            <a:endParaRPr lang="en-US" sz="1000" dirty="0"/>
          </a:p>
          <a:p>
            <a:r>
              <a:rPr lang="en-US" sz="1000" dirty="0"/>
              <a:t>Copy </a:t>
            </a:r>
            <a:r>
              <a:rPr lang="en-US" sz="1000" dirty="0" err="1"/>
              <a:t>SignX</a:t>
            </a:r>
            <a:r>
              <a:rPr lang="en-US" sz="1000" dirty="0"/>
              <a:t> into </a:t>
            </a:r>
            <a:r>
              <a:rPr lang="en-US" sz="1000" dirty="0" err="1"/>
              <a:t>SignY</a:t>
            </a:r>
            <a:endParaRPr lang="en-US" sz="1000" dirty="0"/>
          </a:p>
          <a:p>
            <a:r>
              <a:rPr lang="en-US" sz="1000" dirty="0" err="1"/>
              <a:t>Remove_Leading_Zeros</a:t>
            </a:r>
            <a:r>
              <a:rPr lang="en-US" sz="1000" dirty="0"/>
              <a:t>   // Does nothing unless operand is &lt; 1</a:t>
            </a:r>
          </a:p>
          <a:p>
            <a:r>
              <a:rPr lang="en-US" sz="1000" dirty="0"/>
              <a:t>                           // The operand in X is mantissa</a:t>
            </a:r>
          </a:p>
          <a:p>
            <a:r>
              <a:rPr lang="en-US" sz="1000" dirty="0"/>
              <a:t>                           // The operand in Y is displayable version</a:t>
            </a:r>
          </a:p>
          <a:p>
            <a:r>
              <a:rPr lang="en-US" sz="1000" dirty="0"/>
              <a:t>Exchange X&lt;&gt;Y</a:t>
            </a:r>
          </a:p>
          <a:p>
            <a:r>
              <a:rPr lang="en-US" sz="1000" dirty="0" err="1"/>
              <a:t>NxtPh</a:t>
            </a:r>
            <a:r>
              <a:rPr lang="en-US" sz="1000" dirty="0"/>
              <a:t>                // Move to EOp1Ph</a:t>
            </a:r>
          </a:p>
          <a:p>
            <a:r>
              <a:rPr lang="en-US" sz="1000" dirty="0"/>
              <a:t>Clear X9</a:t>
            </a:r>
          </a:p>
          <a:p>
            <a:r>
              <a:rPr lang="en-US" sz="1000" dirty="0"/>
              <a:t>JMP DSKY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4FC6E-40E0-A6C7-16EB-2670C5E39A12}"/>
              </a:ext>
            </a:extLst>
          </p:cNvPr>
          <p:cNvSpPr txBox="1"/>
          <p:nvPr/>
        </p:nvSpPr>
        <p:spPr>
          <a:xfrm>
            <a:off x="8545664" y="432089"/>
            <a:ext cx="23695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Enter Op1 Service 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AB311-C9AD-2995-78A2-E698DE04A8AD}"/>
              </a:ext>
            </a:extLst>
          </p:cNvPr>
          <p:cNvSpPr txBox="1"/>
          <p:nvPr/>
        </p:nvSpPr>
        <p:spPr>
          <a:xfrm>
            <a:off x="169333" y="3025799"/>
            <a:ext cx="176131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Dp</a:t>
            </a:r>
            <a:r>
              <a:rPr lang="en-US" sz="1600" dirty="0"/>
              <a:t> Service Routine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446FA-F6C3-B6CC-77CF-1687B0FA2E9D}"/>
              </a:ext>
            </a:extLst>
          </p:cNvPr>
          <p:cNvSpPr txBox="1"/>
          <p:nvPr/>
        </p:nvSpPr>
        <p:spPr>
          <a:xfrm>
            <a:off x="4392938" y="432882"/>
            <a:ext cx="190077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Zero Service Routine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3C107-7F98-01BA-1784-CC2E63962AED}"/>
              </a:ext>
            </a:extLst>
          </p:cNvPr>
          <p:cNvSpPr txBox="1"/>
          <p:nvPr/>
        </p:nvSpPr>
        <p:spPr>
          <a:xfrm>
            <a:off x="169333" y="434761"/>
            <a:ext cx="179818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1-9 Service Routine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34C94-42B7-FBB2-D267-8212B89C011E}"/>
              </a:ext>
            </a:extLst>
          </p:cNvPr>
          <p:cNvSpPr txBox="1"/>
          <p:nvPr/>
        </p:nvSpPr>
        <p:spPr>
          <a:xfrm>
            <a:off x="169333" y="680982"/>
            <a:ext cx="4118435" cy="17851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SHL &lt;num&gt; into </a:t>
            </a:r>
            <a:r>
              <a:rPr lang="en-US" sz="1000" dirty="0" err="1"/>
              <a:t>Xreg</a:t>
            </a:r>
            <a:endParaRPr lang="en-US" sz="1000" dirty="0"/>
          </a:p>
          <a:p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If </a:t>
            </a:r>
            <a:r>
              <a:rPr lang="en-US" sz="1000" dirty="0" err="1"/>
              <a:t>Dp_Not_Fixed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If Op1Ph then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Else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Else               // </a:t>
            </a:r>
            <a:r>
              <a:rPr lang="en-US" sz="1000" dirty="0" err="1"/>
              <a:t>Dp</a:t>
            </a:r>
            <a:r>
              <a:rPr lang="en-US" sz="1000" dirty="0"/>
              <a:t> Fixed.  Key hits no longer accumulate exponents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    Set </a:t>
            </a:r>
            <a:r>
              <a:rPr lang="en-US" sz="1000" dirty="0" err="1"/>
              <a:t>NegExpTerm</a:t>
            </a:r>
            <a:r>
              <a:rPr lang="en-US" sz="1000" dirty="0"/>
              <a:t>  // Indicate negative exponent accumulation 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1B426-CC96-E815-DFD8-1A130EFADDE6}"/>
              </a:ext>
            </a:extLst>
          </p:cNvPr>
          <p:cNvSpPr txBox="1"/>
          <p:nvPr/>
        </p:nvSpPr>
        <p:spPr>
          <a:xfrm>
            <a:off x="169333" y="3305889"/>
            <a:ext cx="1418978" cy="17851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If </a:t>
            </a:r>
            <a:r>
              <a:rPr lang="en-US" sz="1000" dirty="0" err="1"/>
              <a:t>Dp</a:t>
            </a:r>
            <a:r>
              <a:rPr lang="en-US" sz="1000" dirty="0"/>
              <a:t> is first key hit then</a:t>
            </a:r>
          </a:p>
          <a:p>
            <a:r>
              <a:rPr lang="en-US" sz="1000" dirty="0"/>
              <a:t>    Set </a:t>
            </a:r>
            <a:r>
              <a:rPr lang="en-US" sz="1000" dirty="0" err="1"/>
              <a:t>SignXexp</a:t>
            </a:r>
            <a:endParaRPr lang="en-US" sz="1000" dirty="0"/>
          </a:p>
          <a:p>
            <a:r>
              <a:rPr lang="en-US" sz="1000" dirty="0"/>
              <a:t>    SHL “0” into </a:t>
            </a:r>
            <a:r>
              <a:rPr lang="en-US" sz="1000" dirty="0" err="1"/>
              <a:t>Xreg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If Op1Ph then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JMP DSKY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92299-5848-C72F-02BC-7C2E41A2E9BB}"/>
              </a:ext>
            </a:extLst>
          </p:cNvPr>
          <p:cNvSpPr txBox="1"/>
          <p:nvPr/>
        </p:nvSpPr>
        <p:spPr>
          <a:xfrm>
            <a:off x="4409872" y="690345"/>
            <a:ext cx="4248279" cy="47089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SHL “0” int </a:t>
            </a:r>
            <a:r>
              <a:rPr lang="en-US" sz="1000" dirty="0" err="1"/>
              <a:t>Xreg</a:t>
            </a:r>
            <a:endParaRPr lang="en-US" sz="1000" dirty="0"/>
          </a:p>
          <a:p>
            <a:r>
              <a:rPr lang="en-US" sz="1000" dirty="0"/>
              <a:t>If Not </a:t>
            </a:r>
            <a:r>
              <a:rPr lang="en-US" sz="1000" dirty="0" err="1"/>
              <a:t>SignXexp</a:t>
            </a:r>
            <a:r>
              <a:rPr lang="en-US" sz="1000" dirty="0"/>
              <a:t> then    // If </a:t>
            </a:r>
            <a:r>
              <a:rPr lang="en-US" sz="1000" dirty="0" err="1"/>
              <a:t>Xreg</a:t>
            </a:r>
            <a:r>
              <a:rPr lang="en-US" sz="1000" dirty="0"/>
              <a:t> is &gt; 1</a:t>
            </a:r>
          </a:p>
          <a:p>
            <a:r>
              <a:rPr lang="en-US" sz="1000" dirty="0"/>
              <a:t>     If </a:t>
            </a:r>
            <a:r>
              <a:rPr lang="en-US" sz="1000" dirty="0" err="1"/>
              <a:t>XDigEmpty</a:t>
            </a:r>
            <a:r>
              <a:rPr lang="en-US" sz="1000" dirty="0"/>
              <a:t> then    // And </a:t>
            </a:r>
            <a:r>
              <a:rPr lang="en-US" sz="1000" dirty="0" err="1"/>
              <a:t>Xreg</a:t>
            </a:r>
            <a:r>
              <a:rPr lang="en-US" sz="1000" dirty="0"/>
              <a:t> is empty</a:t>
            </a:r>
          </a:p>
          <a:p>
            <a:r>
              <a:rPr lang="en-US" sz="1000" dirty="0"/>
              <a:t>         JMP DSKY              // Then key hit can be ignored </a:t>
            </a:r>
          </a:p>
          <a:p>
            <a:r>
              <a:rPr lang="en-US" sz="1000" dirty="0"/>
              <a:t>    Else                       // Building operand &gt; 1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        If </a:t>
            </a:r>
            <a:r>
              <a:rPr lang="en-US" sz="1000" dirty="0" err="1"/>
              <a:t>DpFixed</a:t>
            </a:r>
            <a:r>
              <a:rPr lang="en-US" sz="1000" dirty="0"/>
              <a:t> Then     // Building the fractional part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</a:t>
            </a:r>
            <a:r>
              <a:rPr lang="en-US" sz="1000" dirty="0"/>
              <a:t> </a:t>
            </a:r>
            <a:r>
              <a:rPr lang="en-US" sz="1000" dirty="0" err="1"/>
              <a:t>Cnt</a:t>
            </a:r>
            <a:endParaRPr lang="en-US" sz="1000" dirty="0"/>
          </a:p>
          <a:p>
            <a:r>
              <a:rPr lang="en-US" sz="1000" dirty="0"/>
              <a:t>            JMP DSKY</a:t>
            </a:r>
          </a:p>
          <a:p>
            <a:r>
              <a:rPr lang="en-US" sz="1000" dirty="0"/>
              <a:t>        Else                          // Building the integer part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        If Op1Ph Then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        Else</a:t>
            </a:r>
          </a:p>
          <a:p>
            <a:r>
              <a:rPr lang="en-US" sz="1000" dirty="0"/>
              <a:t>         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        JMP DSKY</a:t>
            </a:r>
          </a:p>
          <a:p>
            <a:r>
              <a:rPr lang="en-US" sz="1000" dirty="0"/>
              <a:t>Else                              // Building operand &lt; 1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    If </a:t>
            </a:r>
            <a:r>
              <a:rPr lang="en-US" sz="1000" dirty="0" err="1"/>
              <a:t>NegExpTerm</a:t>
            </a:r>
            <a:r>
              <a:rPr lang="en-US" sz="1000" dirty="0"/>
              <a:t> Then    //  If no more leading 0’s then done</a:t>
            </a:r>
          </a:p>
          <a:p>
            <a:r>
              <a:rPr lang="en-US" sz="1000" dirty="0"/>
              <a:t>        JMP DSKY</a:t>
            </a:r>
          </a:p>
          <a:p>
            <a:r>
              <a:rPr lang="en-US" sz="1000" dirty="0"/>
              <a:t>    Else                              // Account for the larger negative exponent</a:t>
            </a:r>
          </a:p>
          <a:p>
            <a:r>
              <a:rPr lang="en-US" sz="1000" dirty="0"/>
              <a:t>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If Op1Ph Then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Else</a:t>
            </a:r>
          </a:p>
          <a:p>
            <a:r>
              <a:rPr lang="en-US" sz="1000" dirty="0"/>
              <a:t> 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     </a:t>
            </a:r>
            <a:r>
              <a:rPr lang="en-US" sz="1000" dirty="0" err="1">
                <a:solidFill>
                  <a:srgbClr val="FF0000"/>
                </a:solidFill>
              </a:rPr>
              <a:t>Incr</a:t>
            </a:r>
            <a:r>
              <a:rPr lang="en-US" sz="1000" dirty="0">
                <a:solidFill>
                  <a:srgbClr val="FF0000"/>
                </a:solidFill>
              </a:rPr>
              <a:t> QL       </a:t>
            </a:r>
            <a:r>
              <a:rPr lang="en-US" sz="1000" dirty="0"/>
              <a:t>// QL used to mirror </a:t>
            </a:r>
            <a:r>
              <a:rPr lang="en-US" sz="1000" dirty="0" err="1"/>
              <a:t>DexpCnt</a:t>
            </a:r>
            <a:r>
              <a:rPr lang="en-US" sz="1000" dirty="0"/>
              <a:t> count of leading 0’s (used by Div)</a:t>
            </a:r>
          </a:p>
          <a:p>
            <a:r>
              <a:rPr lang="en-US" sz="1000" dirty="0"/>
              <a:t>   JMP DSKY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523FB-2CFB-2EBB-B7C7-058384078D20}"/>
              </a:ext>
            </a:extLst>
          </p:cNvPr>
          <p:cNvSpPr txBox="1"/>
          <p:nvPr/>
        </p:nvSpPr>
        <p:spPr>
          <a:xfrm>
            <a:off x="169333" y="5975685"/>
            <a:ext cx="74571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JMP RESET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C699B-0C66-E2F9-2B9C-7EC3EF71A9B4}"/>
              </a:ext>
            </a:extLst>
          </p:cNvPr>
          <p:cNvSpPr txBox="1"/>
          <p:nvPr/>
        </p:nvSpPr>
        <p:spPr>
          <a:xfrm>
            <a:off x="169333" y="5698378"/>
            <a:ext cx="190077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Zero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415786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637CB-DE8E-53FE-D6E8-91324697B43B}"/>
              </a:ext>
            </a:extLst>
          </p:cNvPr>
          <p:cNvSpPr txBox="1"/>
          <p:nvPr/>
        </p:nvSpPr>
        <p:spPr>
          <a:xfrm>
            <a:off x="411060" y="141618"/>
            <a:ext cx="4315605" cy="68634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MINUS</a:t>
            </a:r>
          </a:p>
          <a:p>
            <a:r>
              <a:rPr lang="en-US" sz="1000" dirty="0"/>
              <a:t>If Not Op2Ph Then     // If not in Op2 then “-” means sign bit</a:t>
            </a:r>
          </a:p>
          <a:p>
            <a:r>
              <a:rPr lang="en-US" sz="1000" dirty="0"/>
              <a:t>    Set </a:t>
            </a:r>
            <a:r>
              <a:rPr lang="en-US" sz="1000" dirty="0" err="1"/>
              <a:t>SignX</a:t>
            </a:r>
            <a:endParaRPr lang="en-US" sz="1000" dirty="0"/>
          </a:p>
          <a:p>
            <a:r>
              <a:rPr lang="en-US" sz="1000" dirty="0"/>
              <a:t>    JMP DSKY</a:t>
            </a:r>
          </a:p>
          <a:p>
            <a:r>
              <a:rPr lang="en-US" sz="1000" dirty="0"/>
              <a:t>Else                               // If in Op2 then “-” means subtract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Invert_SignX</a:t>
            </a:r>
            <a:endParaRPr lang="en-US" sz="1000" dirty="0"/>
          </a:p>
          <a:p>
            <a:r>
              <a:rPr lang="en-US" sz="1000" b="1" dirty="0"/>
              <a:t>PLUS</a:t>
            </a:r>
          </a:p>
          <a:p>
            <a:r>
              <a:rPr lang="en-US" sz="1000" dirty="0"/>
              <a:t>If </a:t>
            </a:r>
            <a:r>
              <a:rPr lang="en-US" sz="1000" dirty="0" err="1"/>
              <a:t>DigEmpty</a:t>
            </a:r>
            <a:r>
              <a:rPr lang="en-US" sz="1000" dirty="0"/>
              <a:t> Then        // If no key hit for Op2 then enter “0”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    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DpFree</a:t>
            </a:r>
            <a:r>
              <a:rPr lang="en-US" sz="1000" dirty="0"/>
              <a:t> Then        // Op2 is pure integer, fix </a:t>
            </a:r>
            <a:r>
              <a:rPr lang="en-US" sz="1000" dirty="0" err="1"/>
              <a:t>Dp</a:t>
            </a:r>
            <a:r>
              <a:rPr lang="en-US" sz="1000" dirty="0"/>
              <a:t> and adj exp</a:t>
            </a:r>
          </a:p>
          <a:p>
            <a:r>
              <a:rPr lang="en-US" sz="1000" dirty="0"/>
              <a:t>        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 err="1"/>
              <a:t>Left_Justify_Xreg</a:t>
            </a:r>
            <a:endParaRPr lang="en-US" sz="1000" dirty="0"/>
          </a:p>
          <a:p>
            <a:r>
              <a:rPr lang="en-US" sz="1000" dirty="0"/>
              <a:t>While X8 == 0              //  Remove leading 0’s from Op2&lt;1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While </a:t>
            </a:r>
            <a:r>
              <a:rPr lang="en-US" sz="1000" dirty="0" err="1"/>
              <a:t>DexpCnt</a:t>
            </a:r>
            <a:r>
              <a:rPr lang="en-US" sz="1000" dirty="0"/>
              <a:t> != 0     //  Get operands exponent-aligned (</a:t>
            </a:r>
            <a:r>
              <a:rPr lang="en-US" sz="1000" dirty="0" err="1"/>
              <a:t>DpAdj</a:t>
            </a:r>
            <a:r>
              <a:rPr lang="en-US" sz="1000" dirty="0"/>
              <a:t>)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DintOvrfl</a:t>
            </a:r>
            <a:r>
              <a:rPr lang="en-US" sz="1000" dirty="0"/>
              <a:t> Then     // Shift </a:t>
            </a:r>
            <a:r>
              <a:rPr lang="en-US" sz="1000" dirty="0" err="1"/>
              <a:t>Yreg</a:t>
            </a:r>
            <a:r>
              <a:rPr lang="en-US" sz="1000" dirty="0"/>
              <a:t> right, count </a:t>
            </a:r>
            <a:r>
              <a:rPr lang="en-US" sz="1000" dirty="0" err="1"/>
              <a:t>Dexp</a:t>
            </a:r>
            <a:r>
              <a:rPr lang="en-US" sz="1000" dirty="0"/>
              <a:t> up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Yreg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Else                            // Shift </a:t>
            </a:r>
            <a:r>
              <a:rPr lang="en-US" sz="1000" dirty="0" err="1"/>
              <a:t>Xreg</a:t>
            </a:r>
            <a:r>
              <a:rPr lang="en-US" sz="1000" dirty="0"/>
              <a:t> right, count </a:t>
            </a:r>
            <a:r>
              <a:rPr lang="en-US" sz="1000" dirty="0" err="1"/>
              <a:t>Dexp</a:t>
            </a:r>
            <a:r>
              <a:rPr lang="en-US" sz="1000" dirty="0"/>
              <a:t> down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While </a:t>
            </a:r>
            <a:r>
              <a:rPr lang="en-US" sz="1000" dirty="0" err="1"/>
              <a:t>DpOvrfl</a:t>
            </a:r>
            <a:r>
              <a:rPr lang="en-US" sz="1000" dirty="0"/>
              <a:t>              //  Restore leading 0’s to Op2, if any</a:t>
            </a:r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; SHR </a:t>
            </a:r>
            <a:r>
              <a:rPr lang="en-US" sz="1000" dirty="0" err="1"/>
              <a:t>Yreg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If (</a:t>
            </a:r>
            <a:r>
              <a:rPr lang="en-US" sz="1000" dirty="0" err="1"/>
              <a:t>SignX</a:t>
            </a:r>
            <a:r>
              <a:rPr lang="en-US" sz="1000" dirty="0"/>
              <a:t> XOR </a:t>
            </a:r>
            <a:r>
              <a:rPr lang="en-US" sz="1000" dirty="0" err="1"/>
              <a:t>SignY</a:t>
            </a:r>
            <a:r>
              <a:rPr lang="en-US" sz="1000" dirty="0"/>
              <a:t>) == 0 Then   // If Op signs same, then ADD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Xreg</a:t>
            </a:r>
            <a:r>
              <a:rPr lang="en-US" sz="1000" dirty="0"/>
              <a:t> = </a:t>
            </a:r>
            <a:r>
              <a:rPr lang="en-US" sz="1000" dirty="0" err="1"/>
              <a:t>Xreg</a:t>
            </a:r>
            <a:r>
              <a:rPr lang="en-US" sz="1000" dirty="0"/>
              <a:t> + </a:t>
            </a:r>
            <a:r>
              <a:rPr lang="en-US" sz="1000" dirty="0" err="1"/>
              <a:t>Yreg</a:t>
            </a:r>
            <a:endParaRPr lang="en-US" sz="1000" dirty="0"/>
          </a:p>
          <a:p>
            <a:r>
              <a:rPr lang="en-US" sz="1000" dirty="0"/>
              <a:t>    If </a:t>
            </a:r>
            <a:r>
              <a:rPr lang="en-US" sz="1000" dirty="0" err="1"/>
              <a:t>CarryO</a:t>
            </a:r>
            <a:r>
              <a:rPr lang="en-US" sz="1000" dirty="0"/>
              <a:t> Then          // If final carry out then shift in X9, adj </a:t>
            </a:r>
            <a:r>
              <a:rPr lang="en-US" sz="1000" dirty="0" err="1"/>
              <a:t>XDp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X9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X9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Else                                  // Op signs are different</a:t>
            </a:r>
          </a:p>
          <a:p>
            <a:r>
              <a:rPr lang="en-US" sz="1000" dirty="0"/>
              <a:t>    If (Sign X == 1 AND </a:t>
            </a:r>
            <a:r>
              <a:rPr lang="en-US" sz="1000" dirty="0" err="1"/>
              <a:t>SignY</a:t>
            </a:r>
            <a:r>
              <a:rPr lang="en-US" sz="1000" dirty="0"/>
              <a:t> == 0) Then   // </a:t>
            </a:r>
            <a:r>
              <a:rPr lang="en-US" sz="1000" dirty="0" err="1"/>
              <a:t>Yreg</a:t>
            </a:r>
            <a:r>
              <a:rPr lang="en-US" sz="1000" dirty="0"/>
              <a:t> must be the negative op for ALU</a:t>
            </a:r>
          </a:p>
          <a:p>
            <a:r>
              <a:rPr lang="en-US" sz="1000" dirty="0"/>
              <a:t>        Exch </a:t>
            </a:r>
            <a:r>
              <a:rPr lang="en-US" sz="1000" dirty="0" err="1"/>
              <a:t>Xreg</a:t>
            </a:r>
            <a:r>
              <a:rPr lang="en-US" sz="1000" dirty="0"/>
              <a:t>&lt;&gt;</a:t>
            </a:r>
            <a:r>
              <a:rPr lang="en-US" sz="1000" dirty="0" err="1"/>
              <a:t>Yreg</a:t>
            </a:r>
            <a:endParaRPr lang="en-US" sz="1000" dirty="0"/>
          </a:p>
          <a:p>
            <a:r>
              <a:rPr lang="en-US" sz="1000" dirty="0"/>
              <a:t>        Exch </a:t>
            </a:r>
            <a:r>
              <a:rPr lang="en-US" sz="1000" dirty="0" err="1"/>
              <a:t>SignX</a:t>
            </a:r>
            <a:r>
              <a:rPr lang="en-US" sz="1000" dirty="0"/>
              <a:t>&lt;&gt;</a:t>
            </a:r>
            <a:r>
              <a:rPr lang="en-US" sz="1000" dirty="0" err="1"/>
              <a:t>SignY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Xreg</a:t>
            </a:r>
            <a:r>
              <a:rPr lang="en-US" sz="1000" dirty="0"/>
              <a:t> = </a:t>
            </a:r>
            <a:r>
              <a:rPr lang="en-US" sz="1000" dirty="0" err="1"/>
              <a:t>Xreg</a:t>
            </a:r>
            <a:r>
              <a:rPr lang="en-US" sz="1000" dirty="0"/>
              <a:t> – </a:t>
            </a:r>
            <a:r>
              <a:rPr lang="en-US" sz="1000" dirty="0" err="1"/>
              <a:t>Yreg</a:t>
            </a:r>
            <a:endParaRPr lang="en-US" sz="1000" dirty="0"/>
          </a:p>
          <a:p>
            <a:r>
              <a:rPr lang="en-US" sz="1000" dirty="0"/>
              <a:t>If </a:t>
            </a:r>
            <a:r>
              <a:rPr lang="en-US" sz="1000" dirty="0" err="1"/>
              <a:t>DpOvrfl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Set Error</a:t>
            </a:r>
          </a:p>
          <a:p>
            <a:r>
              <a:rPr lang="en-US" sz="1000" dirty="0"/>
              <a:t>JMP DSKY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D6155-ED9D-D1F5-CC68-C39FDDCBABD9}"/>
              </a:ext>
            </a:extLst>
          </p:cNvPr>
          <p:cNvSpPr txBox="1"/>
          <p:nvPr/>
        </p:nvSpPr>
        <p:spPr>
          <a:xfrm>
            <a:off x="5002050" y="955356"/>
            <a:ext cx="4126451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OPADD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                    // Shift </a:t>
            </a:r>
            <a:r>
              <a:rPr lang="en-US" sz="1000" dirty="0" err="1"/>
              <a:t>Xreg</a:t>
            </a:r>
            <a:r>
              <a:rPr lang="en-US" sz="1000" dirty="0"/>
              <a:t> and </a:t>
            </a:r>
            <a:r>
              <a:rPr lang="en-US" sz="1000" dirty="0" err="1"/>
              <a:t>Yreg</a:t>
            </a:r>
            <a:r>
              <a:rPr lang="en-US" sz="1000" dirty="0"/>
              <a:t> right, 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r>
              <a:rPr lang="en-US" sz="1000" dirty="0"/>
              <a:t>    // with </a:t>
            </a:r>
            <a:r>
              <a:rPr lang="en-US" sz="1000" dirty="0" err="1"/>
              <a:t>Lsd’s</a:t>
            </a:r>
            <a:r>
              <a:rPr lang="en-US" sz="1000" dirty="0"/>
              <a:t> going through ALU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r>
              <a:rPr lang="en-US" sz="1000" dirty="0"/>
              <a:t>    // and the Sum shifting into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r>
              <a:rPr lang="en-US" sz="1000" dirty="0"/>
              <a:t>    // </a:t>
            </a:r>
            <a:r>
              <a:rPr lang="en-US" sz="1000" dirty="0" err="1"/>
              <a:t>Xreg</a:t>
            </a:r>
            <a:r>
              <a:rPr lang="en-US" sz="1000" dirty="0"/>
              <a:t> </a:t>
            </a:r>
            <a:r>
              <a:rPr lang="en-US" sz="1000" dirty="0" err="1"/>
              <a:t>msd</a:t>
            </a:r>
            <a:r>
              <a:rPr lang="en-US" sz="1000" dirty="0"/>
              <a:t>, and 0’s shifting 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r>
              <a:rPr lang="en-US" sz="1000" dirty="0"/>
              <a:t>    // into </a:t>
            </a:r>
            <a:r>
              <a:rPr lang="en-US" sz="1000" dirty="0" err="1"/>
              <a:t>Yreg</a:t>
            </a:r>
            <a:r>
              <a:rPr lang="en-US" sz="1000" dirty="0"/>
              <a:t> </a:t>
            </a:r>
            <a:r>
              <a:rPr lang="en-US" sz="1000" dirty="0" err="1"/>
              <a:t>msd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ADD, </a:t>
            </a:r>
            <a:r>
              <a:rPr lang="en-US" sz="1000" dirty="0" err="1"/>
              <a:t>CarryEn</a:t>
            </a:r>
            <a:endParaRPr lang="en-US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696FA-06FA-689A-AF5E-9E803471464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585215" y="1694020"/>
            <a:ext cx="3416835" cy="312314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B5D4B2-DE5E-1476-12CB-D457005AE0AD}"/>
              </a:ext>
            </a:extLst>
          </p:cNvPr>
          <p:cNvSpPr txBox="1"/>
          <p:nvPr/>
        </p:nvSpPr>
        <p:spPr>
          <a:xfrm>
            <a:off x="5002050" y="2767337"/>
            <a:ext cx="3817071" cy="36317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OPSUB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</a:t>
            </a:r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If IsNeg Then           //  Get 10’s complement and BCD adjust</a:t>
            </a:r>
          </a:p>
          <a:p>
            <a:r>
              <a:rPr lang="en-US" sz="1000" dirty="0"/>
              <a:t>    Exch </a:t>
            </a:r>
            <a:r>
              <a:rPr lang="en-US" sz="1000" dirty="0" err="1"/>
              <a:t>Xreg</a:t>
            </a:r>
            <a:r>
              <a:rPr lang="en-US" sz="1000" dirty="0"/>
              <a:t>&lt;&gt;</a:t>
            </a:r>
            <a:r>
              <a:rPr lang="en-US" sz="1000" dirty="0" err="1"/>
              <a:t>Yreg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</a:t>
            </a:r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0; SUB,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Set </a:t>
            </a:r>
            <a:r>
              <a:rPr lang="en-US" sz="1000" dirty="0" err="1"/>
              <a:t>SignX</a:t>
            </a:r>
            <a:r>
              <a:rPr lang="en-US" sz="1000" dirty="0"/>
              <a:t>            // Since result is negative</a:t>
            </a:r>
          </a:p>
          <a:p>
            <a:r>
              <a:rPr lang="en-US" sz="1000" dirty="0"/>
              <a:t>While X8 == 0 AND NOT </a:t>
            </a:r>
            <a:r>
              <a:rPr lang="en-US" sz="1000" dirty="0" err="1"/>
              <a:t>DpOvrfl</a:t>
            </a:r>
            <a:r>
              <a:rPr lang="en-US" sz="1000" dirty="0"/>
              <a:t>    // Remove excess leading 0’s, if any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218FE7-4D89-AA63-0E37-0D6B6EC6A1C6}"/>
              </a:ext>
            </a:extLst>
          </p:cNvPr>
          <p:cNvCxnSpPr>
            <a:cxnSpLocks/>
          </p:cNvCxnSpPr>
          <p:nvPr/>
        </p:nvCxnSpPr>
        <p:spPr>
          <a:xfrm flipV="1">
            <a:off x="1585215" y="3858126"/>
            <a:ext cx="3432877" cy="236302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0B884D-C920-DD65-C879-A1806BCD413C}"/>
              </a:ext>
            </a:extLst>
          </p:cNvPr>
          <p:cNvSpPr txBox="1"/>
          <p:nvPr/>
        </p:nvSpPr>
        <p:spPr>
          <a:xfrm>
            <a:off x="8500764" y="5406189"/>
            <a:ext cx="867545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Ex:   150.006</a:t>
            </a:r>
          </a:p>
          <a:p>
            <a:r>
              <a:rPr lang="en-US" sz="1000" dirty="0"/>
              <a:t>      - 150.04</a:t>
            </a:r>
          </a:p>
          <a:p>
            <a:r>
              <a:rPr lang="en-US" sz="1000" dirty="0"/>
              <a:t>     --------------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47215-A1F5-E3FE-BDD2-335FA21FD1C7}"/>
              </a:ext>
            </a:extLst>
          </p:cNvPr>
          <p:cNvSpPr txBox="1"/>
          <p:nvPr/>
        </p:nvSpPr>
        <p:spPr>
          <a:xfrm>
            <a:off x="4379494" y="409988"/>
            <a:ext cx="296485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Add and Subtract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140468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F7B88-0ACB-FC35-5B2C-C4BB0539A077}"/>
              </a:ext>
            </a:extLst>
          </p:cNvPr>
          <p:cNvSpPr txBox="1"/>
          <p:nvPr/>
        </p:nvSpPr>
        <p:spPr>
          <a:xfrm>
            <a:off x="633663" y="786063"/>
            <a:ext cx="3916457" cy="54784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If </a:t>
            </a:r>
            <a:r>
              <a:rPr lang="en-US" sz="1000" dirty="0" err="1"/>
              <a:t>DigEmpty</a:t>
            </a:r>
            <a:r>
              <a:rPr lang="en-US" sz="1000" dirty="0"/>
              <a:t> Then       //  If no key hit for Op2 then enter “0”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    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Else                          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DPFree</a:t>
            </a:r>
            <a:r>
              <a:rPr lang="en-US" sz="1000" dirty="0"/>
              <a:t> Then    // Else if </a:t>
            </a:r>
            <a:r>
              <a:rPr lang="en-US" sz="1000" dirty="0" err="1"/>
              <a:t>Dp</a:t>
            </a:r>
            <a:r>
              <a:rPr lang="en-US" sz="1000" dirty="0"/>
              <a:t> not hit then </a:t>
            </a:r>
            <a:r>
              <a:rPr lang="en-US" sz="1000" dirty="0" err="1"/>
              <a:t>FixDp</a:t>
            </a:r>
            <a:r>
              <a:rPr lang="en-US" sz="1000" dirty="0"/>
              <a:t> and adj </a:t>
            </a:r>
            <a:r>
              <a:rPr lang="en-US" sz="1000" dirty="0" err="1"/>
              <a:t>exps</a:t>
            </a:r>
            <a:endParaRPr lang="en-US" sz="1000" dirty="0"/>
          </a:p>
          <a:p>
            <a:r>
              <a:rPr lang="en-US" sz="1000" dirty="0"/>
              <a:t>        Set </a:t>
            </a:r>
            <a:r>
              <a:rPr lang="en-US" sz="1000" dirty="0" err="1"/>
              <a:t>FixDp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 err="1"/>
              <a:t>Left_Justify_Xreg</a:t>
            </a:r>
            <a:endParaRPr lang="en-US" sz="1000" dirty="0"/>
          </a:p>
          <a:p>
            <a:r>
              <a:rPr lang="en-US" sz="1000" dirty="0"/>
              <a:t>While X8 == 0         // Remove any leading 0’s in Op2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0;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 err="1"/>
              <a:t>NxtPh</a:t>
            </a:r>
            <a:r>
              <a:rPr lang="en-US" sz="1000" dirty="0"/>
              <a:t>                       // Move to </a:t>
            </a:r>
            <a:r>
              <a:rPr lang="en-US" sz="1000" dirty="0" err="1"/>
              <a:t>OprPh</a:t>
            </a:r>
            <a:endParaRPr lang="en-US" sz="1000" dirty="0"/>
          </a:p>
          <a:p>
            <a:r>
              <a:rPr lang="en-US" sz="1000" dirty="0"/>
              <a:t>If (</a:t>
            </a:r>
            <a:r>
              <a:rPr lang="en-US" sz="1000" dirty="0" err="1"/>
              <a:t>SignX</a:t>
            </a:r>
            <a:r>
              <a:rPr lang="en-US" sz="1000" dirty="0"/>
              <a:t> XOR </a:t>
            </a:r>
            <a:r>
              <a:rPr lang="en-US" sz="1000" dirty="0" err="1"/>
              <a:t>SignY</a:t>
            </a:r>
            <a:r>
              <a:rPr lang="en-US" sz="1000" dirty="0"/>
              <a:t>) == 1 Then</a:t>
            </a:r>
          </a:p>
          <a:p>
            <a:r>
              <a:rPr lang="en-US" sz="1000" dirty="0"/>
              <a:t>    Set </a:t>
            </a:r>
            <a:r>
              <a:rPr lang="en-US" sz="1000" dirty="0" err="1"/>
              <a:t>SignX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Clear </a:t>
            </a:r>
            <a:r>
              <a:rPr lang="en-US" sz="1000" dirty="0" err="1"/>
              <a:t>SignX</a:t>
            </a:r>
            <a:endParaRPr lang="en-US" sz="1000" dirty="0"/>
          </a:p>
          <a:p>
            <a:r>
              <a:rPr lang="en-US" sz="1000" dirty="0"/>
              <a:t>Copy </a:t>
            </a:r>
            <a:r>
              <a:rPr lang="en-US" sz="1000" dirty="0" err="1"/>
              <a:t>Yreg</a:t>
            </a:r>
            <a:r>
              <a:rPr lang="en-US" sz="1000" dirty="0"/>
              <a:t> to </a:t>
            </a:r>
            <a:r>
              <a:rPr lang="en-US" sz="1000" dirty="0" err="1"/>
              <a:t>Qreg</a:t>
            </a:r>
            <a:r>
              <a:rPr lang="en-US" sz="1000" dirty="0"/>
              <a:t>   // Get regs set up for Mult loop</a:t>
            </a:r>
          </a:p>
          <a:p>
            <a:r>
              <a:rPr lang="en-US" sz="1000" dirty="0"/>
              <a:t>Copy </a:t>
            </a:r>
            <a:r>
              <a:rPr lang="en-US" sz="1000" dirty="0" err="1"/>
              <a:t>Xreg</a:t>
            </a:r>
            <a:r>
              <a:rPr lang="en-US" sz="1000" dirty="0"/>
              <a:t> to </a:t>
            </a:r>
            <a:r>
              <a:rPr lang="en-US" sz="1000" dirty="0" err="1"/>
              <a:t>Yreg</a:t>
            </a:r>
            <a:r>
              <a:rPr lang="en-US" sz="1000" dirty="0"/>
              <a:t>, clearing </a:t>
            </a:r>
            <a:r>
              <a:rPr lang="en-US" sz="1000" dirty="0" err="1"/>
              <a:t>Xreg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 err="1"/>
              <a:t>Mult_Loop</a:t>
            </a:r>
            <a:endParaRPr lang="en-US" sz="1000" dirty="0"/>
          </a:p>
          <a:p>
            <a:r>
              <a:rPr lang="en-US" sz="1000" dirty="0"/>
              <a:t>If (</a:t>
            </a:r>
            <a:r>
              <a:rPr lang="en-US" sz="1000" dirty="0" err="1"/>
              <a:t>SignXexp</a:t>
            </a:r>
            <a:r>
              <a:rPr lang="en-US" sz="1000" dirty="0"/>
              <a:t> == </a:t>
            </a:r>
            <a:r>
              <a:rPr lang="en-US" sz="1000" dirty="0" err="1"/>
              <a:t>SignYexp</a:t>
            </a:r>
            <a:r>
              <a:rPr lang="en-US" sz="1000" dirty="0"/>
              <a:t> == 0 AND </a:t>
            </a:r>
            <a:r>
              <a:rPr lang="en-US" sz="1000" dirty="0" err="1"/>
              <a:t>DpOvrfl</a:t>
            </a:r>
            <a:r>
              <a:rPr lang="en-US" sz="1000" dirty="0"/>
              <a:t>) Then   // Overflow handler</a:t>
            </a:r>
          </a:p>
          <a:p>
            <a:r>
              <a:rPr lang="en-US" sz="1000" dirty="0"/>
              <a:t>    Set Error</a:t>
            </a:r>
          </a:p>
          <a:p>
            <a:r>
              <a:rPr lang="en-US" sz="1000" dirty="0"/>
              <a:t>    JMP DSKY</a:t>
            </a:r>
          </a:p>
          <a:p>
            <a:r>
              <a:rPr lang="en-US" sz="1000" dirty="0"/>
              <a:t>If (</a:t>
            </a:r>
            <a:r>
              <a:rPr lang="en-US" sz="1000" dirty="0" err="1"/>
              <a:t>SignXexp</a:t>
            </a:r>
            <a:r>
              <a:rPr lang="en-US" sz="1000" dirty="0"/>
              <a:t> == </a:t>
            </a:r>
            <a:r>
              <a:rPr lang="en-US" sz="1000" dirty="0" err="1"/>
              <a:t>SignYexp</a:t>
            </a:r>
            <a:r>
              <a:rPr lang="en-US" sz="1000" dirty="0"/>
              <a:t> == 1 AND </a:t>
            </a:r>
            <a:r>
              <a:rPr lang="en-US" sz="1000" dirty="0" err="1"/>
              <a:t>DpOvrfl</a:t>
            </a:r>
            <a:r>
              <a:rPr lang="en-US" sz="1000" dirty="0"/>
              <a:t>) Then   // Underflow handler</a:t>
            </a:r>
          </a:p>
          <a:p>
            <a:r>
              <a:rPr lang="en-US" sz="1000" dirty="0">
                <a:solidFill>
                  <a:srgbClr val="FF0000"/>
                </a:solidFill>
              </a:rPr>
              <a:t>    </a:t>
            </a:r>
            <a:r>
              <a:rPr lang="en-US" sz="1000" dirty="0" err="1"/>
              <a:t>ClrXPh</a:t>
            </a:r>
            <a:endParaRPr lang="en-US" sz="1000" dirty="0"/>
          </a:p>
          <a:p>
            <a:r>
              <a:rPr lang="en-US" sz="1000" dirty="0"/>
              <a:t>    JMP DSKY</a:t>
            </a:r>
          </a:p>
          <a:p>
            <a:r>
              <a:rPr lang="en-US" sz="1000" dirty="0"/>
              <a:t>If </a:t>
            </a:r>
            <a:r>
              <a:rPr lang="en-US" sz="1000" dirty="0" err="1"/>
              <a:t>DpOvrfl</a:t>
            </a:r>
            <a:r>
              <a:rPr lang="en-US" sz="1000" dirty="0"/>
              <a:t> Then      // Product is &lt;1</a:t>
            </a:r>
          </a:p>
          <a:p>
            <a:r>
              <a:rPr lang="en-US" sz="1000" dirty="0"/>
              <a:t>    While </a:t>
            </a:r>
            <a:r>
              <a:rPr lang="en-US" sz="1000" dirty="0" err="1"/>
              <a:t>DpOvrfl</a:t>
            </a:r>
            <a:r>
              <a:rPr lang="en-US" sz="1000" dirty="0"/>
              <a:t>    // Insert leading 0’s to product &lt;1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0     //   leaving XDP at 0 (7 after inv)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Else                          // Product is &gt;1</a:t>
            </a:r>
          </a:p>
          <a:p>
            <a:r>
              <a:rPr lang="en-US" sz="1000" dirty="0"/>
              <a:t>    While X8 == 0    //  Remove leading 0’s to product &gt;1, if any</a:t>
            </a:r>
          </a:p>
          <a:p>
            <a:r>
              <a:rPr lang="en-US" sz="1000" dirty="0"/>
              <a:t>        SHL </a:t>
            </a:r>
            <a:r>
              <a:rPr lang="en-US" sz="1000" dirty="0" err="1"/>
              <a:t>Xreg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r>
              <a:rPr lang="en-US" sz="1000" dirty="0"/>
              <a:t>   // Move </a:t>
            </a:r>
            <a:r>
              <a:rPr lang="en-US" sz="1000" dirty="0" err="1"/>
              <a:t>Dp</a:t>
            </a:r>
            <a:r>
              <a:rPr lang="en-US" sz="1000" dirty="0"/>
              <a:t> to the left</a:t>
            </a:r>
          </a:p>
          <a:p>
            <a:r>
              <a:rPr lang="en-US" sz="1000" dirty="0"/>
              <a:t>JMP DSKY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2FF29-2FEE-8C60-863C-97DE3125D778}"/>
              </a:ext>
            </a:extLst>
          </p:cNvPr>
          <p:cNvSpPr txBox="1"/>
          <p:nvPr/>
        </p:nvSpPr>
        <p:spPr>
          <a:xfrm>
            <a:off x="6328177" y="786063"/>
            <a:ext cx="4738798" cy="563231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Copy Q0 into QL; SHR </a:t>
            </a:r>
            <a:r>
              <a:rPr lang="en-US" sz="1000" dirty="0" err="1"/>
              <a:t>Qreg</a:t>
            </a:r>
            <a:endParaRPr lang="en-US" sz="1000" dirty="0"/>
          </a:p>
          <a:p>
            <a:r>
              <a:rPr lang="en-US" sz="1000" dirty="0" err="1"/>
              <a:t>NxtPh</a:t>
            </a:r>
            <a:r>
              <a:rPr lang="en-US" sz="1000" dirty="0"/>
              <a:t>                                          // Move to </a:t>
            </a:r>
            <a:r>
              <a:rPr lang="en-US" sz="1000" dirty="0" err="1"/>
              <a:t>MultDivPh</a:t>
            </a:r>
            <a:endParaRPr lang="en-US" sz="1000" dirty="0"/>
          </a:p>
          <a:p>
            <a:r>
              <a:rPr lang="en-US" sz="1000" dirty="0"/>
              <a:t>Shift </a:t>
            </a:r>
            <a:r>
              <a:rPr lang="en-US" sz="1000" dirty="0" err="1"/>
              <a:t>SexpCnt</a:t>
            </a:r>
            <a:r>
              <a:rPr lang="en-US" sz="1000" dirty="0"/>
              <a:t> into </a:t>
            </a:r>
            <a:r>
              <a:rPr lang="en-US" sz="1000" dirty="0" err="1"/>
              <a:t>XDpCnt</a:t>
            </a:r>
            <a:r>
              <a:rPr lang="en-US" sz="1000" dirty="0"/>
              <a:t>        // </a:t>
            </a:r>
            <a:r>
              <a:rPr lang="en-US" sz="1000" dirty="0" err="1"/>
              <a:t>SexpCnt</a:t>
            </a:r>
            <a:r>
              <a:rPr lang="en-US" sz="1000" dirty="0"/>
              <a:t> has the DP placement for product</a:t>
            </a:r>
          </a:p>
          <a:p>
            <a:r>
              <a:rPr lang="en-US" sz="1000" dirty="0"/>
              <a:t>For 7 Loops</a:t>
            </a:r>
          </a:p>
          <a:p>
            <a:r>
              <a:rPr lang="en-US" sz="1000" dirty="0"/>
              <a:t>    While QL != 0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                    // Shift </a:t>
            </a:r>
            <a:r>
              <a:rPr lang="en-US" sz="1000" dirty="0" err="1"/>
              <a:t>Xreg</a:t>
            </a:r>
            <a:r>
              <a:rPr lang="en-US" sz="1000" dirty="0"/>
              <a:t> and </a:t>
            </a:r>
            <a:r>
              <a:rPr lang="en-US" sz="1000" dirty="0" err="1"/>
              <a:t>Yreg</a:t>
            </a:r>
            <a:r>
              <a:rPr lang="en-US" sz="1000" dirty="0"/>
              <a:t> right, 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r>
              <a:rPr lang="en-US" sz="1000" dirty="0"/>
              <a:t>    //  with </a:t>
            </a:r>
            <a:r>
              <a:rPr lang="en-US" sz="1000" dirty="0" err="1"/>
              <a:t>Xmsd</a:t>
            </a:r>
            <a:r>
              <a:rPr lang="en-US" sz="1000" dirty="0"/>
              <a:t> getting </a:t>
            </a:r>
            <a:r>
              <a:rPr lang="en-US" sz="1000" dirty="0" err="1"/>
              <a:t>getting</a:t>
            </a:r>
            <a:r>
              <a:rPr lang="en-US" sz="1000" dirty="0"/>
              <a:t> the Sum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r>
              <a:rPr lang="en-US" sz="1000" dirty="0"/>
              <a:t>    //  and </a:t>
            </a:r>
            <a:r>
              <a:rPr lang="en-US" sz="1000" dirty="0" err="1"/>
              <a:t>Ymsd</a:t>
            </a:r>
            <a:r>
              <a:rPr lang="en-US" sz="1000" dirty="0"/>
              <a:t> circulating </a:t>
            </a:r>
            <a:r>
              <a:rPr lang="en-US" sz="1000" dirty="0" err="1"/>
              <a:t>Ylsd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If </a:t>
            </a:r>
            <a:r>
              <a:rPr lang="en-US" sz="1000" dirty="0" err="1"/>
              <a:t>CarryO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Incr</a:t>
            </a:r>
            <a:r>
              <a:rPr lang="en-US" sz="1000" dirty="0"/>
              <a:t> X9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QL</a:t>
            </a:r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X9; SHR </a:t>
            </a:r>
            <a:r>
              <a:rPr lang="en-US" sz="1000" dirty="0" err="1"/>
              <a:t>Qreg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Clr</a:t>
            </a:r>
            <a:r>
              <a:rPr lang="en-US" sz="1000" dirty="0"/>
              <a:t> X9</a:t>
            </a:r>
          </a:p>
          <a:p>
            <a:r>
              <a:rPr lang="en-US" sz="1000" dirty="0"/>
              <a:t>    Copy Q0 into QL</a:t>
            </a:r>
          </a:p>
          <a:p>
            <a:r>
              <a:rPr lang="en-US" sz="1000" dirty="0"/>
              <a:t>    While QL != 0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                    // Shift </a:t>
            </a:r>
            <a:r>
              <a:rPr lang="en-US" sz="1000" dirty="0" err="1"/>
              <a:t>Xreg</a:t>
            </a:r>
            <a:r>
              <a:rPr lang="en-US" sz="1000" dirty="0"/>
              <a:t> and </a:t>
            </a:r>
            <a:r>
              <a:rPr lang="en-US" sz="1000" dirty="0" err="1"/>
              <a:t>Yreg</a:t>
            </a:r>
            <a:r>
              <a:rPr lang="en-US" sz="1000" dirty="0"/>
              <a:t> right, 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r>
              <a:rPr lang="en-US" sz="1000" dirty="0"/>
              <a:t>    //  with </a:t>
            </a:r>
            <a:r>
              <a:rPr lang="en-US" sz="1000" dirty="0" err="1"/>
              <a:t>Xmsd</a:t>
            </a:r>
            <a:r>
              <a:rPr lang="en-US" sz="1000" dirty="0"/>
              <a:t> getting </a:t>
            </a:r>
            <a:r>
              <a:rPr lang="en-US" sz="1000" dirty="0" err="1"/>
              <a:t>getting</a:t>
            </a:r>
            <a:r>
              <a:rPr lang="en-US" sz="1000" dirty="0"/>
              <a:t> the Sum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r>
              <a:rPr lang="en-US" sz="1000" dirty="0"/>
              <a:t>    //  and </a:t>
            </a:r>
            <a:r>
              <a:rPr lang="en-US" sz="1000" dirty="0" err="1"/>
              <a:t>Ymsd</a:t>
            </a:r>
            <a:r>
              <a:rPr lang="en-US" sz="1000" dirty="0"/>
              <a:t> circulating </a:t>
            </a:r>
            <a:r>
              <a:rPr lang="en-US" sz="1000" dirty="0" err="1"/>
              <a:t>Ylsd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Sum; SHR </a:t>
            </a:r>
            <a:r>
              <a:rPr lang="en-US" sz="1000" dirty="0" err="1"/>
              <a:t>Yreg</a:t>
            </a:r>
            <a:r>
              <a:rPr lang="en-US" sz="1000" dirty="0"/>
              <a:t>, Y0; ADD, </a:t>
            </a:r>
            <a:r>
              <a:rPr lang="en-US" sz="1000" dirty="0" err="1"/>
              <a:t>CarryEn</a:t>
            </a:r>
            <a:endParaRPr lang="en-US" sz="1000" dirty="0"/>
          </a:p>
          <a:p>
            <a:r>
              <a:rPr lang="en-US" sz="1000" dirty="0"/>
              <a:t>        If </a:t>
            </a:r>
            <a:r>
              <a:rPr lang="en-US" sz="1000" dirty="0" err="1"/>
              <a:t>CarryO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Incr</a:t>
            </a:r>
            <a:r>
              <a:rPr lang="en-US" sz="1000" dirty="0"/>
              <a:t> X9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QL</a:t>
            </a:r>
          </a:p>
          <a:p>
            <a:r>
              <a:rPr lang="en-US" sz="1000" dirty="0"/>
              <a:t>    If X9 != 0 Then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X9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endParaRPr lang="en-US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EA5696-71AF-DE2D-965F-E5398638B48D}"/>
              </a:ext>
            </a:extLst>
          </p:cNvPr>
          <p:cNvCxnSpPr>
            <a:cxnSpLocks/>
          </p:cNvCxnSpPr>
          <p:nvPr/>
        </p:nvCxnSpPr>
        <p:spPr>
          <a:xfrm flipV="1">
            <a:off x="1331495" y="1596189"/>
            <a:ext cx="4996682" cy="2069432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AF2ED9-18E9-30A0-9724-EA3A4FF71B16}"/>
              </a:ext>
            </a:extLst>
          </p:cNvPr>
          <p:cNvSpPr txBox="1"/>
          <p:nvPr/>
        </p:nvSpPr>
        <p:spPr>
          <a:xfrm>
            <a:off x="4002505" y="447509"/>
            <a:ext cx="192482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Mult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285301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E13CA-76D6-4B0A-C191-161041A31A4B}"/>
              </a:ext>
            </a:extLst>
          </p:cNvPr>
          <p:cNvSpPr txBox="1"/>
          <p:nvPr/>
        </p:nvSpPr>
        <p:spPr>
          <a:xfrm>
            <a:off x="1066799" y="417094"/>
            <a:ext cx="4073551" cy="65556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For 8  Loops                     // Check for Op2==0</a:t>
            </a:r>
          </a:p>
          <a:p>
            <a:r>
              <a:rPr lang="en-US" sz="1000" dirty="0"/>
              <a:t>    Load X8 into X9</a:t>
            </a:r>
          </a:p>
          <a:p>
            <a:r>
              <a:rPr lang="en-US" sz="1000" dirty="0"/>
              <a:t>    If X9 == 0 Then</a:t>
            </a:r>
          </a:p>
          <a:p>
            <a:r>
              <a:rPr lang="en-US" sz="1000" dirty="0"/>
              <a:t>         SHR </a:t>
            </a:r>
            <a:r>
              <a:rPr lang="en-US" sz="1000" dirty="0" err="1"/>
              <a:t>Xreg</a:t>
            </a:r>
            <a:r>
              <a:rPr lang="en-US" sz="1000" dirty="0"/>
              <a:t>, X1</a:t>
            </a:r>
          </a:p>
          <a:p>
            <a:r>
              <a:rPr lang="en-US" sz="1000" dirty="0"/>
              <a:t>    Else Continue </a:t>
            </a:r>
            <a:r>
              <a:rPr lang="en-US" sz="1000" b="1" dirty="0"/>
              <a:t>A</a:t>
            </a:r>
          </a:p>
          <a:p>
            <a:r>
              <a:rPr lang="en-US" sz="1000" dirty="0"/>
              <a:t>Set Error</a:t>
            </a:r>
          </a:p>
          <a:p>
            <a:r>
              <a:rPr lang="en-US" sz="1000" dirty="0"/>
              <a:t>JMP DSKY</a:t>
            </a:r>
          </a:p>
          <a:p>
            <a:endParaRPr lang="en-US" sz="1000" dirty="0"/>
          </a:p>
          <a:p>
            <a:r>
              <a:rPr lang="en-US" sz="1000" dirty="0"/>
              <a:t>If NOT </a:t>
            </a:r>
            <a:r>
              <a:rPr lang="en-US" sz="1000" dirty="0" err="1"/>
              <a:t>DpFixed</a:t>
            </a:r>
            <a:r>
              <a:rPr lang="en-US" sz="1000" dirty="0"/>
              <a:t> Then      // If </a:t>
            </a:r>
            <a:r>
              <a:rPr lang="en-US" sz="1000" dirty="0" err="1"/>
              <a:t>Dp</a:t>
            </a:r>
            <a:r>
              <a:rPr lang="en-US" sz="1000" dirty="0"/>
              <a:t> never entered</a:t>
            </a:r>
          </a:p>
          <a:p>
            <a:r>
              <a:rPr lang="en-US" sz="1000" dirty="0"/>
              <a:t>    Set </a:t>
            </a:r>
            <a:r>
              <a:rPr lang="en-US" sz="1000" dirty="0" err="1"/>
              <a:t>FixDp</a:t>
            </a:r>
            <a:r>
              <a:rPr lang="en-US" sz="1000" dirty="0"/>
              <a:t>                       //   Fix </a:t>
            </a:r>
            <a:r>
              <a:rPr lang="en-US" sz="1000" dirty="0" err="1"/>
              <a:t>Dp</a:t>
            </a:r>
            <a:r>
              <a:rPr lang="en-US" sz="1000" dirty="0"/>
              <a:t> and exp adj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SexpCnt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NxtPh</a:t>
            </a:r>
            <a:r>
              <a:rPr lang="en-US" sz="1000" dirty="0"/>
              <a:t>                          // Move to </a:t>
            </a:r>
            <a:r>
              <a:rPr lang="en-US" sz="1000" dirty="0" err="1"/>
              <a:t>OprPh</a:t>
            </a:r>
            <a:endParaRPr lang="en-US" sz="1000" dirty="0"/>
          </a:p>
          <a:p>
            <a:r>
              <a:rPr lang="en-US" sz="1000" dirty="0"/>
              <a:t>If (</a:t>
            </a:r>
            <a:r>
              <a:rPr lang="en-US" sz="1000" dirty="0" err="1"/>
              <a:t>SignX</a:t>
            </a:r>
            <a:r>
              <a:rPr lang="en-US" sz="1000" dirty="0"/>
              <a:t> XOR </a:t>
            </a:r>
            <a:r>
              <a:rPr lang="en-US" sz="1000" dirty="0" err="1"/>
              <a:t>SignY</a:t>
            </a:r>
            <a:r>
              <a:rPr lang="en-US" sz="1000" dirty="0"/>
              <a:t>) == 0 Then    // Compute sign of quotient</a:t>
            </a:r>
          </a:p>
          <a:p>
            <a:r>
              <a:rPr lang="en-US" sz="1000" dirty="0"/>
              <a:t>    Clear </a:t>
            </a:r>
            <a:r>
              <a:rPr lang="en-US" sz="1000" dirty="0" err="1"/>
              <a:t>SignX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Set </a:t>
            </a:r>
            <a:r>
              <a:rPr lang="en-US" sz="1000" dirty="0" err="1"/>
              <a:t>SignX</a:t>
            </a:r>
            <a:endParaRPr lang="en-US" sz="1000" dirty="0"/>
          </a:p>
          <a:p>
            <a:r>
              <a:rPr lang="en-US" sz="1000" dirty="0"/>
              <a:t>If Op2 &lt; 1 Then             // Divide both ops by 10 if </a:t>
            </a:r>
            <a:r>
              <a:rPr lang="en-US" sz="1000" dirty="0" err="1"/>
              <a:t>Xreg</a:t>
            </a:r>
            <a:r>
              <a:rPr lang="en-US" sz="1000" dirty="0"/>
              <a:t> is full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DigFull</a:t>
            </a:r>
            <a:r>
              <a:rPr lang="en-US" sz="1000" dirty="0"/>
              <a:t> Then </a:t>
            </a:r>
          </a:p>
          <a:p>
            <a:r>
              <a:rPr lang="en-US" sz="1000" dirty="0"/>
              <a:t>        SHR </a:t>
            </a:r>
            <a:r>
              <a:rPr lang="en-US" sz="1000" dirty="0" err="1"/>
              <a:t>Xreg</a:t>
            </a:r>
            <a:r>
              <a:rPr lang="en-US" sz="1000" dirty="0"/>
              <a:t>, 0; SHR Y, 0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Copy </a:t>
            </a:r>
            <a:r>
              <a:rPr lang="en-US" sz="1000" dirty="0" err="1"/>
              <a:t>Yreg</a:t>
            </a:r>
            <a:r>
              <a:rPr lang="en-US" sz="1000" dirty="0"/>
              <a:t> to </a:t>
            </a:r>
            <a:r>
              <a:rPr lang="en-US" sz="1000" dirty="0" err="1"/>
              <a:t>Qreg</a:t>
            </a:r>
            <a:endParaRPr lang="en-US" sz="1000" dirty="0"/>
          </a:p>
          <a:p>
            <a:r>
              <a:rPr lang="en-US" sz="1000" dirty="0"/>
              <a:t>Copy </a:t>
            </a:r>
            <a:r>
              <a:rPr lang="en-US" sz="1000" dirty="0" err="1"/>
              <a:t>Xreg</a:t>
            </a:r>
            <a:r>
              <a:rPr lang="en-US" sz="1000" dirty="0"/>
              <a:t> to </a:t>
            </a:r>
            <a:r>
              <a:rPr lang="en-US" sz="1000" dirty="0" err="1"/>
              <a:t>Yreg</a:t>
            </a:r>
            <a:r>
              <a:rPr lang="en-US" sz="1000" dirty="0"/>
              <a:t>, clearing </a:t>
            </a:r>
            <a:r>
              <a:rPr lang="en-US" sz="1000" dirty="0" err="1"/>
              <a:t>Xreg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Move to </a:t>
            </a:r>
            <a:r>
              <a:rPr lang="en-US" sz="1000" dirty="0" err="1"/>
              <a:t>MultDivPh</a:t>
            </a:r>
            <a:endParaRPr lang="en-US" sz="1000" dirty="0"/>
          </a:p>
          <a:p>
            <a:r>
              <a:rPr lang="en-US" sz="1000" dirty="0"/>
              <a:t>Copy </a:t>
            </a:r>
            <a:r>
              <a:rPr lang="en-US" sz="1000" dirty="0" err="1"/>
              <a:t>DexpCnt</a:t>
            </a:r>
            <a:r>
              <a:rPr lang="en-US" sz="1000" dirty="0"/>
              <a:t> to </a:t>
            </a:r>
            <a:r>
              <a:rPr lang="en-US" sz="1000" dirty="0" err="1"/>
              <a:t>XDpCnt</a:t>
            </a:r>
            <a:r>
              <a:rPr lang="en-US" sz="1000" dirty="0"/>
              <a:t>   // Exponent for quotient is </a:t>
            </a:r>
            <a:r>
              <a:rPr lang="en-US" sz="1000" dirty="0" err="1"/>
              <a:t>DexpCnt</a:t>
            </a:r>
            <a:endParaRPr lang="en-US" sz="1000" dirty="0"/>
          </a:p>
          <a:p>
            <a:r>
              <a:rPr lang="en-US" sz="1000" dirty="0"/>
              <a:t>If </a:t>
            </a:r>
            <a:r>
              <a:rPr lang="en-US" sz="1000" dirty="0" err="1"/>
              <a:t>SignXexp</a:t>
            </a:r>
            <a:r>
              <a:rPr lang="en-US" sz="1000" dirty="0"/>
              <a:t> Then        // Remove the extra “0” in front of </a:t>
            </a:r>
            <a:r>
              <a:rPr lang="en-US" sz="1000" dirty="0" err="1"/>
              <a:t>Dp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    While QL != 0 </a:t>
            </a:r>
          </a:p>
          <a:p>
            <a:r>
              <a:rPr lang="en-US" sz="1000" dirty="0"/>
              <a:t>        </a:t>
            </a:r>
            <a:r>
              <a:rPr lang="en-US" sz="1000" dirty="0" err="1">
                <a:solidFill>
                  <a:srgbClr val="FF0000"/>
                </a:solidFill>
              </a:rPr>
              <a:t>Decr</a:t>
            </a:r>
            <a:r>
              <a:rPr lang="en-US" sz="1000" dirty="0">
                <a:solidFill>
                  <a:srgbClr val="FF0000"/>
                </a:solidFill>
              </a:rPr>
              <a:t> QL         </a:t>
            </a:r>
            <a:r>
              <a:rPr lang="en-US" sz="1000" dirty="0"/>
              <a:t>// QL is a copy of </a:t>
            </a:r>
            <a:r>
              <a:rPr lang="en-US" sz="1000" dirty="0" err="1"/>
              <a:t>DexpCnt</a:t>
            </a:r>
            <a:r>
              <a:rPr lang="en-US" sz="1000" dirty="0"/>
              <a:t> to use for removing leading 0’s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While NOT </a:t>
            </a:r>
            <a:r>
              <a:rPr lang="en-US" sz="1000" dirty="0" err="1"/>
              <a:t>DigEmpty</a:t>
            </a:r>
            <a:r>
              <a:rPr lang="en-US" sz="1000" dirty="0"/>
              <a:t>   // Init dividend with </a:t>
            </a:r>
            <a:r>
              <a:rPr lang="en-US" sz="1000" dirty="0" err="1"/>
              <a:t>XDigCnt</a:t>
            </a:r>
            <a:r>
              <a:rPr lang="en-US" sz="1000" dirty="0"/>
              <a:t> digits of </a:t>
            </a:r>
            <a:r>
              <a:rPr lang="en-US" sz="1000" dirty="0" err="1"/>
              <a:t>Qreg</a:t>
            </a:r>
            <a:endParaRPr lang="en-US" sz="1000" dirty="0"/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Q8; SHL </a:t>
            </a:r>
            <a:r>
              <a:rPr lang="en-US" sz="1000" dirty="0" err="1"/>
              <a:t>Qreg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XDigCnt</a:t>
            </a:r>
            <a:endParaRPr lang="en-US" sz="1000" dirty="0"/>
          </a:p>
          <a:p>
            <a:r>
              <a:rPr lang="en-US" sz="1000" dirty="0"/>
              <a:t>X = X-Y                          // Begin test if one more dividend digit is needed</a:t>
            </a:r>
          </a:p>
          <a:p>
            <a:r>
              <a:rPr lang="en-US" sz="1000" dirty="0"/>
              <a:t>If IsNeg Then</a:t>
            </a:r>
          </a:p>
          <a:p>
            <a:r>
              <a:rPr lang="en-US" sz="1000" dirty="0"/>
              <a:t>    X = X+Y    // Restore dividend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Q8; SHL </a:t>
            </a:r>
            <a:r>
              <a:rPr lang="en-US" sz="1000" dirty="0" err="1"/>
              <a:t>Qreg</a:t>
            </a:r>
            <a:r>
              <a:rPr lang="en-US" sz="1000" dirty="0"/>
              <a:t>, 0     // Add one more digit to dividend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Decr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Else</a:t>
            </a:r>
          </a:p>
          <a:p>
            <a:r>
              <a:rPr lang="en-US" sz="1000" dirty="0"/>
              <a:t>   X = X+Y    // Restore dividend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8295-27B2-20FA-187E-B1F06E4787EA}"/>
              </a:ext>
            </a:extLst>
          </p:cNvPr>
          <p:cNvSpPr txBox="1"/>
          <p:nvPr/>
        </p:nvSpPr>
        <p:spPr>
          <a:xfrm>
            <a:off x="822108" y="1494312"/>
            <a:ext cx="2968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/>
              <a:t>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36E16-82EC-3841-5FC3-BF215AD10EB2}"/>
              </a:ext>
            </a:extLst>
          </p:cNvPr>
          <p:cNvSpPr txBox="1"/>
          <p:nvPr/>
        </p:nvSpPr>
        <p:spPr>
          <a:xfrm>
            <a:off x="5623312" y="1151453"/>
            <a:ext cx="3581430" cy="45550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While (X = X-Y) &gt;= 0                 // First of 8 outer loop iterations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QL   // Accumulate quotient</a:t>
            </a:r>
          </a:p>
          <a:p>
            <a:r>
              <a:rPr lang="en-US" sz="1000" dirty="0"/>
              <a:t>X = X+Y     // Restore dividend to positive</a:t>
            </a:r>
          </a:p>
          <a:p>
            <a:r>
              <a:rPr lang="en-US" sz="1000" dirty="0"/>
              <a:t>For 7 Loops                             // Remaining 7 outer loop iterations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Xreg</a:t>
            </a:r>
            <a:r>
              <a:rPr lang="en-US" sz="1000" dirty="0"/>
              <a:t>, Q8               // Append dividend with additional digit</a:t>
            </a:r>
          </a:p>
          <a:p>
            <a:r>
              <a:rPr lang="en-US" sz="1000" dirty="0"/>
              <a:t>    SHL </a:t>
            </a:r>
            <a:r>
              <a:rPr lang="en-US" sz="1000" dirty="0" err="1"/>
              <a:t>Qreg</a:t>
            </a:r>
            <a:r>
              <a:rPr lang="en-US" sz="1000" dirty="0"/>
              <a:t>, 0; Copy QL to Q0     // Accumulate </a:t>
            </a:r>
            <a:r>
              <a:rPr lang="en-US" sz="1000" dirty="0" err="1"/>
              <a:t>quotent</a:t>
            </a:r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Clr</a:t>
            </a:r>
            <a:r>
              <a:rPr lang="en-US" sz="1000" dirty="0"/>
              <a:t> QL</a:t>
            </a:r>
          </a:p>
          <a:p>
            <a:r>
              <a:rPr lang="en-US" sz="1000" dirty="0"/>
              <a:t>    While (X = X-Y) &gt;= 0        // Inner loop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Incr</a:t>
            </a:r>
            <a:r>
              <a:rPr lang="en-US" sz="1000" dirty="0"/>
              <a:t> QL</a:t>
            </a:r>
          </a:p>
          <a:p>
            <a:r>
              <a:rPr lang="en-US" sz="1000" dirty="0"/>
              <a:t>    X = X+Y</a:t>
            </a:r>
          </a:p>
          <a:p>
            <a:r>
              <a:rPr lang="en-US" sz="1000" dirty="0"/>
              <a:t>SHL </a:t>
            </a:r>
            <a:r>
              <a:rPr lang="en-US" sz="1000" dirty="0" err="1"/>
              <a:t>Xreg</a:t>
            </a:r>
            <a:r>
              <a:rPr lang="en-US" sz="1000" dirty="0"/>
              <a:t>, Q8</a:t>
            </a:r>
          </a:p>
          <a:p>
            <a:r>
              <a:rPr lang="en-US" sz="1000" dirty="0"/>
              <a:t>SHL </a:t>
            </a:r>
            <a:r>
              <a:rPr lang="en-US" sz="1000" dirty="0" err="1"/>
              <a:t>Qreg</a:t>
            </a:r>
            <a:r>
              <a:rPr lang="en-US" sz="1000" dirty="0"/>
              <a:t>, 0; Copy QL to Q0</a:t>
            </a:r>
          </a:p>
          <a:p>
            <a:r>
              <a:rPr lang="en-US" sz="1000" dirty="0" err="1"/>
              <a:t>Clr</a:t>
            </a:r>
            <a:r>
              <a:rPr lang="en-US" sz="1000" dirty="0"/>
              <a:t> QL</a:t>
            </a:r>
          </a:p>
          <a:p>
            <a:r>
              <a:rPr lang="en-US" sz="1000" dirty="0"/>
              <a:t>Copy </a:t>
            </a:r>
            <a:r>
              <a:rPr lang="en-US" sz="1000" dirty="0" err="1"/>
              <a:t>Qreg</a:t>
            </a:r>
            <a:r>
              <a:rPr lang="en-US" sz="1000" dirty="0"/>
              <a:t> to </a:t>
            </a:r>
            <a:r>
              <a:rPr lang="en-US" sz="1000" dirty="0" err="1"/>
              <a:t>Xreg</a:t>
            </a:r>
            <a:r>
              <a:rPr lang="en-US" sz="1000" dirty="0"/>
              <a:t>            // Copy quotient to </a:t>
            </a:r>
            <a:r>
              <a:rPr lang="en-US" sz="1000" dirty="0" err="1"/>
              <a:t>Xreg</a:t>
            </a:r>
            <a:endParaRPr lang="en-US" sz="1000" dirty="0"/>
          </a:p>
          <a:p>
            <a:r>
              <a:rPr lang="en-US" sz="1000" dirty="0"/>
              <a:t>If (</a:t>
            </a:r>
            <a:r>
              <a:rPr lang="en-US" sz="1000" dirty="0" err="1"/>
              <a:t>SignYexp</a:t>
            </a:r>
            <a:r>
              <a:rPr lang="en-US" sz="1000" dirty="0"/>
              <a:t> == 1 AND </a:t>
            </a:r>
            <a:r>
              <a:rPr lang="en-US" sz="1000" dirty="0" err="1"/>
              <a:t>SignXexp</a:t>
            </a:r>
            <a:r>
              <a:rPr lang="en-US" sz="1000" dirty="0"/>
              <a:t> == 0) Then   // Underflow handler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DPOvrfl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Clr</a:t>
            </a:r>
            <a:r>
              <a:rPr lang="en-US" sz="1000" dirty="0"/>
              <a:t> </a:t>
            </a:r>
            <a:r>
              <a:rPr lang="en-US" sz="1000" dirty="0" err="1"/>
              <a:t>Xreg</a:t>
            </a:r>
            <a:endParaRPr lang="en-US" sz="1000" dirty="0"/>
          </a:p>
          <a:p>
            <a:r>
              <a:rPr lang="en-US" sz="1000" dirty="0"/>
              <a:t>        JMP DSKY</a:t>
            </a:r>
          </a:p>
          <a:p>
            <a:r>
              <a:rPr lang="en-US" sz="1000" dirty="0"/>
              <a:t>If (</a:t>
            </a:r>
            <a:r>
              <a:rPr lang="en-US" sz="1000" dirty="0" err="1"/>
              <a:t>SignXexp</a:t>
            </a:r>
            <a:r>
              <a:rPr lang="en-US" sz="1000" dirty="0"/>
              <a:t> == 1 AND </a:t>
            </a:r>
            <a:r>
              <a:rPr lang="en-US" sz="1000" dirty="0" err="1"/>
              <a:t>SignYexp</a:t>
            </a:r>
            <a:r>
              <a:rPr lang="en-US" sz="1000" dirty="0"/>
              <a:t>) == 0 Then  // Overflow Handler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DPOvrfl</a:t>
            </a:r>
            <a:r>
              <a:rPr lang="en-US" sz="1000" dirty="0"/>
              <a:t> Then</a:t>
            </a:r>
          </a:p>
          <a:p>
            <a:r>
              <a:rPr lang="en-US" sz="1000" dirty="0"/>
              <a:t>        Set Error</a:t>
            </a:r>
          </a:p>
          <a:p>
            <a:r>
              <a:rPr lang="en-US" sz="1000" dirty="0"/>
              <a:t>        JMP DSKY</a:t>
            </a:r>
          </a:p>
          <a:p>
            <a:r>
              <a:rPr lang="en-US" sz="1000" dirty="0"/>
              <a:t>If NOT </a:t>
            </a:r>
            <a:r>
              <a:rPr lang="en-US" sz="1000" dirty="0" err="1"/>
              <a:t>DPOvrfl</a:t>
            </a:r>
            <a:r>
              <a:rPr lang="en-US" sz="1000" dirty="0"/>
              <a:t> Then   // Quotient &gt;=1;  Done</a:t>
            </a:r>
          </a:p>
          <a:p>
            <a:r>
              <a:rPr lang="en-US" sz="1000" dirty="0"/>
              <a:t>    JMP DSKY</a:t>
            </a:r>
          </a:p>
          <a:p>
            <a:r>
              <a:rPr lang="en-US" sz="1000" dirty="0"/>
              <a:t>Repeat</a:t>
            </a:r>
          </a:p>
          <a:p>
            <a:r>
              <a:rPr lang="en-US" sz="1000" dirty="0"/>
              <a:t>    SHR </a:t>
            </a:r>
            <a:r>
              <a:rPr lang="en-US" sz="1000" dirty="0" err="1"/>
              <a:t>Xreg</a:t>
            </a:r>
            <a:r>
              <a:rPr lang="en-US" sz="1000" dirty="0"/>
              <a:t>, 0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Incr</a:t>
            </a:r>
            <a:r>
              <a:rPr lang="en-US" sz="1000" dirty="0"/>
              <a:t> </a:t>
            </a:r>
            <a:r>
              <a:rPr lang="en-US" sz="1000" dirty="0" err="1"/>
              <a:t>XDpCnt</a:t>
            </a:r>
            <a:endParaRPr lang="en-US" sz="1000" dirty="0"/>
          </a:p>
          <a:p>
            <a:r>
              <a:rPr lang="en-US" sz="1000" dirty="0"/>
              <a:t>Until </a:t>
            </a:r>
            <a:r>
              <a:rPr lang="en-US" sz="1000" dirty="0" err="1"/>
              <a:t>DPOvrfl</a:t>
            </a:r>
            <a:endParaRPr lang="en-US" sz="1000" dirty="0"/>
          </a:p>
          <a:p>
            <a:r>
              <a:rPr lang="en-US" sz="1000" dirty="0"/>
              <a:t>JMP DSKY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12F6B-C95D-5773-B2C3-2792CF7C81E5}"/>
              </a:ext>
            </a:extLst>
          </p:cNvPr>
          <p:cNvSpPr txBox="1"/>
          <p:nvPr/>
        </p:nvSpPr>
        <p:spPr>
          <a:xfrm>
            <a:off x="4368124" y="417094"/>
            <a:ext cx="179337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Div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397727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826888-20DC-05AB-F10D-6CD4C49DF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17654"/>
              </p:ext>
            </p:extLst>
          </p:nvPr>
        </p:nvGraphicFramePr>
        <p:xfrm>
          <a:off x="1532022" y="963997"/>
          <a:ext cx="10295019" cy="3505200"/>
        </p:xfrm>
        <a:graphic>
          <a:graphicData uri="http://schemas.openxmlformats.org/drawingml/2006/table">
            <a:tbl>
              <a:tblPr/>
              <a:tblGrid>
                <a:gridCol w="731874">
                  <a:extLst>
                    <a:ext uri="{9D8B030D-6E8A-4147-A177-3AD203B41FA5}">
                      <a16:colId xmlns:a16="http://schemas.microsoft.com/office/drawing/2014/main" val="4235748792"/>
                    </a:ext>
                  </a:extLst>
                </a:gridCol>
                <a:gridCol w="406597">
                  <a:extLst>
                    <a:ext uri="{9D8B030D-6E8A-4147-A177-3AD203B41FA5}">
                      <a16:colId xmlns:a16="http://schemas.microsoft.com/office/drawing/2014/main" val="216711027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3744871192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2377308077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1743755071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1674810318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1418696201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2815709245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4231751329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1519264658"/>
                    </a:ext>
                  </a:extLst>
                </a:gridCol>
                <a:gridCol w="97584">
                  <a:extLst>
                    <a:ext uri="{9D8B030D-6E8A-4147-A177-3AD203B41FA5}">
                      <a16:colId xmlns:a16="http://schemas.microsoft.com/office/drawing/2014/main" val="3122051962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2054843274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2473325027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422518679"/>
                    </a:ext>
                  </a:extLst>
                </a:gridCol>
                <a:gridCol w="520443">
                  <a:extLst>
                    <a:ext uri="{9D8B030D-6E8A-4147-A177-3AD203B41FA5}">
                      <a16:colId xmlns:a16="http://schemas.microsoft.com/office/drawing/2014/main" val="472858469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3562548868"/>
                    </a:ext>
                  </a:extLst>
                </a:gridCol>
                <a:gridCol w="650554">
                  <a:extLst>
                    <a:ext uri="{9D8B030D-6E8A-4147-A177-3AD203B41FA5}">
                      <a16:colId xmlns:a16="http://schemas.microsoft.com/office/drawing/2014/main" val="3845379052"/>
                    </a:ext>
                  </a:extLst>
                </a:gridCol>
                <a:gridCol w="731874">
                  <a:extLst>
                    <a:ext uri="{9D8B030D-6E8A-4147-A177-3AD203B41FA5}">
                      <a16:colId xmlns:a16="http://schemas.microsoft.com/office/drawing/2014/main" val="944976228"/>
                    </a:ext>
                  </a:extLst>
                </a:gridCol>
              </a:tblGrid>
              <a:tr h="1650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Xexp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(+),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Yexp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=(+)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Xexp(-), Yexp=(+)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445548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OP2(X)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52247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OP1 (Y)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41752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8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9602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7018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30792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11606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59718"/>
                  </a:ext>
                </a:extLst>
              </a:tr>
              <a:tr h="15188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55907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40731"/>
                  </a:ext>
                </a:extLst>
              </a:tr>
              <a:tr h="1518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7196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939931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816308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961780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187916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278564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57150"/>
                  </a:ext>
                </a:extLst>
              </a:tr>
              <a:tr h="16509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484"/>
                  </a:ext>
                </a:extLst>
              </a:tr>
              <a:tr h="1584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Xexp(+), Yexp=(-)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Xexp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(-),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Yexp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=(-)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44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AA5BA4-4934-D1D3-C01E-0D3D22D4169D}"/>
              </a:ext>
            </a:extLst>
          </p:cNvPr>
          <p:cNvSpPr txBox="1"/>
          <p:nvPr/>
        </p:nvSpPr>
        <p:spPr>
          <a:xfrm>
            <a:off x="7695586" y="4985936"/>
            <a:ext cx="973343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Add Underflow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7E58-D3BE-10F4-CB18-418CA5BBB4D8}"/>
              </a:ext>
            </a:extLst>
          </p:cNvPr>
          <p:cNvSpPr txBox="1"/>
          <p:nvPr/>
        </p:nvSpPr>
        <p:spPr>
          <a:xfrm>
            <a:off x="7683433" y="5425624"/>
            <a:ext cx="973343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Add Underflow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1F65C-7439-076C-D1A8-C700A62ED3C1}"/>
              </a:ext>
            </a:extLst>
          </p:cNvPr>
          <p:cNvSpPr txBox="1"/>
          <p:nvPr/>
        </p:nvSpPr>
        <p:spPr>
          <a:xfrm>
            <a:off x="2816261" y="343708"/>
            <a:ext cx="59974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Dexp</a:t>
            </a:r>
            <a:r>
              <a:rPr lang="en-US" sz="2000" dirty="0"/>
              <a:t> Counter values for All Op1 and Op2 Combinations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9E906-2402-426D-3EDB-1A578A8380AB}"/>
              </a:ext>
            </a:extLst>
          </p:cNvPr>
          <p:cNvSpPr txBox="1"/>
          <p:nvPr/>
        </p:nvSpPr>
        <p:spPr>
          <a:xfrm>
            <a:off x="8694397" y="4985935"/>
            <a:ext cx="23668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DintOvrfl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=0)(</a:t>
            </a:r>
            <a:r>
              <a:rPr lang="en-US" sz="1000" dirty="0" err="1"/>
              <a:t>SignXexp</a:t>
            </a:r>
            <a:r>
              <a:rPr lang="en-US" sz="1000" dirty="0"/>
              <a:t>=1)      Use </a:t>
            </a:r>
            <a:r>
              <a:rPr lang="en-US" sz="1000" dirty="0" err="1"/>
              <a:t>Yreg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FAAC3-ABC8-BD08-0FB3-5A4F40778DA6}"/>
              </a:ext>
            </a:extLst>
          </p:cNvPr>
          <p:cNvSpPr txBox="1"/>
          <p:nvPr/>
        </p:nvSpPr>
        <p:spPr>
          <a:xfrm>
            <a:off x="8694397" y="5425624"/>
            <a:ext cx="22543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DintOvrfl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=1)(</a:t>
            </a:r>
            <a:r>
              <a:rPr lang="en-US" sz="1000" dirty="0" err="1"/>
              <a:t>SignXexp</a:t>
            </a:r>
            <a:r>
              <a:rPr lang="en-US" sz="1000" dirty="0"/>
              <a:t>=0)     Use </a:t>
            </a:r>
            <a:r>
              <a:rPr lang="en-US" sz="1000" dirty="0" err="1"/>
              <a:t>Xreg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7A9A9-8994-FE57-340E-2B644A4E37A6}"/>
              </a:ext>
            </a:extLst>
          </p:cNvPr>
          <p:cNvSpPr txBox="1"/>
          <p:nvPr/>
        </p:nvSpPr>
        <p:spPr>
          <a:xfrm>
            <a:off x="914404" y="4872817"/>
            <a:ext cx="89960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Add Overflow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BD54A-C726-CC5C-0286-86D2BDC55DD6}"/>
              </a:ext>
            </a:extLst>
          </p:cNvPr>
          <p:cNvSpPr txBox="1"/>
          <p:nvPr/>
        </p:nvSpPr>
        <p:spPr>
          <a:xfrm>
            <a:off x="1828787" y="4871627"/>
            <a:ext cx="23668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DintOvrfl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=0)(</a:t>
            </a:r>
            <a:r>
              <a:rPr lang="en-US" sz="1000" dirty="0" err="1"/>
              <a:t>SignXexp</a:t>
            </a:r>
            <a:r>
              <a:rPr lang="en-US" sz="1000" dirty="0"/>
              <a:t>=0)  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1CBBA-03E3-2691-0C7A-77FE6EFF7421}"/>
              </a:ext>
            </a:extLst>
          </p:cNvPr>
          <p:cNvSpPr txBox="1"/>
          <p:nvPr/>
        </p:nvSpPr>
        <p:spPr>
          <a:xfrm>
            <a:off x="1828786" y="5170052"/>
            <a:ext cx="23668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DintOvrfl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=1)(</a:t>
            </a:r>
            <a:r>
              <a:rPr lang="en-US" sz="1000" dirty="0" err="1"/>
              <a:t>SignXexp</a:t>
            </a:r>
            <a:r>
              <a:rPr lang="en-US" sz="1000" dirty="0"/>
              <a:t>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64F14-AD84-0A23-1F5C-83A75C6E8F11}"/>
              </a:ext>
            </a:extLst>
          </p:cNvPr>
          <p:cNvSpPr txBox="1"/>
          <p:nvPr/>
        </p:nvSpPr>
        <p:spPr>
          <a:xfrm>
            <a:off x="998224" y="5357482"/>
            <a:ext cx="30327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Overflow happens when Op1 and Op2 are both 8-digit integers and the sum results in a final carry out digit 8.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446A3-6438-FC53-6404-699B2019E61C}"/>
              </a:ext>
            </a:extLst>
          </p:cNvPr>
          <p:cNvSpPr txBox="1"/>
          <p:nvPr/>
        </p:nvSpPr>
        <p:spPr>
          <a:xfrm>
            <a:off x="7074568" y="5999747"/>
            <a:ext cx="489108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Because </a:t>
            </a:r>
            <a:r>
              <a:rPr lang="en-US" sz="1100" b="1" dirty="0" err="1">
                <a:solidFill>
                  <a:srgbClr val="FF0000"/>
                </a:solidFill>
              </a:rPr>
              <a:t>SignYexp</a:t>
            </a:r>
            <a:r>
              <a:rPr lang="en-US" sz="1100" b="1" dirty="0">
                <a:solidFill>
                  <a:srgbClr val="FF0000"/>
                </a:solidFill>
              </a:rPr>
              <a:t> is only available to Mult and Div (due to arch oversight) I can’t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Use these expressions to detect underflow.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B921DC-46BA-C4CB-23CA-ACD062F0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41" y="4810710"/>
            <a:ext cx="2842506" cy="1722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4F52D3-5681-AA65-B814-6063A797872C}"/>
              </a:ext>
            </a:extLst>
          </p:cNvPr>
          <p:cNvSpPr txBox="1"/>
          <p:nvPr/>
        </p:nvSpPr>
        <p:spPr>
          <a:xfrm>
            <a:off x="10228271" y="4778134"/>
            <a:ext cx="18341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Op2(X) is </a:t>
            </a:r>
            <a:r>
              <a:rPr lang="en-US" sz="1000" dirty="0" err="1"/>
              <a:t>DPFirst</a:t>
            </a:r>
            <a:r>
              <a:rPr lang="en-US" sz="1000" dirty="0"/>
              <a:t> AND </a:t>
            </a:r>
            <a:r>
              <a:rPr lang="en-US" sz="1000" dirty="0" err="1"/>
              <a:t>DintOVrfl</a:t>
            </a:r>
            <a:endParaRPr lang="en-US" sz="10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2CA25D0-BF98-63FB-E329-ED1F9A893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01453"/>
              </p:ext>
            </p:extLst>
          </p:nvPr>
        </p:nvGraphicFramePr>
        <p:xfrm>
          <a:off x="462506" y="1359159"/>
          <a:ext cx="9017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3705784048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44320919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2667658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2942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43199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8671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7789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631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529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2785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36602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595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2481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192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280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75097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418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441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63646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BBE473-ED16-7C2D-3227-8ABD45F029AC}"/>
              </a:ext>
            </a:extLst>
          </p:cNvPr>
          <p:cNvSpPr txBox="1"/>
          <p:nvPr/>
        </p:nvSpPr>
        <p:spPr>
          <a:xfrm>
            <a:off x="9785528" y="5666519"/>
            <a:ext cx="2396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Op2(X) is NOT </a:t>
            </a:r>
            <a:r>
              <a:rPr lang="en-US" sz="1000" dirty="0" err="1"/>
              <a:t>DintOvrfl</a:t>
            </a:r>
            <a:r>
              <a:rPr lang="en-US" sz="1000" dirty="0"/>
              <a:t> AND NOT </a:t>
            </a:r>
            <a:r>
              <a:rPr lang="en-US" sz="1000" dirty="0" err="1"/>
              <a:t>DPFirst</a:t>
            </a:r>
            <a:r>
              <a:rPr lang="en-US" sz="1000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22572-72AB-FEB2-DBBA-4A473F8FEE84}"/>
              </a:ext>
            </a:extLst>
          </p:cNvPr>
          <p:cNvSpPr txBox="1"/>
          <p:nvPr/>
        </p:nvSpPr>
        <p:spPr>
          <a:xfrm>
            <a:off x="166196" y="171555"/>
            <a:ext cx="1494320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9+0.0000001=9.0000001</a:t>
            </a:r>
          </a:p>
          <a:p>
            <a:r>
              <a:rPr lang="en-US" sz="1000" dirty="0"/>
              <a:t>99999999+.1=99999999</a:t>
            </a:r>
          </a:p>
          <a:p>
            <a:r>
              <a:rPr lang="en-US" sz="1000" dirty="0"/>
              <a:t>99+0.0000001=99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2B339-95A5-D46F-615F-3611255A3F81}"/>
              </a:ext>
            </a:extLst>
          </p:cNvPr>
          <p:cNvSpPr txBox="1"/>
          <p:nvPr/>
        </p:nvSpPr>
        <p:spPr>
          <a:xfrm>
            <a:off x="11269579" y="826714"/>
            <a:ext cx="7697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Dintovrfl</a:t>
            </a:r>
            <a:r>
              <a:rPr lang="en-US" sz="1000" dirty="0"/>
              <a:t>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506B5-9050-C8B1-9052-B5BB838B9366}"/>
              </a:ext>
            </a:extLst>
          </p:cNvPr>
          <p:cNvSpPr txBox="1"/>
          <p:nvPr/>
        </p:nvSpPr>
        <p:spPr>
          <a:xfrm>
            <a:off x="11257406" y="630769"/>
            <a:ext cx="6848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DPFirst</a:t>
            </a:r>
            <a:r>
              <a:rPr lang="en-US" sz="1000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9257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3BE82-84E6-08FB-A646-DCD211348181}"/>
              </a:ext>
            </a:extLst>
          </p:cNvPr>
          <p:cNvSpPr/>
          <p:nvPr/>
        </p:nvSpPr>
        <p:spPr>
          <a:xfrm>
            <a:off x="624080" y="2834958"/>
            <a:ext cx="4283236" cy="358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BF390-BD12-84CB-3D19-504DCEB7E2FE}"/>
              </a:ext>
            </a:extLst>
          </p:cNvPr>
          <p:cNvSpPr/>
          <p:nvPr/>
        </p:nvSpPr>
        <p:spPr>
          <a:xfrm>
            <a:off x="5342242" y="2856107"/>
            <a:ext cx="5495057" cy="242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A9D25-901E-1ECE-0680-B5AEF566BAEF}"/>
              </a:ext>
            </a:extLst>
          </p:cNvPr>
          <p:cNvSpPr txBox="1"/>
          <p:nvPr/>
        </p:nvSpPr>
        <p:spPr>
          <a:xfrm rot="16200000">
            <a:off x="1565014" y="2422316"/>
            <a:ext cx="348172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I8</a:t>
            </a:r>
          </a:p>
          <a:p>
            <a:r>
              <a:rPr lang="en-US" sz="1000" dirty="0"/>
              <a:t>I9</a:t>
            </a:r>
          </a:p>
          <a:p>
            <a:r>
              <a:rPr lang="en-US" sz="1000" dirty="0"/>
              <a:t>I10</a:t>
            </a:r>
          </a:p>
          <a:p>
            <a:r>
              <a:rPr lang="en-US" sz="1000" dirty="0"/>
              <a:t>I12</a:t>
            </a:r>
          </a:p>
          <a:p>
            <a:r>
              <a:rPr lang="en-US" sz="1000" dirty="0"/>
              <a:t>I13</a:t>
            </a:r>
          </a:p>
          <a:p>
            <a:r>
              <a:rPr lang="en-US" sz="1000" dirty="0"/>
              <a:t>I14</a:t>
            </a:r>
          </a:p>
          <a:p>
            <a:r>
              <a:rPr lang="en-US" sz="1000" dirty="0"/>
              <a:t>I15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63A8B-D536-F706-BC1A-05D78442A9F0}"/>
              </a:ext>
            </a:extLst>
          </p:cNvPr>
          <p:cNvSpPr txBox="1"/>
          <p:nvPr/>
        </p:nvSpPr>
        <p:spPr>
          <a:xfrm rot="16200000">
            <a:off x="2595752" y="2499260"/>
            <a:ext cx="34817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I16</a:t>
            </a:r>
          </a:p>
          <a:p>
            <a:r>
              <a:rPr lang="en-US" sz="1000" dirty="0"/>
              <a:t>I17</a:t>
            </a:r>
          </a:p>
          <a:p>
            <a:r>
              <a:rPr lang="en-US" sz="1000" dirty="0"/>
              <a:t>I18</a:t>
            </a:r>
          </a:p>
          <a:p>
            <a:r>
              <a:rPr lang="en-US" sz="1000" dirty="0"/>
              <a:t>I19</a:t>
            </a:r>
          </a:p>
          <a:p>
            <a:r>
              <a:rPr lang="en-US" sz="1000" dirty="0"/>
              <a:t>I20</a:t>
            </a:r>
          </a:p>
          <a:p>
            <a:r>
              <a:rPr lang="en-US" sz="1000" dirty="0"/>
              <a:t>I21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4A241-A619-D3A6-DA60-0834140B9658}"/>
              </a:ext>
            </a:extLst>
          </p:cNvPr>
          <p:cNvSpPr txBox="1"/>
          <p:nvPr/>
        </p:nvSpPr>
        <p:spPr>
          <a:xfrm rot="16200000">
            <a:off x="3856313" y="2181040"/>
            <a:ext cx="407484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BR0</a:t>
            </a:r>
          </a:p>
          <a:p>
            <a:r>
              <a:rPr lang="en-US" sz="1000" dirty="0"/>
              <a:t>BR1</a:t>
            </a:r>
          </a:p>
          <a:p>
            <a:r>
              <a:rPr lang="en-US" sz="1000" dirty="0"/>
              <a:t>BR2</a:t>
            </a:r>
          </a:p>
          <a:p>
            <a:r>
              <a:rPr lang="en-US" sz="1000" dirty="0"/>
              <a:t>BR3</a:t>
            </a:r>
          </a:p>
          <a:p>
            <a:r>
              <a:rPr lang="en-US" sz="1000" dirty="0"/>
              <a:t>BR4</a:t>
            </a:r>
          </a:p>
          <a:p>
            <a:r>
              <a:rPr lang="en-US" sz="1000" dirty="0"/>
              <a:t>BR5</a:t>
            </a:r>
          </a:p>
          <a:p>
            <a:r>
              <a:rPr lang="en-US" sz="1000" dirty="0"/>
              <a:t>BR6</a:t>
            </a:r>
          </a:p>
          <a:p>
            <a:r>
              <a:rPr lang="en-US" sz="1000" dirty="0"/>
              <a:t>BR7</a:t>
            </a:r>
          </a:p>
          <a:p>
            <a:r>
              <a:rPr lang="en-US" sz="1000" dirty="0" err="1"/>
              <a:t>ClkY</a:t>
            </a:r>
            <a:endParaRPr lang="en-US" sz="1000" dirty="0"/>
          </a:p>
          <a:p>
            <a:r>
              <a:rPr lang="en-US" sz="1000" dirty="0" err="1"/>
              <a:t>ClkX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B18C7-E777-E5A4-F72E-98865556C916}"/>
              </a:ext>
            </a:extLst>
          </p:cNvPr>
          <p:cNvSpPr txBox="1"/>
          <p:nvPr/>
        </p:nvSpPr>
        <p:spPr>
          <a:xfrm>
            <a:off x="4409765" y="3118857"/>
            <a:ext cx="45557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BR8</a:t>
            </a:r>
          </a:p>
          <a:p>
            <a:r>
              <a:rPr lang="en-US" sz="1000" dirty="0"/>
              <a:t>BR9</a:t>
            </a:r>
          </a:p>
          <a:p>
            <a:r>
              <a:rPr lang="en-US" sz="1000" dirty="0"/>
              <a:t>BR10</a:t>
            </a:r>
          </a:p>
          <a:p>
            <a:r>
              <a:rPr lang="en-US" sz="1000" dirty="0"/>
              <a:t>BR12</a:t>
            </a:r>
          </a:p>
          <a:p>
            <a:r>
              <a:rPr lang="en-US" sz="1000" dirty="0"/>
              <a:t>BR13</a:t>
            </a:r>
          </a:p>
          <a:p>
            <a:r>
              <a:rPr lang="en-US" sz="1000" dirty="0"/>
              <a:t>BR14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19211-5788-7FF5-418E-135B50239789}"/>
              </a:ext>
            </a:extLst>
          </p:cNvPr>
          <p:cNvSpPr txBox="1"/>
          <p:nvPr/>
        </p:nvSpPr>
        <p:spPr>
          <a:xfrm rot="16200000">
            <a:off x="682442" y="2761003"/>
            <a:ext cx="49564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BRAI5</a:t>
            </a:r>
          </a:p>
          <a:p>
            <a:r>
              <a:rPr lang="en-US" sz="1000" dirty="0"/>
              <a:t>I6</a:t>
            </a:r>
          </a:p>
          <a:p>
            <a:r>
              <a:rPr lang="en-US" sz="1000" dirty="0"/>
              <a:t>I7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05239-0C9C-B0E0-5C6A-771F6B8EEA8F}"/>
              </a:ext>
            </a:extLst>
          </p:cNvPr>
          <p:cNvSpPr txBox="1"/>
          <p:nvPr/>
        </p:nvSpPr>
        <p:spPr>
          <a:xfrm>
            <a:off x="4412466" y="4025015"/>
            <a:ext cx="559769" cy="20928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PH1B</a:t>
            </a:r>
          </a:p>
          <a:p>
            <a:r>
              <a:rPr lang="en-US" sz="1000" dirty="0"/>
              <a:t>D0</a:t>
            </a:r>
          </a:p>
          <a:p>
            <a:r>
              <a:rPr lang="en-US" sz="1000" dirty="0"/>
              <a:t>D1</a:t>
            </a:r>
          </a:p>
          <a:p>
            <a:r>
              <a:rPr lang="en-US" sz="1000" dirty="0"/>
              <a:t>D2</a:t>
            </a:r>
          </a:p>
          <a:p>
            <a:r>
              <a:rPr lang="en-US" sz="1000" dirty="0"/>
              <a:t>D3</a:t>
            </a:r>
          </a:p>
          <a:p>
            <a:r>
              <a:rPr lang="en-US" sz="1000" dirty="0"/>
              <a:t>KABI22</a:t>
            </a:r>
          </a:p>
          <a:p>
            <a:r>
              <a:rPr lang="en-US" sz="1000" dirty="0"/>
              <a:t>BR11</a:t>
            </a:r>
          </a:p>
          <a:p>
            <a:r>
              <a:rPr lang="en-US" sz="1000" dirty="0"/>
              <a:t>IV2</a:t>
            </a:r>
          </a:p>
          <a:p>
            <a:r>
              <a:rPr lang="en-US" sz="1000" dirty="0"/>
              <a:t>IV3</a:t>
            </a:r>
          </a:p>
          <a:p>
            <a:r>
              <a:rPr lang="en-US" sz="1000" dirty="0"/>
              <a:t>IV4</a:t>
            </a:r>
          </a:p>
          <a:p>
            <a:r>
              <a:rPr lang="en-US" sz="1000" dirty="0"/>
              <a:t>IV5</a:t>
            </a:r>
          </a:p>
          <a:p>
            <a:r>
              <a:rPr lang="en-US" sz="1000" dirty="0"/>
              <a:t>IV6</a:t>
            </a:r>
          </a:p>
          <a:p>
            <a:r>
              <a:rPr lang="en-US" sz="1000" dirty="0" err="1"/>
              <a:t>HWInt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E1778-87D8-9530-DF9B-E5CEF0768190}"/>
              </a:ext>
            </a:extLst>
          </p:cNvPr>
          <p:cNvSpPr txBox="1"/>
          <p:nvPr/>
        </p:nvSpPr>
        <p:spPr>
          <a:xfrm>
            <a:off x="5359402" y="2833004"/>
            <a:ext cx="753732" cy="240065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</a:t>
            </a:r>
            <a:endParaRPr lang="en-US" sz="1000" dirty="0"/>
          </a:p>
          <a:p>
            <a:r>
              <a:rPr lang="en-US" sz="1000" dirty="0"/>
              <a:t>Ph1B</a:t>
            </a:r>
          </a:p>
          <a:p>
            <a:r>
              <a:rPr lang="en-US" sz="1000" dirty="0"/>
              <a:t>D0</a:t>
            </a:r>
          </a:p>
          <a:p>
            <a:r>
              <a:rPr lang="en-US" sz="1000" dirty="0"/>
              <a:t>D1</a:t>
            </a:r>
          </a:p>
          <a:p>
            <a:r>
              <a:rPr lang="en-US" sz="1000" dirty="0"/>
              <a:t>D2</a:t>
            </a:r>
          </a:p>
          <a:p>
            <a:r>
              <a:rPr lang="en-US" sz="1000" dirty="0"/>
              <a:t>D3</a:t>
            </a:r>
          </a:p>
          <a:p>
            <a:r>
              <a:rPr lang="en-US" sz="1000" dirty="0"/>
              <a:t>KABI22</a:t>
            </a:r>
          </a:p>
          <a:p>
            <a:r>
              <a:rPr lang="en-US" sz="1000" dirty="0"/>
              <a:t>BR11</a:t>
            </a:r>
          </a:p>
          <a:p>
            <a:r>
              <a:rPr lang="en-US" sz="1000" dirty="0"/>
              <a:t>IV2</a:t>
            </a:r>
          </a:p>
          <a:p>
            <a:r>
              <a:rPr lang="en-US" sz="1000" dirty="0"/>
              <a:t>IV3</a:t>
            </a:r>
          </a:p>
          <a:p>
            <a:r>
              <a:rPr lang="en-US" sz="1000" dirty="0"/>
              <a:t>IV4</a:t>
            </a:r>
          </a:p>
          <a:p>
            <a:r>
              <a:rPr lang="en-US" sz="1000" dirty="0"/>
              <a:t>IV5</a:t>
            </a:r>
          </a:p>
          <a:p>
            <a:r>
              <a:rPr lang="en-US" sz="1000" dirty="0"/>
              <a:t>IV6</a:t>
            </a:r>
          </a:p>
          <a:p>
            <a:r>
              <a:rPr lang="en-US" sz="1000" dirty="0" err="1"/>
              <a:t>HWInt</a:t>
            </a:r>
            <a:endParaRPr lang="en-US" sz="1000" dirty="0"/>
          </a:p>
          <a:p>
            <a:r>
              <a:rPr lang="en-US" sz="1000" dirty="0" err="1"/>
              <a:t>KeyNotDet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7967F-F72F-B3F5-818B-7705C71876A8}"/>
              </a:ext>
            </a:extLst>
          </p:cNvPr>
          <p:cNvSpPr txBox="1"/>
          <p:nvPr/>
        </p:nvSpPr>
        <p:spPr>
          <a:xfrm rot="16200000">
            <a:off x="4883410" y="1924561"/>
            <a:ext cx="40748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</a:t>
            </a:r>
            <a:endParaRPr lang="en-US" sz="1000" dirty="0"/>
          </a:p>
          <a:p>
            <a:r>
              <a:rPr lang="en-US" sz="1000" dirty="0" err="1"/>
              <a:t>ClkY</a:t>
            </a:r>
            <a:endParaRPr lang="en-US" sz="1000" dirty="0"/>
          </a:p>
          <a:p>
            <a:r>
              <a:rPr lang="en-US" sz="1000" dirty="0"/>
              <a:t>D0</a:t>
            </a:r>
          </a:p>
          <a:p>
            <a:r>
              <a:rPr lang="en-US" sz="1000" dirty="0"/>
              <a:t>D1</a:t>
            </a:r>
          </a:p>
          <a:p>
            <a:r>
              <a:rPr lang="en-US" sz="1000" dirty="0"/>
              <a:t>D2</a:t>
            </a:r>
          </a:p>
          <a:p>
            <a:r>
              <a:rPr lang="en-US" sz="1000" dirty="0"/>
              <a:t>D3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D6900-0A56-782B-7B81-3F2BE64A0550}"/>
              </a:ext>
            </a:extLst>
          </p:cNvPr>
          <p:cNvSpPr/>
          <p:nvPr/>
        </p:nvSpPr>
        <p:spPr>
          <a:xfrm>
            <a:off x="625649" y="1398471"/>
            <a:ext cx="10211650" cy="117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2995-3D9E-4308-4B5A-E037C1D6A0FE}"/>
              </a:ext>
            </a:extLst>
          </p:cNvPr>
          <p:cNvSpPr/>
          <p:nvPr/>
        </p:nvSpPr>
        <p:spPr>
          <a:xfrm>
            <a:off x="625649" y="125555"/>
            <a:ext cx="4419593" cy="1144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E3D85-FC6B-7F30-F937-4D3554F6F4AC}"/>
              </a:ext>
            </a:extLst>
          </p:cNvPr>
          <p:cNvSpPr/>
          <p:nvPr/>
        </p:nvSpPr>
        <p:spPr>
          <a:xfrm>
            <a:off x="5342242" y="125554"/>
            <a:ext cx="5495057" cy="1154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74D0C-6629-5E35-D045-1E83BBE760D7}"/>
              </a:ext>
            </a:extLst>
          </p:cNvPr>
          <p:cNvSpPr txBox="1"/>
          <p:nvPr/>
        </p:nvSpPr>
        <p:spPr>
          <a:xfrm>
            <a:off x="2444107" y="4314524"/>
            <a:ext cx="3930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2E99C-D193-A361-6EF9-7D270FADFEBC}"/>
              </a:ext>
            </a:extLst>
          </p:cNvPr>
          <p:cNvSpPr txBox="1"/>
          <p:nvPr/>
        </p:nvSpPr>
        <p:spPr>
          <a:xfrm>
            <a:off x="7956884" y="3961598"/>
            <a:ext cx="4523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DSKY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E15AE-90CB-A980-0755-3D097FB4B730}"/>
              </a:ext>
            </a:extLst>
          </p:cNvPr>
          <p:cNvSpPr txBox="1"/>
          <p:nvPr/>
        </p:nvSpPr>
        <p:spPr>
          <a:xfrm>
            <a:off x="4978799" y="1863692"/>
            <a:ext cx="67197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RegsData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D041D0-4C40-3316-0883-103E8EA59C92}"/>
              </a:ext>
            </a:extLst>
          </p:cNvPr>
          <p:cNvSpPr txBox="1"/>
          <p:nvPr/>
        </p:nvSpPr>
        <p:spPr>
          <a:xfrm>
            <a:off x="2377148" y="230618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Arith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5DBDE-9883-4D9F-1442-70986AAAA953}"/>
              </a:ext>
            </a:extLst>
          </p:cNvPr>
          <p:cNvSpPr txBox="1"/>
          <p:nvPr/>
        </p:nvSpPr>
        <p:spPr>
          <a:xfrm>
            <a:off x="7735184" y="281771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StatPhsRst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6D32AF-8555-5C50-D2CB-A08CAF8F04CC}"/>
              </a:ext>
            </a:extLst>
          </p:cNvPr>
          <p:cNvSpPr txBox="1"/>
          <p:nvPr/>
        </p:nvSpPr>
        <p:spPr>
          <a:xfrm rot="16200000">
            <a:off x="2490014" y="-1315282"/>
            <a:ext cx="847172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/>
              <a:t>XDig00</a:t>
            </a:r>
          </a:p>
          <a:p>
            <a:r>
              <a:rPr lang="en-US" sz="1000" dirty="0"/>
              <a:t>XDig01</a:t>
            </a:r>
          </a:p>
          <a:p>
            <a:r>
              <a:rPr lang="en-US" sz="1000" dirty="0"/>
              <a:t>XDig02</a:t>
            </a:r>
          </a:p>
          <a:p>
            <a:r>
              <a:rPr lang="en-US" sz="1000" dirty="0"/>
              <a:t>XDig03</a:t>
            </a:r>
          </a:p>
          <a:p>
            <a:r>
              <a:rPr lang="en-US" sz="1000" dirty="0"/>
              <a:t>YDig00</a:t>
            </a:r>
          </a:p>
          <a:p>
            <a:r>
              <a:rPr lang="en-US" sz="1000" dirty="0"/>
              <a:t>YDig01</a:t>
            </a:r>
          </a:p>
          <a:p>
            <a:r>
              <a:rPr lang="en-US" sz="1000" dirty="0"/>
              <a:t>YDig02</a:t>
            </a:r>
          </a:p>
          <a:p>
            <a:r>
              <a:rPr lang="en-US" sz="1000" dirty="0"/>
              <a:t>YDig03</a:t>
            </a:r>
          </a:p>
          <a:p>
            <a:r>
              <a:rPr lang="en-US" sz="1000" dirty="0"/>
              <a:t>Sum0</a:t>
            </a:r>
          </a:p>
          <a:p>
            <a:r>
              <a:rPr lang="en-US" sz="1000" dirty="0"/>
              <a:t>Sum1</a:t>
            </a:r>
          </a:p>
          <a:p>
            <a:r>
              <a:rPr lang="en-US" sz="1000" dirty="0"/>
              <a:t>Sum2</a:t>
            </a:r>
          </a:p>
          <a:p>
            <a:r>
              <a:rPr lang="en-US" sz="1000" dirty="0"/>
              <a:t>Sum3</a:t>
            </a:r>
          </a:p>
          <a:p>
            <a:r>
              <a:rPr lang="en-US" sz="1000" dirty="0"/>
              <a:t>MCntrEn0</a:t>
            </a:r>
          </a:p>
          <a:p>
            <a:r>
              <a:rPr lang="en-US" sz="1000" dirty="0"/>
              <a:t>MCntrEn1</a:t>
            </a:r>
          </a:p>
          <a:p>
            <a:r>
              <a:rPr lang="en-US" sz="1000" dirty="0"/>
              <a:t>MCntrEn2</a:t>
            </a:r>
          </a:p>
          <a:p>
            <a:r>
              <a:rPr lang="en-US" sz="1000" dirty="0"/>
              <a:t>MCntrEn3</a:t>
            </a:r>
          </a:p>
          <a:p>
            <a:r>
              <a:rPr lang="en-US" sz="1000" dirty="0" err="1"/>
              <a:t>CntUpDnB</a:t>
            </a:r>
            <a:endParaRPr lang="en-US" sz="1000" dirty="0"/>
          </a:p>
          <a:p>
            <a:r>
              <a:rPr lang="en-US" sz="1000" dirty="0"/>
              <a:t>BR0</a:t>
            </a:r>
          </a:p>
          <a:p>
            <a:r>
              <a:rPr lang="en-US" sz="1000" dirty="0"/>
              <a:t>BR1</a:t>
            </a:r>
          </a:p>
          <a:p>
            <a:r>
              <a:rPr lang="en-US" sz="1000" dirty="0"/>
              <a:t>BR2</a:t>
            </a:r>
          </a:p>
          <a:p>
            <a:r>
              <a:rPr lang="en-US" sz="1000" dirty="0"/>
              <a:t>BR3</a:t>
            </a:r>
          </a:p>
          <a:p>
            <a:r>
              <a:rPr lang="en-US" sz="1000" dirty="0"/>
              <a:t>BR10</a:t>
            </a:r>
          </a:p>
          <a:p>
            <a:r>
              <a:rPr lang="en-US" sz="1000" dirty="0"/>
              <a:t>BR12</a:t>
            </a:r>
          </a:p>
          <a:p>
            <a:r>
              <a:rPr lang="en-US" sz="1000" dirty="0"/>
              <a:t>BR13</a:t>
            </a:r>
          </a:p>
          <a:p>
            <a:r>
              <a:rPr lang="en-US" sz="1000" dirty="0"/>
              <a:t>XDP0</a:t>
            </a:r>
          </a:p>
          <a:p>
            <a:r>
              <a:rPr lang="en-US" sz="1000" dirty="0"/>
              <a:t>XDP1</a:t>
            </a:r>
          </a:p>
          <a:p>
            <a:r>
              <a:rPr lang="en-US" sz="1000" dirty="0"/>
              <a:t>XDP2</a:t>
            </a:r>
          </a:p>
          <a:p>
            <a:r>
              <a:rPr lang="en-US" sz="1000" dirty="0" err="1"/>
              <a:t>ClkX</a:t>
            </a:r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CD2C80-2E30-2D1F-5D7F-6C271CEA2D22}"/>
              </a:ext>
            </a:extLst>
          </p:cNvPr>
          <p:cNvSpPr txBox="1"/>
          <p:nvPr/>
        </p:nvSpPr>
        <p:spPr>
          <a:xfrm rot="16200000">
            <a:off x="7276285" y="-592588"/>
            <a:ext cx="847172" cy="30162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OpMultDiv</a:t>
            </a:r>
            <a:endParaRPr lang="en-US" sz="1000" dirty="0"/>
          </a:p>
          <a:p>
            <a:r>
              <a:rPr lang="en-US" sz="1000" dirty="0" err="1"/>
              <a:t>SHLMeta</a:t>
            </a:r>
            <a:endParaRPr lang="en-US" sz="1000" dirty="0"/>
          </a:p>
          <a:p>
            <a:r>
              <a:rPr lang="en-US" sz="1000" dirty="0" err="1"/>
              <a:t>StatBitEn</a:t>
            </a:r>
            <a:endParaRPr lang="en-US" sz="1000" dirty="0"/>
          </a:p>
          <a:p>
            <a:r>
              <a:rPr lang="en-US" sz="1000" dirty="0"/>
              <a:t>StatBit1</a:t>
            </a:r>
          </a:p>
          <a:p>
            <a:r>
              <a:rPr lang="en-US" sz="1000" dirty="0" err="1"/>
              <a:t>ClrXA</a:t>
            </a:r>
            <a:endParaRPr lang="en-US" sz="1000" dirty="0"/>
          </a:p>
          <a:p>
            <a:r>
              <a:rPr lang="en-US" sz="1000" dirty="0" err="1"/>
              <a:t>ClrYA</a:t>
            </a:r>
            <a:endParaRPr lang="en-US" sz="1000" dirty="0"/>
          </a:p>
          <a:p>
            <a:r>
              <a:rPr lang="en-US" sz="1000" dirty="0" err="1"/>
              <a:t>NxtPh</a:t>
            </a:r>
            <a:endParaRPr lang="en-US" sz="1000" dirty="0"/>
          </a:p>
          <a:p>
            <a:r>
              <a:rPr lang="en-US" sz="1000" dirty="0"/>
              <a:t>I8</a:t>
            </a:r>
          </a:p>
          <a:p>
            <a:r>
              <a:rPr lang="en-US" sz="1000" dirty="0"/>
              <a:t>BR4</a:t>
            </a:r>
          </a:p>
          <a:p>
            <a:r>
              <a:rPr lang="en-US" sz="1000" dirty="0"/>
              <a:t>BR5</a:t>
            </a:r>
          </a:p>
          <a:p>
            <a:r>
              <a:rPr lang="en-US" sz="1000" dirty="0"/>
              <a:t>BR6</a:t>
            </a:r>
          </a:p>
          <a:p>
            <a:r>
              <a:rPr lang="en-US" sz="1000" dirty="0"/>
              <a:t>BR7</a:t>
            </a:r>
          </a:p>
          <a:p>
            <a:r>
              <a:rPr lang="en-US" sz="1000" dirty="0"/>
              <a:t>BR14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ErrSegB</a:t>
            </a:r>
            <a:endParaRPr lang="en-US" sz="1000" dirty="0"/>
          </a:p>
          <a:p>
            <a:r>
              <a:rPr lang="en-US" sz="1000" dirty="0" err="1"/>
              <a:t>SignSegB</a:t>
            </a:r>
            <a:endParaRPr 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D7B83-6006-B332-7A0F-617D224B9CC7}"/>
              </a:ext>
            </a:extLst>
          </p:cNvPr>
          <p:cNvSpPr txBox="1"/>
          <p:nvPr/>
        </p:nvSpPr>
        <p:spPr>
          <a:xfrm>
            <a:off x="5315718" y="168698"/>
            <a:ext cx="7393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OpMultdiv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52FAA0-3757-46A7-73B1-D3D7E5B99C85}"/>
              </a:ext>
            </a:extLst>
          </p:cNvPr>
          <p:cNvSpPr txBox="1"/>
          <p:nvPr/>
        </p:nvSpPr>
        <p:spPr>
          <a:xfrm>
            <a:off x="4302301" y="142061"/>
            <a:ext cx="7393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OpMultdiv</a:t>
            </a:r>
            <a:endParaRPr lang="en-US" sz="1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9722BE-CBB3-5FD3-3EC6-3AE13895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55839" y="859133"/>
            <a:ext cx="304826" cy="5791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15F327-A96A-267D-8DA8-85E97ECB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85" y="318151"/>
            <a:ext cx="365792" cy="4267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59CDDE6-6857-8FDD-65D8-1500CE2C6C86}"/>
              </a:ext>
            </a:extLst>
          </p:cNvPr>
          <p:cNvSpPr txBox="1"/>
          <p:nvPr/>
        </p:nvSpPr>
        <p:spPr>
          <a:xfrm>
            <a:off x="5315718" y="312495"/>
            <a:ext cx="46519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ClrX</a:t>
            </a:r>
            <a:endParaRPr lang="en-US" sz="1000" dirty="0"/>
          </a:p>
          <a:p>
            <a:r>
              <a:rPr lang="en-US" sz="1000" dirty="0" err="1"/>
              <a:t>ClrY</a:t>
            </a:r>
            <a:endParaRPr lang="en-US" sz="1000" dirty="0"/>
          </a:p>
          <a:p>
            <a:r>
              <a:rPr lang="en-US" sz="1000" dirty="0" err="1"/>
              <a:t>ClrXB</a:t>
            </a:r>
            <a:endParaRPr lang="en-US" sz="1000" dirty="0"/>
          </a:p>
          <a:p>
            <a:r>
              <a:rPr lang="en-US" sz="1000" dirty="0" err="1"/>
              <a:t>ClrYB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B5BA9-BF56-82EC-C882-E83368BE7343}"/>
              </a:ext>
            </a:extLst>
          </p:cNvPr>
          <p:cNvSpPr txBox="1"/>
          <p:nvPr/>
        </p:nvSpPr>
        <p:spPr>
          <a:xfrm rot="16200000">
            <a:off x="7114803" y="1877810"/>
            <a:ext cx="45557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BR8</a:t>
            </a:r>
          </a:p>
          <a:p>
            <a:r>
              <a:rPr lang="en-US" sz="1000" dirty="0"/>
              <a:t>BR9</a:t>
            </a:r>
          </a:p>
          <a:p>
            <a:r>
              <a:rPr lang="en-US" sz="1000" dirty="0"/>
              <a:t>BR10</a:t>
            </a:r>
          </a:p>
          <a:p>
            <a:r>
              <a:rPr lang="en-US" sz="1000" dirty="0"/>
              <a:t>BR12</a:t>
            </a:r>
          </a:p>
          <a:p>
            <a:r>
              <a:rPr lang="en-US" sz="1000" dirty="0"/>
              <a:t>BR13</a:t>
            </a:r>
          </a:p>
          <a:p>
            <a:r>
              <a:rPr lang="en-US" sz="1000" dirty="0"/>
              <a:t>BR14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A4F1DA-551E-F73A-02EB-86BC97D2B7BA}"/>
              </a:ext>
            </a:extLst>
          </p:cNvPr>
          <p:cNvSpPr txBox="1"/>
          <p:nvPr/>
        </p:nvSpPr>
        <p:spPr>
          <a:xfrm rot="16200000">
            <a:off x="3815309" y="2065657"/>
            <a:ext cx="3898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BR0</a:t>
            </a:r>
          </a:p>
          <a:p>
            <a:r>
              <a:rPr lang="en-US" sz="1000" dirty="0"/>
              <a:t>BR1</a:t>
            </a:r>
          </a:p>
          <a:p>
            <a:r>
              <a:rPr lang="en-US" sz="1000" dirty="0"/>
              <a:t>BR2</a:t>
            </a:r>
          </a:p>
          <a:p>
            <a:r>
              <a:rPr lang="en-US" sz="1000" dirty="0"/>
              <a:t>BR3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33CFD-400F-231E-2D17-14311DCD5802}"/>
              </a:ext>
            </a:extLst>
          </p:cNvPr>
          <p:cNvSpPr txBox="1"/>
          <p:nvPr/>
        </p:nvSpPr>
        <p:spPr>
          <a:xfrm rot="16200000">
            <a:off x="2940039" y="1925256"/>
            <a:ext cx="34817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I16</a:t>
            </a:r>
          </a:p>
          <a:p>
            <a:r>
              <a:rPr lang="en-US" sz="1000" dirty="0"/>
              <a:t>I17</a:t>
            </a:r>
          </a:p>
          <a:p>
            <a:r>
              <a:rPr lang="en-US" sz="1000" dirty="0"/>
              <a:t>I18</a:t>
            </a:r>
          </a:p>
          <a:p>
            <a:r>
              <a:rPr lang="en-US" sz="1000" dirty="0"/>
              <a:t>I19</a:t>
            </a:r>
          </a:p>
          <a:p>
            <a:r>
              <a:rPr lang="en-US" sz="1000" dirty="0"/>
              <a:t>I20</a:t>
            </a:r>
          </a:p>
          <a:p>
            <a:r>
              <a:rPr lang="en-US" sz="1000" dirty="0"/>
              <a:t>I21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A671EB-EB9E-CF6C-1B71-40EACB2A28D6}"/>
              </a:ext>
            </a:extLst>
          </p:cNvPr>
          <p:cNvSpPr txBox="1"/>
          <p:nvPr/>
        </p:nvSpPr>
        <p:spPr>
          <a:xfrm rot="16200000">
            <a:off x="1935739" y="1919427"/>
            <a:ext cx="34817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I9</a:t>
            </a:r>
          </a:p>
          <a:p>
            <a:r>
              <a:rPr lang="en-US" sz="1000" dirty="0"/>
              <a:t>I10</a:t>
            </a:r>
          </a:p>
          <a:p>
            <a:r>
              <a:rPr lang="en-US" sz="1000" dirty="0"/>
              <a:t>I12</a:t>
            </a:r>
          </a:p>
          <a:p>
            <a:r>
              <a:rPr lang="en-US" sz="1000" dirty="0"/>
              <a:t>I13</a:t>
            </a:r>
          </a:p>
          <a:p>
            <a:r>
              <a:rPr lang="en-US" sz="1000" dirty="0"/>
              <a:t>I14</a:t>
            </a:r>
          </a:p>
          <a:p>
            <a:r>
              <a:rPr lang="en-US" sz="1000" dirty="0"/>
              <a:t>I15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9AF0EF-0F42-BD34-0CBD-83CCDF794099}"/>
              </a:ext>
            </a:extLst>
          </p:cNvPr>
          <p:cNvSpPr txBox="1"/>
          <p:nvPr/>
        </p:nvSpPr>
        <p:spPr>
          <a:xfrm rot="16200000">
            <a:off x="693958" y="2108121"/>
            <a:ext cx="49564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BRAI5</a:t>
            </a:r>
          </a:p>
          <a:p>
            <a:r>
              <a:rPr lang="en-US" sz="1000" dirty="0"/>
              <a:t>I6</a:t>
            </a:r>
          </a:p>
          <a:p>
            <a:r>
              <a:rPr lang="en-US" sz="1000" dirty="0"/>
              <a:t>I7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74ACB8-DF3B-C3DE-7731-C186715C9E93}"/>
              </a:ext>
            </a:extLst>
          </p:cNvPr>
          <p:cNvSpPr txBox="1"/>
          <p:nvPr/>
        </p:nvSpPr>
        <p:spPr>
          <a:xfrm rot="16200000">
            <a:off x="7408117" y="285563"/>
            <a:ext cx="847172" cy="27084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 err="1"/>
              <a:t>OpMultDiv</a:t>
            </a:r>
            <a:endParaRPr lang="en-US" sz="1000" dirty="0"/>
          </a:p>
          <a:p>
            <a:r>
              <a:rPr lang="en-US" sz="1000" dirty="0" err="1"/>
              <a:t>SHLMeta</a:t>
            </a:r>
            <a:endParaRPr lang="en-US" sz="1000" dirty="0"/>
          </a:p>
          <a:p>
            <a:r>
              <a:rPr lang="en-US" sz="1000" dirty="0" err="1"/>
              <a:t>StatBitEn</a:t>
            </a:r>
            <a:endParaRPr lang="en-US" sz="1000" dirty="0"/>
          </a:p>
          <a:p>
            <a:r>
              <a:rPr lang="en-US" sz="1000" dirty="0"/>
              <a:t>StatBit1</a:t>
            </a:r>
          </a:p>
          <a:p>
            <a:r>
              <a:rPr lang="en-US" sz="1000" dirty="0" err="1"/>
              <a:t>ClrXA</a:t>
            </a:r>
            <a:endParaRPr lang="en-US" sz="1000" dirty="0"/>
          </a:p>
          <a:p>
            <a:r>
              <a:rPr lang="en-US" sz="1000" dirty="0" err="1"/>
              <a:t>ClrYA</a:t>
            </a:r>
            <a:endParaRPr lang="en-US" sz="1000" dirty="0"/>
          </a:p>
          <a:p>
            <a:r>
              <a:rPr lang="en-US" sz="1000" dirty="0" err="1"/>
              <a:t>NxtPh</a:t>
            </a:r>
            <a:endParaRPr lang="en-US" sz="1000" dirty="0"/>
          </a:p>
          <a:p>
            <a:r>
              <a:rPr lang="en-US" sz="1000" dirty="0"/>
              <a:t>I8</a:t>
            </a:r>
          </a:p>
          <a:p>
            <a:r>
              <a:rPr lang="en-US" sz="1000" dirty="0"/>
              <a:t>BR4</a:t>
            </a:r>
          </a:p>
          <a:p>
            <a:r>
              <a:rPr lang="en-US" sz="1000" dirty="0"/>
              <a:t>BR5</a:t>
            </a:r>
          </a:p>
          <a:p>
            <a:r>
              <a:rPr lang="en-US" sz="1000" dirty="0"/>
              <a:t>BR6</a:t>
            </a:r>
          </a:p>
          <a:p>
            <a:r>
              <a:rPr lang="en-US" sz="1000" dirty="0"/>
              <a:t>BR7</a:t>
            </a:r>
          </a:p>
          <a:p>
            <a:r>
              <a:rPr lang="en-US" sz="1000" dirty="0"/>
              <a:t>BR14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ErrSegB</a:t>
            </a:r>
            <a:endParaRPr lang="en-US" sz="1000" dirty="0"/>
          </a:p>
          <a:p>
            <a:r>
              <a:rPr lang="en-US" sz="1000" dirty="0" err="1"/>
              <a:t>SignSegB</a:t>
            </a:r>
            <a:endParaRPr lang="en-US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C421BC-C2D2-5303-0375-0F32A1D5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866328" y="1217615"/>
            <a:ext cx="304826" cy="57917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A21FBA5-C314-BBBA-6DD3-0097F63A78CA}"/>
              </a:ext>
            </a:extLst>
          </p:cNvPr>
          <p:cNvSpPr txBox="1"/>
          <p:nvPr/>
        </p:nvSpPr>
        <p:spPr>
          <a:xfrm rot="16200000">
            <a:off x="5221773" y="1033542"/>
            <a:ext cx="40267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ClkY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BCF92-57E3-20A7-B106-89F42EA59501}"/>
              </a:ext>
            </a:extLst>
          </p:cNvPr>
          <p:cNvSpPr txBox="1"/>
          <p:nvPr/>
        </p:nvSpPr>
        <p:spPr>
          <a:xfrm rot="16200000">
            <a:off x="2460370" y="-679245"/>
            <a:ext cx="847172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dirty="0"/>
              <a:t>XDig00</a:t>
            </a:r>
          </a:p>
          <a:p>
            <a:r>
              <a:rPr lang="en-US" sz="1000" dirty="0"/>
              <a:t>XDig01</a:t>
            </a:r>
          </a:p>
          <a:p>
            <a:r>
              <a:rPr lang="en-US" sz="1000" dirty="0"/>
              <a:t>XDig02</a:t>
            </a:r>
          </a:p>
          <a:p>
            <a:r>
              <a:rPr lang="en-US" sz="1000" dirty="0"/>
              <a:t>XDig03</a:t>
            </a:r>
          </a:p>
          <a:p>
            <a:r>
              <a:rPr lang="en-US" sz="1000" dirty="0"/>
              <a:t>YDig00</a:t>
            </a:r>
          </a:p>
          <a:p>
            <a:r>
              <a:rPr lang="en-US" sz="1000" dirty="0"/>
              <a:t>YDig01</a:t>
            </a:r>
          </a:p>
          <a:p>
            <a:r>
              <a:rPr lang="en-US" sz="1000" dirty="0"/>
              <a:t>YDig02</a:t>
            </a:r>
          </a:p>
          <a:p>
            <a:r>
              <a:rPr lang="en-US" sz="1000" dirty="0"/>
              <a:t>YDig03</a:t>
            </a:r>
          </a:p>
          <a:p>
            <a:r>
              <a:rPr lang="en-US" sz="1000" dirty="0"/>
              <a:t>Sum0</a:t>
            </a:r>
          </a:p>
          <a:p>
            <a:r>
              <a:rPr lang="en-US" sz="1000" dirty="0"/>
              <a:t>Sum1</a:t>
            </a:r>
          </a:p>
          <a:p>
            <a:r>
              <a:rPr lang="en-US" sz="1000" dirty="0"/>
              <a:t>Sum2</a:t>
            </a:r>
          </a:p>
          <a:p>
            <a:r>
              <a:rPr lang="en-US" sz="1000" dirty="0"/>
              <a:t>Sum3</a:t>
            </a:r>
          </a:p>
          <a:p>
            <a:r>
              <a:rPr lang="en-US" sz="1000" dirty="0"/>
              <a:t>MCntrEn0</a:t>
            </a:r>
          </a:p>
          <a:p>
            <a:r>
              <a:rPr lang="en-US" sz="1000" dirty="0"/>
              <a:t>MCntrEn1</a:t>
            </a:r>
          </a:p>
          <a:p>
            <a:r>
              <a:rPr lang="en-US" sz="1000" dirty="0"/>
              <a:t>MCntrEn2</a:t>
            </a:r>
          </a:p>
          <a:p>
            <a:r>
              <a:rPr lang="en-US" sz="1000" dirty="0"/>
              <a:t>MCntrEn3</a:t>
            </a:r>
          </a:p>
          <a:p>
            <a:r>
              <a:rPr lang="en-US" sz="1000" dirty="0" err="1"/>
              <a:t>CntUpDnB</a:t>
            </a:r>
            <a:endParaRPr lang="en-US" sz="1000" dirty="0"/>
          </a:p>
          <a:p>
            <a:r>
              <a:rPr lang="en-US" sz="1000" dirty="0"/>
              <a:t>BR0</a:t>
            </a:r>
          </a:p>
          <a:p>
            <a:r>
              <a:rPr lang="en-US" sz="1000" dirty="0"/>
              <a:t>BR1</a:t>
            </a:r>
          </a:p>
          <a:p>
            <a:r>
              <a:rPr lang="en-US" sz="1000" dirty="0"/>
              <a:t>BR2</a:t>
            </a:r>
          </a:p>
          <a:p>
            <a:r>
              <a:rPr lang="en-US" sz="1000" dirty="0"/>
              <a:t>BR3</a:t>
            </a:r>
          </a:p>
          <a:p>
            <a:r>
              <a:rPr lang="en-US" sz="1000" dirty="0"/>
              <a:t>BR10</a:t>
            </a:r>
          </a:p>
          <a:p>
            <a:r>
              <a:rPr lang="en-US" sz="1000" dirty="0"/>
              <a:t>BR12</a:t>
            </a:r>
          </a:p>
          <a:p>
            <a:r>
              <a:rPr lang="en-US" sz="1000" dirty="0"/>
              <a:t>BR13</a:t>
            </a:r>
          </a:p>
          <a:p>
            <a:r>
              <a:rPr lang="en-US" sz="1000" dirty="0"/>
              <a:t>XDP0</a:t>
            </a:r>
          </a:p>
          <a:p>
            <a:r>
              <a:rPr lang="en-US" sz="1000" dirty="0"/>
              <a:t>XDP1</a:t>
            </a:r>
          </a:p>
          <a:p>
            <a:r>
              <a:rPr lang="en-US" sz="1000" dirty="0"/>
              <a:t>XDP2</a:t>
            </a:r>
          </a:p>
          <a:p>
            <a:r>
              <a:rPr lang="en-US" sz="1000" dirty="0" err="1"/>
              <a:t>ClkX</a:t>
            </a:r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C54C6B-2135-8BA2-1F9A-68E89A854EC4}"/>
              </a:ext>
            </a:extLst>
          </p:cNvPr>
          <p:cNvSpPr txBox="1"/>
          <p:nvPr/>
        </p:nvSpPr>
        <p:spPr>
          <a:xfrm rot="16200000">
            <a:off x="6417263" y="2792702"/>
            <a:ext cx="46198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XDP0</a:t>
            </a:r>
          </a:p>
          <a:p>
            <a:r>
              <a:rPr lang="en-US" sz="1000" dirty="0"/>
              <a:t>XDP1</a:t>
            </a:r>
          </a:p>
          <a:p>
            <a:r>
              <a:rPr lang="en-US" sz="1000" dirty="0"/>
              <a:t>XDP2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BF811F-2791-BD7F-8FB0-5EB08780AAB5}"/>
              </a:ext>
            </a:extLst>
          </p:cNvPr>
          <p:cNvSpPr txBox="1"/>
          <p:nvPr/>
        </p:nvSpPr>
        <p:spPr>
          <a:xfrm rot="16200000">
            <a:off x="5024805" y="1332597"/>
            <a:ext cx="46198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XDP0</a:t>
            </a:r>
          </a:p>
          <a:p>
            <a:r>
              <a:rPr lang="en-US" sz="1000" dirty="0"/>
              <a:t>XDP1</a:t>
            </a:r>
          </a:p>
          <a:p>
            <a:r>
              <a:rPr lang="en-US" sz="1000" dirty="0"/>
              <a:t>XDP2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4AC184-02E6-4003-7AFC-D85FC0286CFA}"/>
              </a:ext>
            </a:extLst>
          </p:cNvPr>
          <p:cNvSpPr txBox="1"/>
          <p:nvPr/>
        </p:nvSpPr>
        <p:spPr>
          <a:xfrm rot="16200000">
            <a:off x="8166421" y="2058134"/>
            <a:ext cx="38985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BR4</a:t>
            </a:r>
          </a:p>
          <a:p>
            <a:r>
              <a:rPr lang="en-US" sz="1000" dirty="0"/>
              <a:t>BR5</a:t>
            </a:r>
          </a:p>
          <a:p>
            <a:r>
              <a:rPr lang="en-US" sz="1000" dirty="0"/>
              <a:t>BR6</a:t>
            </a:r>
          </a:p>
          <a:p>
            <a:r>
              <a:rPr lang="en-US" sz="1000" dirty="0"/>
              <a:t>BR7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9090D6-F93E-3540-2501-01678FA1040F}"/>
              </a:ext>
            </a:extLst>
          </p:cNvPr>
          <p:cNvSpPr txBox="1"/>
          <p:nvPr/>
        </p:nvSpPr>
        <p:spPr>
          <a:xfrm rot="16200000">
            <a:off x="8737993" y="2873237"/>
            <a:ext cx="65594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RowHold</a:t>
            </a:r>
            <a:endParaRPr lang="en-US" sz="1000" dirty="0"/>
          </a:p>
          <a:p>
            <a:r>
              <a:rPr lang="en-US" sz="1000" dirty="0" err="1"/>
              <a:t>ErrSegB</a:t>
            </a:r>
            <a:endParaRPr lang="en-US" sz="1000" dirty="0"/>
          </a:p>
          <a:p>
            <a:r>
              <a:rPr lang="en-US" sz="1000" dirty="0" err="1"/>
              <a:t>SignSegB</a:t>
            </a:r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8336C9-4BBC-98CF-7030-6FEA775487D5}"/>
              </a:ext>
            </a:extLst>
          </p:cNvPr>
          <p:cNvSpPr txBox="1"/>
          <p:nvPr/>
        </p:nvSpPr>
        <p:spPr>
          <a:xfrm rot="16200000">
            <a:off x="6385823" y="2105234"/>
            <a:ext cx="46198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XDP0</a:t>
            </a:r>
          </a:p>
          <a:p>
            <a:r>
              <a:rPr lang="en-US" sz="1000" dirty="0"/>
              <a:t>XDP1</a:t>
            </a:r>
          </a:p>
          <a:p>
            <a:r>
              <a:rPr lang="en-US" sz="1000" dirty="0"/>
              <a:t>XDP2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88C474-ABCA-92B0-C190-BCE9FCC49B5D}"/>
              </a:ext>
            </a:extLst>
          </p:cNvPr>
          <p:cNvSpPr txBox="1"/>
          <p:nvPr/>
        </p:nvSpPr>
        <p:spPr>
          <a:xfrm rot="16200000">
            <a:off x="8737992" y="2054265"/>
            <a:ext cx="65594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RowHold</a:t>
            </a:r>
            <a:endParaRPr lang="en-US" sz="1000" dirty="0"/>
          </a:p>
          <a:p>
            <a:r>
              <a:rPr lang="en-US" sz="1000" dirty="0" err="1"/>
              <a:t>ErrSegB</a:t>
            </a:r>
            <a:endParaRPr lang="en-US" sz="1000" dirty="0"/>
          </a:p>
          <a:p>
            <a:r>
              <a:rPr lang="en-US" sz="1000" dirty="0" err="1"/>
              <a:t>SignSegB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248116-260A-FE4D-AA41-055D41B0ED33}"/>
              </a:ext>
            </a:extLst>
          </p:cNvPr>
          <p:cNvSpPr txBox="1"/>
          <p:nvPr/>
        </p:nvSpPr>
        <p:spPr>
          <a:xfrm rot="16200000">
            <a:off x="5389366" y="1392835"/>
            <a:ext cx="4651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ClrXB</a:t>
            </a:r>
            <a:endParaRPr lang="en-US" sz="1000" dirty="0"/>
          </a:p>
          <a:p>
            <a:r>
              <a:rPr lang="en-US" sz="1000" dirty="0" err="1"/>
              <a:t>ClrYB</a:t>
            </a:r>
            <a:endParaRPr 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972D7C-7116-6991-E027-923E7E0369BA}"/>
              </a:ext>
            </a:extLst>
          </p:cNvPr>
          <p:cNvSpPr txBox="1"/>
          <p:nvPr/>
        </p:nvSpPr>
        <p:spPr>
          <a:xfrm rot="16200000">
            <a:off x="5804797" y="2736138"/>
            <a:ext cx="5517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XDig00</a:t>
            </a:r>
          </a:p>
          <a:p>
            <a:r>
              <a:rPr lang="en-US" sz="1000" dirty="0"/>
              <a:t>XDig01</a:t>
            </a:r>
          </a:p>
          <a:p>
            <a:r>
              <a:rPr lang="en-US" sz="1000" dirty="0"/>
              <a:t>XDig02</a:t>
            </a:r>
          </a:p>
          <a:p>
            <a:r>
              <a:rPr lang="en-US" sz="1000" dirty="0"/>
              <a:t>XDig03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86984-2A04-503B-C27D-08D8EDF906C2}"/>
              </a:ext>
            </a:extLst>
          </p:cNvPr>
          <p:cNvSpPr txBox="1"/>
          <p:nvPr/>
        </p:nvSpPr>
        <p:spPr>
          <a:xfrm>
            <a:off x="5210941" y="5524500"/>
            <a:ext cx="307488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Vert Gutter: D0, D1, D2, D3, </a:t>
            </a:r>
            <a:r>
              <a:rPr lang="en-US" sz="1000" dirty="0" err="1"/>
              <a:t>ClkX</a:t>
            </a:r>
            <a:r>
              <a:rPr lang="en-US" sz="1000" dirty="0"/>
              <a:t> , BR[8,9,10,12,13,14],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1523F-3067-F118-7CB1-38E473745685}"/>
              </a:ext>
            </a:extLst>
          </p:cNvPr>
          <p:cNvSpPr txBox="1"/>
          <p:nvPr/>
        </p:nvSpPr>
        <p:spPr>
          <a:xfrm>
            <a:off x="5210941" y="5852303"/>
            <a:ext cx="612218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Horiz</a:t>
            </a:r>
            <a:r>
              <a:rPr lang="en-US" sz="1000" dirty="0"/>
              <a:t> Gutter: D0, D1, D2, D3, </a:t>
            </a:r>
            <a:r>
              <a:rPr lang="en-US" sz="1000" dirty="0" err="1"/>
              <a:t>ClkX</a:t>
            </a:r>
            <a:r>
              <a:rPr lang="en-US" sz="1000" dirty="0"/>
              <a:t>, </a:t>
            </a:r>
            <a:r>
              <a:rPr lang="en-US" sz="1000" dirty="0" err="1"/>
              <a:t>ClkY</a:t>
            </a:r>
            <a:r>
              <a:rPr lang="en-US" sz="1000" dirty="0"/>
              <a:t>, BR[8,9,10,12,13,14], I[5,6,7,8,9,10,11,12,13,14,15,16,17,18,19,20,21], </a:t>
            </a:r>
          </a:p>
          <a:p>
            <a:r>
              <a:rPr lang="en-US" sz="1000" dirty="0"/>
              <a:t>                       BR[0,1,2,3,4,5,6,7] , XDig0[0,1,2,3]</a:t>
            </a:r>
          </a:p>
          <a:p>
            <a:r>
              <a:rPr lang="en-US" sz="1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393BD-2D6F-D234-42E6-0F1E3ED33FBD}"/>
              </a:ext>
            </a:extLst>
          </p:cNvPr>
          <p:cNvSpPr txBox="1"/>
          <p:nvPr/>
        </p:nvSpPr>
        <p:spPr>
          <a:xfrm>
            <a:off x="4381018" y="2577382"/>
            <a:ext cx="15632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Gutter Buses bottom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F4BFF-C61B-262C-6441-CE1C25A42B9B}"/>
              </a:ext>
            </a:extLst>
          </p:cNvPr>
          <p:cNvSpPr txBox="1"/>
          <p:nvPr/>
        </p:nvSpPr>
        <p:spPr>
          <a:xfrm>
            <a:off x="6428005" y="2601345"/>
            <a:ext cx="13676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Connections Top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16F255-F9DE-0510-B900-B796D94492C4}"/>
              </a:ext>
            </a:extLst>
          </p:cNvPr>
          <p:cNvSpPr txBox="1"/>
          <p:nvPr/>
        </p:nvSpPr>
        <p:spPr>
          <a:xfrm>
            <a:off x="8788967" y="5577840"/>
            <a:ext cx="22910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Gutter Width = #wires * .889mm + 1mm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37F326-D3D5-7F70-5FB6-049BB39C49B7}"/>
              </a:ext>
            </a:extLst>
          </p:cNvPr>
          <p:cNvSpPr txBox="1"/>
          <p:nvPr/>
        </p:nvSpPr>
        <p:spPr>
          <a:xfrm>
            <a:off x="8695702" y="5361257"/>
            <a:ext cx="6832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~10.8mm</a:t>
            </a:r>
          </a:p>
        </p:txBody>
      </p:sp>
    </p:spTree>
    <p:extLst>
      <p:ext uri="{BB962C8B-B14F-4D97-AF65-F5344CB8AC3E}">
        <p14:creationId xmlns:p14="http://schemas.microsoft.com/office/powerpoint/2010/main" val="3885316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97E442-BDBD-2DC1-99D9-B54554163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71959"/>
              </p:ext>
            </p:extLst>
          </p:nvPr>
        </p:nvGraphicFramePr>
        <p:xfrm>
          <a:off x="8161156" y="3974087"/>
          <a:ext cx="2662268" cy="480060"/>
        </p:xfrm>
        <a:graphic>
          <a:graphicData uri="http://schemas.openxmlformats.org/drawingml/2006/table">
            <a:tbl>
              <a:tblPr/>
              <a:tblGrid>
                <a:gridCol w="909529">
                  <a:extLst>
                    <a:ext uri="{9D8B030D-6E8A-4147-A177-3AD203B41FA5}">
                      <a16:colId xmlns:a16="http://schemas.microsoft.com/office/drawing/2014/main" val="436285513"/>
                    </a:ext>
                  </a:extLst>
                </a:gridCol>
                <a:gridCol w="568456">
                  <a:extLst>
                    <a:ext uri="{9D8B030D-6E8A-4147-A177-3AD203B41FA5}">
                      <a16:colId xmlns:a16="http://schemas.microsoft.com/office/drawing/2014/main" val="2702950103"/>
                    </a:ext>
                  </a:extLst>
                </a:gridCol>
                <a:gridCol w="568456">
                  <a:extLst>
                    <a:ext uri="{9D8B030D-6E8A-4147-A177-3AD203B41FA5}">
                      <a16:colId xmlns:a16="http://schemas.microsoft.com/office/drawing/2014/main" val="3127565352"/>
                    </a:ext>
                  </a:extLst>
                </a:gridCol>
                <a:gridCol w="615827">
                  <a:extLst>
                    <a:ext uri="{9D8B030D-6E8A-4147-A177-3AD203B41FA5}">
                      <a16:colId xmlns:a16="http://schemas.microsoft.com/office/drawing/2014/main" val="2504364205"/>
                    </a:ext>
                  </a:extLst>
                </a:gridCol>
              </a:tblGrid>
              <a:tr h="1249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 Overflows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42548"/>
                  </a:ext>
                </a:extLst>
              </a:tr>
              <a:tr h="12499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Anytime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positive number greater than 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28593"/>
                  </a:ext>
                </a:extLst>
              </a:tr>
              <a:tr h="12499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Within the positive exp1, positive exp2 quadrant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372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F5F859-15C1-ECBA-8697-D1516575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17769"/>
              </p:ext>
            </p:extLst>
          </p:nvPr>
        </p:nvGraphicFramePr>
        <p:xfrm>
          <a:off x="301235" y="1645876"/>
          <a:ext cx="10522189" cy="2181057"/>
        </p:xfrm>
        <a:graphic>
          <a:graphicData uri="http://schemas.openxmlformats.org/drawingml/2006/table">
            <a:tbl>
              <a:tblPr/>
              <a:tblGrid>
                <a:gridCol w="479071">
                  <a:extLst>
                    <a:ext uri="{9D8B030D-6E8A-4147-A177-3AD203B41FA5}">
                      <a16:colId xmlns:a16="http://schemas.microsoft.com/office/drawing/2014/main" val="3638204302"/>
                    </a:ext>
                  </a:extLst>
                </a:gridCol>
                <a:gridCol w="119768">
                  <a:extLst>
                    <a:ext uri="{9D8B030D-6E8A-4147-A177-3AD203B41FA5}">
                      <a16:colId xmlns:a16="http://schemas.microsoft.com/office/drawing/2014/main" val="1383252104"/>
                    </a:ext>
                  </a:extLst>
                </a:gridCol>
                <a:gridCol w="479071">
                  <a:extLst>
                    <a:ext uri="{9D8B030D-6E8A-4147-A177-3AD203B41FA5}">
                      <a16:colId xmlns:a16="http://schemas.microsoft.com/office/drawing/2014/main" val="1835060515"/>
                    </a:ext>
                  </a:extLst>
                </a:gridCol>
                <a:gridCol w="495040">
                  <a:extLst>
                    <a:ext uri="{9D8B030D-6E8A-4147-A177-3AD203B41FA5}">
                      <a16:colId xmlns:a16="http://schemas.microsoft.com/office/drawing/2014/main" val="1416392716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50978551"/>
                    </a:ext>
                  </a:extLst>
                </a:gridCol>
                <a:gridCol w="423179">
                  <a:extLst>
                    <a:ext uri="{9D8B030D-6E8A-4147-A177-3AD203B41FA5}">
                      <a16:colId xmlns:a16="http://schemas.microsoft.com/office/drawing/2014/main" val="688252888"/>
                    </a:ext>
                  </a:extLst>
                </a:gridCol>
                <a:gridCol w="383256">
                  <a:extLst>
                    <a:ext uri="{9D8B030D-6E8A-4147-A177-3AD203B41FA5}">
                      <a16:colId xmlns:a16="http://schemas.microsoft.com/office/drawing/2014/main" val="676940652"/>
                    </a:ext>
                  </a:extLst>
                </a:gridCol>
                <a:gridCol w="383256">
                  <a:extLst>
                    <a:ext uri="{9D8B030D-6E8A-4147-A177-3AD203B41FA5}">
                      <a16:colId xmlns:a16="http://schemas.microsoft.com/office/drawing/2014/main" val="207609826"/>
                    </a:ext>
                  </a:extLst>
                </a:gridCol>
                <a:gridCol w="335349">
                  <a:extLst>
                    <a:ext uri="{9D8B030D-6E8A-4147-A177-3AD203B41FA5}">
                      <a16:colId xmlns:a16="http://schemas.microsoft.com/office/drawing/2014/main" val="2217474924"/>
                    </a:ext>
                  </a:extLst>
                </a:gridCol>
                <a:gridCol w="335349">
                  <a:extLst>
                    <a:ext uri="{9D8B030D-6E8A-4147-A177-3AD203B41FA5}">
                      <a16:colId xmlns:a16="http://schemas.microsoft.com/office/drawing/2014/main" val="2869137252"/>
                    </a:ext>
                  </a:extLst>
                </a:gridCol>
                <a:gridCol w="287442">
                  <a:extLst>
                    <a:ext uri="{9D8B030D-6E8A-4147-A177-3AD203B41FA5}">
                      <a16:colId xmlns:a16="http://schemas.microsoft.com/office/drawing/2014/main" val="3010496021"/>
                    </a:ext>
                  </a:extLst>
                </a:gridCol>
                <a:gridCol w="287442">
                  <a:extLst>
                    <a:ext uri="{9D8B030D-6E8A-4147-A177-3AD203B41FA5}">
                      <a16:colId xmlns:a16="http://schemas.microsoft.com/office/drawing/2014/main" val="1809388947"/>
                    </a:ext>
                  </a:extLst>
                </a:gridCol>
                <a:gridCol w="239535">
                  <a:extLst>
                    <a:ext uri="{9D8B030D-6E8A-4147-A177-3AD203B41FA5}">
                      <a16:colId xmlns:a16="http://schemas.microsoft.com/office/drawing/2014/main" val="1233182364"/>
                    </a:ext>
                  </a:extLst>
                </a:gridCol>
                <a:gridCol w="239535">
                  <a:extLst>
                    <a:ext uri="{9D8B030D-6E8A-4147-A177-3AD203B41FA5}">
                      <a16:colId xmlns:a16="http://schemas.microsoft.com/office/drawing/2014/main" val="10304629"/>
                    </a:ext>
                  </a:extLst>
                </a:gridCol>
                <a:gridCol w="231551">
                  <a:extLst>
                    <a:ext uri="{9D8B030D-6E8A-4147-A177-3AD203B41FA5}">
                      <a16:colId xmlns:a16="http://schemas.microsoft.com/office/drawing/2014/main" val="2578155965"/>
                    </a:ext>
                  </a:extLst>
                </a:gridCol>
                <a:gridCol w="215582">
                  <a:extLst>
                    <a:ext uri="{9D8B030D-6E8A-4147-A177-3AD203B41FA5}">
                      <a16:colId xmlns:a16="http://schemas.microsoft.com/office/drawing/2014/main" val="4066912691"/>
                    </a:ext>
                  </a:extLst>
                </a:gridCol>
                <a:gridCol w="231551">
                  <a:extLst>
                    <a:ext uri="{9D8B030D-6E8A-4147-A177-3AD203B41FA5}">
                      <a16:colId xmlns:a16="http://schemas.microsoft.com/office/drawing/2014/main" val="284616319"/>
                    </a:ext>
                  </a:extLst>
                </a:gridCol>
                <a:gridCol w="215582">
                  <a:extLst>
                    <a:ext uri="{9D8B030D-6E8A-4147-A177-3AD203B41FA5}">
                      <a16:colId xmlns:a16="http://schemas.microsoft.com/office/drawing/2014/main" val="1195306118"/>
                    </a:ext>
                  </a:extLst>
                </a:gridCol>
                <a:gridCol w="231551">
                  <a:extLst>
                    <a:ext uri="{9D8B030D-6E8A-4147-A177-3AD203B41FA5}">
                      <a16:colId xmlns:a16="http://schemas.microsoft.com/office/drawing/2014/main" val="2321016651"/>
                    </a:ext>
                  </a:extLst>
                </a:gridCol>
                <a:gridCol w="215582">
                  <a:extLst>
                    <a:ext uri="{9D8B030D-6E8A-4147-A177-3AD203B41FA5}">
                      <a16:colId xmlns:a16="http://schemas.microsoft.com/office/drawing/2014/main" val="539609285"/>
                    </a:ext>
                  </a:extLst>
                </a:gridCol>
                <a:gridCol w="231551">
                  <a:extLst>
                    <a:ext uri="{9D8B030D-6E8A-4147-A177-3AD203B41FA5}">
                      <a16:colId xmlns:a16="http://schemas.microsoft.com/office/drawing/2014/main" val="1214106020"/>
                    </a:ext>
                  </a:extLst>
                </a:gridCol>
                <a:gridCol w="215582">
                  <a:extLst>
                    <a:ext uri="{9D8B030D-6E8A-4147-A177-3AD203B41FA5}">
                      <a16:colId xmlns:a16="http://schemas.microsoft.com/office/drawing/2014/main" val="1053643530"/>
                    </a:ext>
                  </a:extLst>
                </a:gridCol>
                <a:gridCol w="231551">
                  <a:extLst>
                    <a:ext uri="{9D8B030D-6E8A-4147-A177-3AD203B41FA5}">
                      <a16:colId xmlns:a16="http://schemas.microsoft.com/office/drawing/2014/main" val="167704590"/>
                    </a:ext>
                  </a:extLst>
                </a:gridCol>
                <a:gridCol w="215582">
                  <a:extLst>
                    <a:ext uri="{9D8B030D-6E8A-4147-A177-3AD203B41FA5}">
                      <a16:colId xmlns:a16="http://schemas.microsoft.com/office/drawing/2014/main" val="1519124099"/>
                    </a:ext>
                  </a:extLst>
                </a:gridCol>
                <a:gridCol w="239535">
                  <a:extLst>
                    <a:ext uri="{9D8B030D-6E8A-4147-A177-3AD203B41FA5}">
                      <a16:colId xmlns:a16="http://schemas.microsoft.com/office/drawing/2014/main" val="1222532944"/>
                    </a:ext>
                  </a:extLst>
                </a:gridCol>
                <a:gridCol w="239535">
                  <a:extLst>
                    <a:ext uri="{9D8B030D-6E8A-4147-A177-3AD203B41FA5}">
                      <a16:colId xmlns:a16="http://schemas.microsoft.com/office/drawing/2014/main" val="3625510468"/>
                    </a:ext>
                  </a:extLst>
                </a:gridCol>
                <a:gridCol w="287442">
                  <a:extLst>
                    <a:ext uri="{9D8B030D-6E8A-4147-A177-3AD203B41FA5}">
                      <a16:colId xmlns:a16="http://schemas.microsoft.com/office/drawing/2014/main" val="755450034"/>
                    </a:ext>
                  </a:extLst>
                </a:gridCol>
                <a:gridCol w="287442">
                  <a:extLst>
                    <a:ext uri="{9D8B030D-6E8A-4147-A177-3AD203B41FA5}">
                      <a16:colId xmlns:a16="http://schemas.microsoft.com/office/drawing/2014/main" val="1854216302"/>
                    </a:ext>
                  </a:extLst>
                </a:gridCol>
                <a:gridCol w="343334">
                  <a:extLst>
                    <a:ext uri="{9D8B030D-6E8A-4147-A177-3AD203B41FA5}">
                      <a16:colId xmlns:a16="http://schemas.microsoft.com/office/drawing/2014/main" val="2858645932"/>
                    </a:ext>
                  </a:extLst>
                </a:gridCol>
                <a:gridCol w="335349">
                  <a:extLst>
                    <a:ext uri="{9D8B030D-6E8A-4147-A177-3AD203B41FA5}">
                      <a16:colId xmlns:a16="http://schemas.microsoft.com/office/drawing/2014/main" val="1676071553"/>
                    </a:ext>
                  </a:extLst>
                </a:gridCol>
                <a:gridCol w="383256">
                  <a:extLst>
                    <a:ext uri="{9D8B030D-6E8A-4147-A177-3AD203B41FA5}">
                      <a16:colId xmlns:a16="http://schemas.microsoft.com/office/drawing/2014/main" val="1478013029"/>
                    </a:ext>
                  </a:extLst>
                </a:gridCol>
                <a:gridCol w="383256">
                  <a:extLst>
                    <a:ext uri="{9D8B030D-6E8A-4147-A177-3AD203B41FA5}">
                      <a16:colId xmlns:a16="http://schemas.microsoft.com/office/drawing/2014/main" val="3321478024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1113555813"/>
                    </a:ext>
                  </a:extLst>
                </a:gridCol>
                <a:gridCol w="437754">
                  <a:extLst>
                    <a:ext uri="{9D8B030D-6E8A-4147-A177-3AD203B41FA5}">
                      <a16:colId xmlns:a16="http://schemas.microsoft.com/office/drawing/2014/main" val="2814798900"/>
                    </a:ext>
                  </a:extLst>
                </a:gridCol>
              </a:tblGrid>
              <a:tr h="11497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80320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div C…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2843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40861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975652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51106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66284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52969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775591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3173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3247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80793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175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27382"/>
                  </a:ext>
                </a:extLst>
              </a:tr>
              <a:tr h="6172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22897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068890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21051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82109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31481"/>
                  </a:ext>
                </a:extLst>
              </a:tr>
              <a:tr h="114977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2CC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91" marR="4791" marT="479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91" marR="4791" marT="47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572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32DBFC-3240-0C82-184C-EF5768267A6E}"/>
              </a:ext>
            </a:extLst>
          </p:cNvPr>
          <p:cNvSpPr txBox="1"/>
          <p:nvPr/>
        </p:nvSpPr>
        <p:spPr>
          <a:xfrm>
            <a:off x="258723" y="2751644"/>
            <a:ext cx="4010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FD75-EEE5-473A-4300-C1F57E876A1F}"/>
              </a:ext>
            </a:extLst>
          </p:cNvPr>
          <p:cNvSpPr txBox="1"/>
          <p:nvPr/>
        </p:nvSpPr>
        <p:spPr>
          <a:xfrm>
            <a:off x="5646149" y="1400611"/>
            <a:ext cx="4010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OP2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FC4D7E9-A7B0-4C2F-13BF-A31631DA0E24}"/>
              </a:ext>
            </a:extLst>
          </p:cNvPr>
          <p:cNvSpPr/>
          <p:nvPr/>
        </p:nvSpPr>
        <p:spPr>
          <a:xfrm>
            <a:off x="8843846" y="5195283"/>
            <a:ext cx="87988" cy="86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9543F-2CCA-81C9-DC51-D0DA7BC82379}"/>
              </a:ext>
            </a:extLst>
          </p:cNvPr>
          <p:cNvSpPr txBox="1"/>
          <p:nvPr/>
        </p:nvSpPr>
        <p:spPr>
          <a:xfrm>
            <a:off x="8111751" y="4530849"/>
            <a:ext cx="19992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DPOvrfl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</a:t>
            </a:r>
            <a:r>
              <a:rPr lang="en-US" sz="1000" dirty="0" err="1"/>
              <a:t>SignXexp</a:t>
            </a:r>
            <a:r>
              <a:rPr lang="en-US" sz="1000" dirty="0"/>
              <a:t>=0)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3B002-2B3C-6D84-CA49-FAC2E6CD786D}"/>
              </a:ext>
            </a:extLst>
          </p:cNvPr>
          <p:cNvSpPr txBox="1"/>
          <p:nvPr/>
        </p:nvSpPr>
        <p:spPr>
          <a:xfrm>
            <a:off x="8279318" y="5913482"/>
            <a:ext cx="1063112" cy="2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Mult Underflows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5A50F-83CD-7ADD-F4FC-552641347E20}"/>
              </a:ext>
            </a:extLst>
          </p:cNvPr>
          <p:cNvSpPr txBox="1"/>
          <p:nvPr/>
        </p:nvSpPr>
        <p:spPr>
          <a:xfrm>
            <a:off x="894684" y="5891436"/>
            <a:ext cx="9797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Div Underflows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B02CE-2FEC-850B-2D97-74E19975401F}"/>
              </a:ext>
            </a:extLst>
          </p:cNvPr>
          <p:cNvSpPr txBox="1"/>
          <p:nvPr/>
        </p:nvSpPr>
        <p:spPr>
          <a:xfrm>
            <a:off x="8207969" y="6223854"/>
            <a:ext cx="20426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DPOvrfl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</a:t>
            </a:r>
            <a:r>
              <a:rPr lang="en-US" sz="1000" dirty="0" err="1"/>
              <a:t>SignXexp</a:t>
            </a:r>
            <a:r>
              <a:rPr lang="en-US" sz="1000" dirty="0"/>
              <a:t>=1)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3E58-D892-9B6D-0021-DE887B312EE0}"/>
              </a:ext>
            </a:extLst>
          </p:cNvPr>
          <p:cNvSpPr txBox="1"/>
          <p:nvPr/>
        </p:nvSpPr>
        <p:spPr>
          <a:xfrm>
            <a:off x="895751" y="6271620"/>
            <a:ext cx="21822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DPOvrfl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=1)(</a:t>
            </a:r>
            <a:r>
              <a:rPr lang="en-US" sz="1000" dirty="0" err="1"/>
              <a:t>SignXexp</a:t>
            </a:r>
            <a:r>
              <a:rPr lang="en-US" sz="1000" dirty="0"/>
              <a:t>=0)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BFCB7-581C-9D72-A32A-669E2B17CDF9}"/>
              </a:ext>
            </a:extLst>
          </p:cNvPr>
          <p:cNvSpPr txBox="1"/>
          <p:nvPr/>
        </p:nvSpPr>
        <p:spPr>
          <a:xfrm>
            <a:off x="895751" y="3980963"/>
            <a:ext cx="275428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fontAlgn="b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Division Overflows</a:t>
            </a:r>
          </a:p>
          <a:p>
            <a:pPr fontAlgn="b"/>
            <a:r>
              <a:rPr lang="en-US" sz="1000" dirty="0"/>
              <a:t>Anytime </a:t>
            </a:r>
            <a:r>
              <a:rPr lang="en-US" sz="1000" dirty="0" err="1"/>
              <a:t>Dexp</a:t>
            </a:r>
            <a:r>
              <a:rPr lang="en-US" sz="1000" dirty="0"/>
              <a:t> is positive number greater than 7</a:t>
            </a:r>
          </a:p>
          <a:p>
            <a:pPr fontAlgn="b"/>
            <a:r>
              <a:rPr lang="en-US" sz="1000" dirty="0"/>
              <a:t>Within the positive exp1, negative exp2 quadrant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9524A-4F91-3074-F3BA-25584DAF41E7}"/>
              </a:ext>
            </a:extLst>
          </p:cNvPr>
          <p:cNvSpPr txBox="1"/>
          <p:nvPr/>
        </p:nvSpPr>
        <p:spPr>
          <a:xfrm>
            <a:off x="797049" y="4535919"/>
            <a:ext cx="218226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</a:t>
            </a:r>
            <a:r>
              <a:rPr lang="en-US" sz="1000" dirty="0" err="1"/>
              <a:t>DPOvrfl</a:t>
            </a:r>
            <a:r>
              <a:rPr lang="en-US" sz="1000" dirty="0"/>
              <a:t>=1)(</a:t>
            </a:r>
            <a:r>
              <a:rPr lang="en-US" sz="1000" dirty="0" err="1"/>
              <a:t>SignYexp</a:t>
            </a:r>
            <a:r>
              <a:rPr lang="en-US" sz="1000" dirty="0"/>
              <a:t>=0)(</a:t>
            </a:r>
            <a:r>
              <a:rPr lang="en-US" sz="1000" dirty="0" err="1"/>
              <a:t>SignXexp</a:t>
            </a:r>
            <a:r>
              <a:rPr lang="en-US" sz="1000" dirty="0"/>
              <a:t>=1)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02E2C5-8CD0-80CE-67FE-5D27D64730BF}"/>
              </a:ext>
            </a:extLst>
          </p:cNvPr>
          <p:cNvSpPr txBox="1"/>
          <p:nvPr/>
        </p:nvSpPr>
        <p:spPr>
          <a:xfrm>
            <a:off x="2359272" y="482167"/>
            <a:ext cx="74734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Dexp</a:t>
            </a:r>
            <a:r>
              <a:rPr lang="en-US" sz="2000" dirty="0"/>
              <a:t> and </a:t>
            </a:r>
            <a:r>
              <a:rPr lang="en-US" sz="2000" dirty="0" err="1"/>
              <a:t>Sexp</a:t>
            </a:r>
            <a:r>
              <a:rPr lang="en-US" sz="2000" dirty="0"/>
              <a:t> Counter Values From All Combinations of Op1 and Op2</a:t>
            </a:r>
          </a:p>
        </p:txBody>
      </p:sp>
    </p:spTree>
    <p:extLst>
      <p:ext uri="{BB962C8B-B14F-4D97-AF65-F5344CB8AC3E}">
        <p14:creationId xmlns:p14="http://schemas.microsoft.com/office/powerpoint/2010/main" val="186542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82B9-DF5E-B5F2-5DA7-C068666D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21"/>
            <a:ext cx="10515600" cy="681079"/>
          </a:xfrm>
        </p:spPr>
        <p:txBody>
          <a:bodyPr>
            <a:normAutofit/>
          </a:bodyPr>
          <a:lstStyle/>
          <a:p>
            <a:r>
              <a:rPr lang="en-US" sz="3200" dirty="0"/>
              <a:t>TTL 4-Banger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3656-C4F6-76E1-D48B-89BBC2EF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11"/>
            <a:ext cx="10515600" cy="539690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Add, subtract, multiply, and divide</a:t>
            </a:r>
          </a:p>
          <a:p>
            <a:r>
              <a:rPr lang="en-US" dirty="0"/>
              <a:t>8 numeric digits plus an Error and sign digit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Max num: +99,999,999 to -99,999,999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Min Num:  +0.0000001 to -0.0000001</a:t>
            </a:r>
          </a:p>
          <a:p>
            <a:r>
              <a:rPr lang="en-US" dirty="0"/>
              <a:t>Floating decimal point</a:t>
            </a:r>
          </a:p>
          <a:p>
            <a:r>
              <a:rPr lang="en-US" dirty="0"/>
              <a:t>Signals error on overflow for all operations, keyboard input overflow, and divide by 0 </a:t>
            </a:r>
          </a:p>
          <a:p>
            <a:r>
              <a:rPr lang="en-US" dirty="0"/>
              <a:t>Leading zero blanking</a:t>
            </a:r>
          </a:p>
          <a:p>
            <a:r>
              <a:rPr lang="en-US" dirty="0"/>
              <a:t>All 74hcXX logic implementation (plus 2 4XXX) chips</a:t>
            </a:r>
          </a:p>
          <a:p>
            <a:r>
              <a:rPr lang="en-US" dirty="0"/>
              <a:t>3 major logic blocks: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SEQ:  Micro-sequencer engine with a 2816 EEPROM microprogram store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24-bit micro-instruction word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Unconditional branch, 16 conditional branches, 1 NMI-type interrupt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Single level loop counter (no nesting)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Clock and reset generation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DSKY:  Keyboard and Display unit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9-digit LED display sequencing, 20-key keyboard encoding (3 keys not used)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REG:  Register-Arithmetic unit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1 digit BCD adder/subtractor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3, 8-digit registers (4-bits X 8)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Exponent calculator (counters), 8 status and control register bits, operation progress tracking state machine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Architectural Deficits (intentional)</a:t>
            </a:r>
          </a:p>
          <a:p>
            <a:pPr marL="457200" lvl="1" indent="0">
              <a:buNone/>
            </a:pPr>
            <a:r>
              <a:rPr lang="en-US" dirty="0"/>
              <a:t>No rounding logic</a:t>
            </a:r>
          </a:p>
          <a:p>
            <a:pPr marL="457200" lvl="1" indent="0">
              <a:buNone/>
            </a:pPr>
            <a:r>
              <a:rPr lang="en-US" dirty="0"/>
              <a:t>No guard digits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Architectural Bugs (unintentional)</a:t>
            </a:r>
          </a:p>
          <a:p>
            <a:pPr marL="457200" lvl="1" indent="0">
              <a:buNone/>
            </a:pPr>
            <a:r>
              <a:rPr lang="en-US" dirty="0"/>
              <a:t>Accuracy loss dividing 2 8-digit integers</a:t>
            </a:r>
          </a:p>
          <a:p>
            <a:pPr marL="457200" lvl="1" indent="0">
              <a:buNone/>
            </a:pPr>
            <a:r>
              <a:rPr lang="en-US" dirty="0"/>
              <a:t>Underflow condition in addition not accounted for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6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C7952-2494-93A7-1724-2EC3B4597C79}"/>
              </a:ext>
            </a:extLst>
          </p:cNvPr>
          <p:cNvSpPr/>
          <p:nvPr/>
        </p:nvSpPr>
        <p:spPr>
          <a:xfrm>
            <a:off x="3031067" y="2425233"/>
            <a:ext cx="586740" cy="1095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1292CF66-A9F7-C60A-A734-1C5B57689392}"/>
              </a:ext>
            </a:extLst>
          </p:cNvPr>
          <p:cNvSpPr/>
          <p:nvPr/>
        </p:nvSpPr>
        <p:spPr>
          <a:xfrm rot="5400000">
            <a:off x="2244302" y="2950845"/>
            <a:ext cx="670560" cy="22479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154B9-969F-37FC-27E1-44D7D77A2289}"/>
              </a:ext>
            </a:extLst>
          </p:cNvPr>
          <p:cNvCxnSpPr>
            <a:cxnSpLocks/>
          </p:cNvCxnSpPr>
          <p:nvPr/>
        </p:nvCxnSpPr>
        <p:spPr>
          <a:xfrm>
            <a:off x="2696080" y="3080388"/>
            <a:ext cx="3349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2B0AC-BE4E-A7E6-C4AC-6F14642629B5}"/>
              </a:ext>
            </a:extLst>
          </p:cNvPr>
          <p:cNvCxnSpPr>
            <a:cxnSpLocks/>
          </p:cNvCxnSpPr>
          <p:nvPr/>
        </p:nvCxnSpPr>
        <p:spPr>
          <a:xfrm flipV="1">
            <a:off x="3618269" y="2971799"/>
            <a:ext cx="586740" cy="10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610D4E-DF87-5E4F-9F18-BD6664A78076}"/>
              </a:ext>
            </a:extLst>
          </p:cNvPr>
          <p:cNvCxnSpPr>
            <a:cxnSpLocks/>
          </p:cNvCxnSpPr>
          <p:nvPr/>
        </p:nvCxnSpPr>
        <p:spPr>
          <a:xfrm flipV="1">
            <a:off x="4792492" y="2978218"/>
            <a:ext cx="46931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C9165-DA40-FB81-9B3D-29028262B3D2}"/>
              </a:ext>
            </a:extLst>
          </p:cNvPr>
          <p:cNvSpPr txBox="1"/>
          <p:nvPr/>
        </p:nvSpPr>
        <p:spPr>
          <a:xfrm>
            <a:off x="3062124" y="2816428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Seq</a:t>
            </a:r>
          </a:p>
          <a:p>
            <a:r>
              <a:rPr lang="en-US" sz="1000" dirty="0"/>
              <a:t>Counter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1ECB1-DD69-6346-3337-C4D19B787154}"/>
              </a:ext>
            </a:extLst>
          </p:cNvPr>
          <p:cNvSpPr/>
          <p:nvPr/>
        </p:nvSpPr>
        <p:spPr>
          <a:xfrm>
            <a:off x="8380307" y="1939289"/>
            <a:ext cx="433132" cy="206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31AFF-3569-9863-68A4-68F3571B5922}"/>
              </a:ext>
            </a:extLst>
          </p:cNvPr>
          <p:cNvSpPr txBox="1"/>
          <p:nvPr/>
        </p:nvSpPr>
        <p:spPr>
          <a:xfrm>
            <a:off x="8380307" y="2771744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Ph4</a:t>
            </a:r>
          </a:p>
          <a:p>
            <a:r>
              <a:rPr lang="en-US" sz="1000" dirty="0"/>
              <a:t>Gate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316A0D-03D4-9816-E231-0DB60B34451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019661" y="2963288"/>
            <a:ext cx="1360646" cy="851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D52B47-E734-E022-5A02-89AE2AD608F7}"/>
              </a:ext>
            </a:extLst>
          </p:cNvPr>
          <p:cNvCxnSpPr>
            <a:cxnSpLocks/>
          </p:cNvCxnSpPr>
          <p:nvPr/>
        </p:nvCxnSpPr>
        <p:spPr>
          <a:xfrm>
            <a:off x="7974146" y="1263564"/>
            <a:ext cx="14348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9217EB-1C93-DED1-F1BF-F288C0FE6989}"/>
              </a:ext>
            </a:extLst>
          </p:cNvPr>
          <p:cNvCxnSpPr>
            <a:cxnSpLocks/>
          </p:cNvCxnSpPr>
          <p:nvPr/>
        </p:nvCxnSpPr>
        <p:spPr>
          <a:xfrm>
            <a:off x="8824430" y="2983531"/>
            <a:ext cx="5910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apezoid 27">
            <a:extLst>
              <a:ext uri="{FF2B5EF4-FFF2-40B4-BE49-F238E27FC236}">
                <a16:creationId xmlns:a16="http://schemas.microsoft.com/office/drawing/2014/main" id="{C645FBBA-310F-876A-383D-A7C16B4CB5ED}"/>
              </a:ext>
            </a:extLst>
          </p:cNvPr>
          <p:cNvSpPr/>
          <p:nvPr/>
        </p:nvSpPr>
        <p:spPr>
          <a:xfrm rot="16200000" flipH="1">
            <a:off x="7478292" y="5109397"/>
            <a:ext cx="825440" cy="43313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59CEEE-D836-2271-452D-4CD158ED2505}"/>
              </a:ext>
            </a:extLst>
          </p:cNvPr>
          <p:cNvCxnSpPr>
            <a:cxnSpLocks/>
          </p:cNvCxnSpPr>
          <p:nvPr/>
        </p:nvCxnSpPr>
        <p:spPr>
          <a:xfrm>
            <a:off x="7978324" y="1256450"/>
            <a:ext cx="0" cy="17220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FC39A-4693-9E2F-DC67-35C322773EF3}"/>
              </a:ext>
            </a:extLst>
          </p:cNvPr>
          <p:cNvCxnSpPr>
            <a:cxnSpLocks/>
          </p:cNvCxnSpPr>
          <p:nvPr/>
        </p:nvCxnSpPr>
        <p:spPr>
          <a:xfrm flipH="1">
            <a:off x="2116667" y="3911862"/>
            <a:ext cx="519582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0DD3FF-1306-CC71-0216-FD689973CBE7}"/>
              </a:ext>
            </a:extLst>
          </p:cNvPr>
          <p:cNvCxnSpPr>
            <a:cxnSpLocks/>
          </p:cNvCxnSpPr>
          <p:nvPr/>
        </p:nvCxnSpPr>
        <p:spPr>
          <a:xfrm flipV="1">
            <a:off x="2126827" y="3219627"/>
            <a:ext cx="0" cy="69223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7C6780-B598-A9F1-6BEF-6EE9E67E62A8}"/>
              </a:ext>
            </a:extLst>
          </p:cNvPr>
          <p:cNvCxnSpPr/>
          <p:nvPr/>
        </p:nvCxnSpPr>
        <p:spPr>
          <a:xfrm>
            <a:off x="2116667" y="3224707"/>
            <a:ext cx="3505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9B4E95-D949-8738-404C-BF2BF9A92448}"/>
              </a:ext>
            </a:extLst>
          </p:cNvPr>
          <p:cNvSpPr txBox="1"/>
          <p:nvPr/>
        </p:nvSpPr>
        <p:spPr>
          <a:xfrm>
            <a:off x="7674446" y="5048473"/>
            <a:ext cx="455574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Cond</a:t>
            </a:r>
          </a:p>
          <a:p>
            <a:r>
              <a:rPr lang="en-US" sz="1000" dirty="0"/>
              <a:t>Bra</a:t>
            </a:r>
          </a:p>
          <a:p>
            <a:r>
              <a:rPr lang="en-US" sz="1000" dirty="0"/>
              <a:t>Mux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8F52036-EA26-C1D3-0065-D0FE3851818A}"/>
              </a:ext>
            </a:extLst>
          </p:cNvPr>
          <p:cNvSpPr/>
          <p:nvPr/>
        </p:nvSpPr>
        <p:spPr>
          <a:xfrm flipH="1">
            <a:off x="8107578" y="5099082"/>
            <a:ext cx="1307895" cy="4326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35204-A896-4AEA-561D-6E32020054CA}"/>
              </a:ext>
            </a:extLst>
          </p:cNvPr>
          <p:cNvSpPr txBox="1"/>
          <p:nvPr/>
        </p:nvSpPr>
        <p:spPr>
          <a:xfrm>
            <a:off x="9362908" y="5176468"/>
            <a:ext cx="11352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15 HW Indications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3D76A9D-B00A-F328-6647-4D2685812270}"/>
              </a:ext>
            </a:extLst>
          </p:cNvPr>
          <p:cNvGrpSpPr/>
          <p:nvPr/>
        </p:nvGrpSpPr>
        <p:grpSpPr>
          <a:xfrm>
            <a:off x="3966811" y="4303897"/>
            <a:ext cx="481633" cy="1934344"/>
            <a:chOff x="5060076" y="4709160"/>
            <a:chExt cx="481633" cy="17144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9ED95-8C0B-7A42-9C58-6F813AD456B8}"/>
                </a:ext>
              </a:extLst>
            </p:cNvPr>
            <p:cNvSpPr/>
            <p:nvPr/>
          </p:nvSpPr>
          <p:spPr>
            <a:xfrm>
              <a:off x="5060076" y="4709160"/>
              <a:ext cx="433132" cy="1714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49E5B3-A402-CC6D-B571-3CB3F2A880CB}"/>
                </a:ext>
              </a:extLst>
            </p:cNvPr>
            <p:cNvSpPr txBox="1"/>
            <p:nvPr/>
          </p:nvSpPr>
          <p:spPr>
            <a:xfrm>
              <a:off x="5090945" y="5334319"/>
              <a:ext cx="4507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Bra</a:t>
              </a:r>
            </a:p>
            <a:p>
              <a:r>
                <a:rPr lang="en-US" sz="1000" dirty="0"/>
                <a:t>Logic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4C8A63-D799-9F1E-48A5-506744E87FCF}"/>
              </a:ext>
            </a:extLst>
          </p:cNvPr>
          <p:cNvCxnSpPr>
            <a:cxnSpLocks/>
          </p:cNvCxnSpPr>
          <p:nvPr/>
        </p:nvCxnSpPr>
        <p:spPr>
          <a:xfrm flipH="1">
            <a:off x="4400286" y="6072268"/>
            <a:ext cx="50151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259F87-3F48-A2FE-C172-1B2412B80FFF}"/>
              </a:ext>
            </a:extLst>
          </p:cNvPr>
          <p:cNvSpPr txBox="1"/>
          <p:nvPr/>
        </p:nvSpPr>
        <p:spPr>
          <a:xfrm>
            <a:off x="9391762" y="5949157"/>
            <a:ext cx="8819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HW Interrupt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1E81AC-7CFB-92A3-0317-363D4F63DC0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4400286" y="5325472"/>
            <a:ext cx="32741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DAA4CE-F45F-0C55-DC1D-68FC73D70C86}"/>
              </a:ext>
            </a:extLst>
          </p:cNvPr>
          <p:cNvCxnSpPr>
            <a:cxnSpLocks/>
          </p:cNvCxnSpPr>
          <p:nvPr/>
        </p:nvCxnSpPr>
        <p:spPr>
          <a:xfrm flipH="1">
            <a:off x="7312495" y="2979333"/>
            <a:ext cx="996" cy="17220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61AE29-68EC-B4F1-4909-A3D69F76854F}"/>
              </a:ext>
            </a:extLst>
          </p:cNvPr>
          <p:cNvCxnSpPr>
            <a:cxnSpLocks/>
          </p:cNvCxnSpPr>
          <p:nvPr/>
        </p:nvCxnSpPr>
        <p:spPr>
          <a:xfrm flipH="1" flipV="1">
            <a:off x="1811360" y="6541042"/>
            <a:ext cx="7604113" cy="45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AB898B-29B5-001C-C5C0-93F858639EAD}"/>
              </a:ext>
            </a:extLst>
          </p:cNvPr>
          <p:cNvCxnSpPr>
            <a:cxnSpLocks/>
          </p:cNvCxnSpPr>
          <p:nvPr/>
        </p:nvCxnSpPr>
        <p:spPr>
          <a:xfrm flipV="1">
            <a:off x="1819487" y="2870804"/>
            <a:ext cx="0" cy="367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C444-4EC8-721D-33E5-5AA436561134}"/>
              </a:ext>
            </a:extLst>
          </p:cNvPr>
          <p:cNvCxnSpPr/>
          <p:nvPr/>
        </p:nvCxnSpPr>
        <p:spPr>
          <a:xfrm>
            <a:off x="1819487" y="2870804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B29C5A0-2FC7-0C83-42E0-DD1A7EB3284C}"/>
              </a:ext>
            </a:extLst>
          </p:cNvPr>
          <p:cNvSpPr txBox="1"/>
          <p:nvPr/>
        </p:nvSpPr>
        <p:spPr>
          <a:xfrm>
            <a:off x="9423600" y="6417931"/>
            <a:ext cx="107433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IntrptVector</a:t>
            </a:r>
            <a:r>
              <a:rPr lang="en-US" sz="1000" dirty="0"/>
              <a:t>[6:2]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234269-8F6D-CDE5-3816-DA01075D4691}"/>
              </a:ext>
            </a:extLst>
          </p:cNvPr>
          <p:cNvCxnSpPr>
            <a:cxnSpLocks/>
          </p:cNvCxnSpPr>
          <p:nvPr/>
        </p:nvCxnSpPr>
        <p:spPr>
          <a:xfrm flipH="1">
            <a:off x="2579582" y="5256529"/>
            <a:ext cx="138392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F75F17-6FF5-54D7-E2E4-82A728151304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579582" y="3370421"/>
            <a:ext cx="0" cy="18861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32AA74-5EDD-16BD-90CA-CFA85B900069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3324437" y="3520440"/>
            <a:ext cx="0" cy="1736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392062-4B29-0152-9900-A2B6138C4512}"/>
              </a:ext>
            </a:extLst>
          </p:cNvPr>
          <p:cNvSpPr txBox="1"/>
          <p:nvPr/>
        </p:nvSpPr>
        <p:spPr>
          <a:xfrm>
            <a:off x="9362908" y="1128683"/>
            <a:ext cx="91082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ImmData</a:t>
            </a:r>
            <a:r>
              <a:rPr lang="en-US" sz="1000" dirty="0"/>
              <a:t>[3:0]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EBC227-4A26-71E7-9645-B9ECACDEC21F}"/>
              </a:ext>
            </a:extLst>
          </p:cNvPr>
          <p:cNvSpPr txBox="1"/>
          <p:nvPr/>
        </p:nvSpPr>
        <p:spPr>
          <a:xfrm>
            <a:off x="9347011" y="2855413"/>
            <a:ext cx="99257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uInstrBits</a:t>
            </a:r>
            <a:r>
              <a:rPr lang="en-US" sz="1000" dirty="0"/>
              <a:t>[5:23]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EFF51D-64BD-5E8F-5948-80D14467B755}"/>
              </a:ext>
            </a:extLst>
          </p:cNvPr>
          <p:cNvSpPr/>
          <p:nvPr/>
        </p:nvSpPr>
        <p:spPr>
          <a:xfrm>
            <a:off x="600287" y="831056"/>
            <a:ext cx="426720" cy="35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1268C5-3F13-754C-D59C-8016938F1903}"/>
              </a:ext>
            </a:extLst>
          </p:cNvPr>
          <p:cNvSpPr txBox="1"/>
          <p:nvPr/>
        </p:nvSpPr>
        <p:spPr>
          <a:xfrm>
            <a:off x="636869" y="824009"/>
            <a:ext cx="34657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</a:t>
            </a:r>
            <a:endParaRPr lang="en-US" sz="1000" dirty="0"/>
          </a:p>
          <a:p>
            <a:r>
              <a:rPr lang="en-US" sz="1000" dirty="0" err="1"/>
              <a:t>Rst</a:t>
            </a:r>
            <a:endParaRPr lang="en-US" sz="10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188E168-BACF-E89D-8C91-F5B05E2E9DB1}"/>
              </a:ext>
            </a:extLst>
          </p:cNvPr>
          <p:cNvSpPr/>
          <p:nvPr/>
        </p:nvSpPr>
        <p:spPr>
          <a:xfrm>
            <a:off x="1568027" y="724376"/>
            <a:ext cx="346567" cy="553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FEB0087-5E27-04D6-3B60-5D6BFF04E35F}"/>
              </a:ext>
            </a:extLst>
          </p:cNvPr>
          <p:cNvSpPr/>
          <p:nvPr/>
        </p:nvSpPr>
        <p:spPr>
          <a:xfrm>
            <a:off x="2467187" y="724376"/>
            <a:ext cx="397719" cy="553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B36C8EB-C688-4682-E051-176B50D411E5}"/>
              </a:ext>
            </a:extLst>
          </p:cNvPr>
          <p:cNvSpPr txBox="1"/>
          <p:nvPr/>
        </p:nvSpPr>
        <p:spPr>
          <a:xfrm>
            <a:off x="1531124" y="808196"/>
            <a:ext cx="40908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Phs</a:t>
            </a:r>
            <a:endParaRPr lang="en-US" sz="1000" dirty="0"/>
          </a:p>
          <a:p>
            <a:r>
              <a:rPr lang="en-US" sz="1000" dirty="0" err="1"/>
              <a:t>Cntr</a:t>
            </a:r>
            <a:endParaRPr 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9DCAB5-3D89-A51A-F26B-8E6665879EAA}"/>
              </a:ext>
            </a:extLst>
          </p:cNvPr>
          <p:cNvSpPr txBox="1"/>
          <p:nvPr/>
        </p:nvSpPr>
        <p:spPr>
          <a:xfrm>
            <a:off x="2467187" y="801070"/>
            <a:ext cx="4090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Phs</a:t>
            </a:r>
            <a:endParaRPr lang="en-US" sz="1000" dirty="0"/>
          </a:p>
          <a:p>
            <a:r>
              <a:rPr lang="en-US" sz="1000" dirty="0"/>
              <a:t>Dec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DAF5A68-7496-1362-40C0-DE9350EA0898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1027007" y="1006316"/>
            <a:ext cx="547685" cy="19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C472EC-E821-0E6F-9096-A48FC8911CB9}"/>
              </a:ext>
            </a:extLst>
          </p:cNvPr>
          <p:cNvCxnSpPr>
            <a:cxnSpLocks/>
          </p:cNvCxnSpPr>
          <p:nvPr/>
        </p:nvCxnSpPr>
        <p:spPr>
          <a:xfrm flipV="1">
            <a:off x="1902110" y="1001125"/>
            <a:ext cx="566798" cy="71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3FD1B8-C138-3A1D-757A-F97634922B21}"/>
              </a:ext>
            </a:extLst>
          </p:cNvPr>
          <p:cNvCxnSpPr/>
          <p:nvPr/>
        </p:nvCxnSpPr>
        <p:spPr>
          <a:xfrm flipV="1">
            <a:off x="2861522" y="801070"/>
            <a:ext cx="351612" cy="71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A952F9-3DD4-B7A9-0277-52BE5CDBDEEA}"/>
              </a:ext>
            </a:extLst>
          </p:cNvPr>
          <p:cNvCxnSpPr/>
          <p:nvPr/>
        </p:nvCxnSpPr>
        <p:spPr>
          <a:xfrm flipV="1">
            <a:off x="2861522" y="946550"/>
            <a:ext cx="351612" cy="71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662F012-19FA-62BF-9FF8-1BC022795DC7}"/>
              </a:ext>
            </a:extLst>
          </p:cNvPr>
          <p:cNvCxnSpPr/>
          <p:nvPr/>
        </p:nvCxnSpPr>
        <p:spPr>
          <a:xfrm flipV="1">
            <a:off x="2861522" y="1082833"/>
            <a:ext cx="351612" cy="71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4DB74BE-A771-5193-9099-164F979E0E3D}"/>
              </a:ext>
            </a:extLst>
          </p:cNvPr>
          <p:cNvCxnSpPr/>
          <p:nvPr/>
        </p:nvCxnSpPr>
        <p:spPr>
          <a:xfrm flipV="1">
            <a:off x="2861522" y="1213841"/>
            <a:ext cx="351612" cy="71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F8679A8-FA2A-C686-797B-772FE1E47547}"/>
              </a:ext>
            </a:extLst>
          </p:cNvPr>
          <p:cNvSpPr txBox="1"/>
          <p:nvPr/>
        </p:nvSpPr>
        <p:spPr>
          <a:xfrm>
            <a:off x="3177405" y="682521"/>
            <a:ext cx="364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Ph1</a:t>
            </a:r>
          </a:p>
          <a:p>
            <a:r>
              <a:rPr lang="en-US" sz="900" dirty="0"/>
              <a:t>Ph2</a:t>
            </a:r>
          </a:p>
          <a:p>
            <a:r>
              <a:rPr lang="en-US" sz="900" dirty="0"/>
              <a:t>Ph3</a:t>
            </a:r>
          </a:p>
          <a:p>
            <a:r>
              <a:rPr lang="en-US" sz="900" dirty="0"/>
              <a:t>ph4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B045C6-6635-8701-360F-170AADBEB66D}"/>
              </a:ext>
            </a:extLst>
          </p:cNvPr>
          <p:cNvGrpSpPr/>
          <p:nvPr/>
        </p:nvGrpSpPr>
        <p:grpSpPr>
          <a:xfrm>
            <a:off x="4205751" y="2425233"/>
            <a:ext cx="586740" cy="1073419"/>
            <a:chOff x="4334087" y="2514600"/>
            <a:chExt cx="586740" cy="91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F4851A-ABCE-E0D9-C990-D2E75359191E}"/>
                </a:ext>
              </a:extLst>
            </p:cNvPr>
            <p:cNvSpPr/>
            <p:nvPr/>
          </p:nvSpPr>
          <p:spPr>
            <a:xfrm>
              <a:off x="4334087" y="2514600"/>
              <a:ext cx="58674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7D28A8-063D-E252-0B65-0C304F53339C}"/>
                </a:ext>
              </a:extLst>
            </p:cNvPr>
            <p:cNvSpPr txBox="1"/>
            <p:nvPr/>
          </p:nvSpPr>
          <p:spPr>
            <a:xfrm>
              <a:off x="4370014" y="2842106"/>
              <a:ext cx="5148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uROM</a:t>
              </a:r>
              <a:endParaRPr lang="en-US" sz="1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905A09F-4768-96DF-6A63-6B28F991135B}"/>
                </a:ext>
              </a:extLst>
            </p:cNvPr>
            <p:cNvSpPr txBox="1"/>
            <p:nvPr/>
          </p:nvSpPr>
          <p:spPr>
            <a:xfrm>
              <a:off x="4398857" y="3124601"/>
              <a:ext cx="43954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2Kx8</a:t>
              </a:r>
            </a:p>
          </p:txBody>
        </p:sp>
      </p:grp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519DE8AE-0350-EE7E-C7A2-B1A1A3D8FDEC}"/>
              </a:ext>
            </a:extLst>
          </p:cNvPr>
          <p:cNvSpPr/>
          <p:nvPr/>
        </p:nvSpPr>
        <p:spPr>
          <a:xfrm>
            <a:off x="3541607" y="757465"/>
            <a:ext cx="190112" cy="34773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2B7FFD-9ED8-E4A8-AB55-361813F5F2F5}"/>
              </a:ext>
            </a:extLst>
          </p:cNvPr>
          <p:cNvCxnSpPr>
            <a:cxnSpLocks/>
          </p:cNvCxnSpPr>
          <p:nvPr/>
        </p:nvCxnSpPr>
        <p:spPr>
          <a:xfrm>
            <a:off x="3772379" y="930784"/>
            <a:ext cx="200188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23A9BD7-D83A-1D03-676D-2CE9E229429D}"/>
              </a:ext>
            </a:extLst>
          </p:cNvPr>
          <p:cNvCxnSpPr>
            <a:cxnSpLocks/>
          </p:cNvCxnSpPr>
          <p:nvPr/>
        </p:nvCxnSpPr>
        <p:spPr>
          <a:xfrm>
            <a:off x="5774267" y="2049034"/>
            <a:ext cx="339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B5841D3-BEC1-8DE3-0E8E-F12AF7F1FFD1}"/>
              </a:ext>
            </a:extLst>
          </p:cNvPr>
          <p:cNvCxnSpPr>
            <a:cxnSpLocks/>
          </p:cNvCxnSpPr>
          <p:nvPr/>
        </p:nvCxnSpPr>
        <p:spPr>
          <a:xfrm flipV="1">
            <a:off x="5774267" y="931332"/>
            <a:ext cx="0" cy="23757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3EAFC5-8321-628D-A42C-2E57B1E5D0D1}"/>
              </a:ext>
            </a:extLst>
          </p:cNvPr>
          <p:cNvCxnSpPr>
            <a:cxnSpLocks/>
          </p:cNvCxnSpPr>
          <p:nvPr/>
        </p:nvCxnSpPr>
        <p:spPr>
          <a:xfrm>
            <a:off x="7420187" y="2148840"/>
            <a:ext cx="9601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036C498-4028-1C2A-C189-ED2667F4AC2C}"/>
              </a:ext>
            </a:extLst>
          </p:cNvPr>
          <p:cNvCxnSpPr>
            <a:cxnSpLocks/>
          </p:cNvCxnSpPr>
          <p:nvPr/>
        </p:nvCxnSpPr>
        <p:spPr>
          <a:xfrm>
            <a:off x="3541607" y="1217404"/>
            <a:ext cx="38785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D4DB3CF-074A-9E91-7652-3A6BE948CF4B}"/>
              </a:ext>
            </a:extLst>
          </p:cNvPr>
          <p:cNvCxnSpPr>
            <a:cxnSpLocks/>
          </p:cNvCxnSpPr>
          <p:nvPr/>
        </p:nvCxnSpPr>
        <p:spPr>
          <a:xfrm>
            <a:off x="7422306" y="1208306"/>
            <a:ext cx="0" cy="9405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847EF71-D538-09D2-633C-41D89126BA31}"/>
              </a:ext>
            </a:extLst>
          </p:cNvPr>
          <p:cNvCxnSpPr>
            <a:cxnSpLocks/>
          </p:cNvCxnSpPr>
          <p:nvPr/>
        </p:nvCxnSpPr>
        <p:spPr>
          <a:xfrm flipH="1">
            <a:off x="1300617" y="1001125"/>
            <a:ext cx="232" cy="153840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706BD3E-ACB2-E57B-5057-4F434D55AA72}"/>
              </a:ext>
            </a:extLst>
          </p:cNvPr>
          <p:cNvCxnSpPr>
            <a:cxnSpLocks/>
          </p:cNvCxnSpPr>
          <p:nvPr/>
        </p:nvCxnSpPr>
        <p:spPr>
          <a:xfrm>
            <a:off x="2806717" y="2539533"/>
            <a:ext cx="22435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E3A7F10-E8DB-5E20-9303-CFD67B01B75F}"/>
              </a:ext>
            </a:extLst>
          </p:cNvPr>
          <p:cNvCxnSpPr>
            <a:cxnSpLocks/>
          </p:cNvCxnSpPr>
          <p:nvPr/>
        </p:nvCxnSpPr>
        <p:spPr>
          <a:xfrm>
            <a:off x="1300617" y="2541710"/>
            <a:ext cx="15061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55856BB-FA52-E90D-4D3A-A2D0DDA5851E}"/>
              </a:ext>
            </a:extLst>
          </p:cNvPr>
          <p:cNvCxnSpPr>
            <a:cxnSpLocks/>
          </p:cNvCxnSpPr>
          <p:nvPr/>
        </p:nvCxnSpPr>
        <p:spPr>
          <a:xfrm>
            <a:off x="6399471" y="1596189"/>
            <a:ext cx="0" cy="3280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66A0203-5CE6-F7E5-8DF7-E68EB864AC5F}"/>
              </a:ext>
            </a:extLst>
          </p:cNvPr>
          <p:cNvCxnSpPr>
            <a:cxnSpLocks/>
          </p:cNvCxnSpPr>
          <p:nvPr/>
        </p:nvCxnSpPr>
        <p:spPr>
          <a:xfrm flipH="1">
            <a:off x="8107578" y="5620306"/>
            <a:ext cx="39464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BFDDA24-67FB-B71E-F81A-C76413077FB3}"/>
              </a:ext>
            </a:extLst>
          </p:cNvPr>
          <p:cNvCxnSpPr>
            <a:cxnSpLocks/>
          </p:cNvCxnSpPr>
          <p:nvPr/>
        </p:nvCxnSpPr>
        <p:spPr>
          <a:xfrm>
            <a:off x="8497052" y="5623092"/>
            <a:ext cx="6160" cy="2079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695F410-87FF-2132-F0D9-3989C6FB1CFD}"/>
              </a:ext>
            </a:extLst>
          </p:cNvPr>
          <p:cNvCxnSpPr>
            <a:cxnSpLocks/>
          </p:cNvCxnSpPr>
          <p:nvPr/>
        </p:nvCxnSpPr>
        <p:spPr>
          <a:xfrm flipH="1">
            <a:off x="6618514" y="5831032"/>
            <a:ext cx="189085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231247A-6EC1-9869-6E02-054C9A421859}"/>
              </a:ext>
            </a:extLst>
          </p:cNvPr>
          <p:cNvCxnSpPr>
            <a:stCxn id="89" idx="0"/>
          </p:cNvCxnSpPr>
          <p:nvPr/>
        </p:nvCxnSpPr>
        <p:spPr>
          <a:xfrm flipH="1" flipV="1">
            <a:off x="1735667" y="487175"/>
            <a:ext cx="5644" cy="23720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580D3994-786F-6D8A-6346-CB6D96377C30}"/>
              </a:ext>
            </a:extLst>
          </p:cNvPr>
          <p:cNvCxnSpPr>
            <a:cxnSpLocks/>
          </p:cNvCxnSpPr>
          <p:nvPr/>
        </p:nvCxnSpPr>
        <p:spPr>
          <a:xfrm>
            <a:off x="1735667" y="487175"/>
            <a:ext cx="767980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0214E36-562D-3A4E-9D29-8DEC3C06D590}"/>
              </a:ext>
            </a:extLst>
          </p:cNvPr>
          <p:cNvSpPr txBox="1"/>
          <p:nvPr/>
        </p:nvSpPr>
        <p:spPr>
          <a:xfrm>
            <a:off x="9362908" y="364064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</a:t>
            </a:r>
            <a:r>
              <a:rPr lang="en-US" sz="1000" dirty="0"/>
              <a:t>, </a:t>
            </a:r>
            <a:r>
              <a:rPr lang="en-US" sz="1000" dirty="0" err="1"/>
              <a:t>ClkY</a:t>
            </a:r>
            <a:endParaRPr lang="en-US" sz="1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8BC20B-C75F-98FE-33C7-9CCFD1B281FE}"/>
              </a:ext>
            </a:extLst>
          </p:cNvPr>
          <p:cNvCxnSpPr/>
          <p:nvPr/>
        </p:nvCxnSpPr>
        <p:spPr>
          <a:xfrm flipH="1">
            <a:off x="7420187" y="2902474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551704-4F8A-59BE-3807-22A42BE05AAF}"/>
              </a:ext>
            </a:extLst>
          </p:cNvPr>
          <p:cNvSpPr txBox="1"/>
          <p:nvPr/>
        </p:nvSpPr>
        <p:spPr>
          <a:xfrm>
            <a:off x="7312495" y="2971799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F44D8-EEB3-7801-F48C-91ACACF88F40}"/>
              </a:ext>
            </a:extLst>
          </p:cNvPr>
          <p:cNvSpPr txBox="1"/>
          <p:nvPr/>
        </p:nvSpPr>
        <p:spPr>
          <a:xfrm>
            <a:off x="431758" y="2855413"/>
            <a:ext cx="8435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SEQ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995FE-FC05-4A7B-A17A-565D07F1D7A0}"/>
              </a:ext>
            </a:extLst>
          </p:cNvPr>
          <p:cNvGrpSpPr/>
          <p:nvPr/>
        </p:nvGrpSpPr>
        <p:grpSpPr>
          <a:xfrm>
            <a:off x="6044778" y="1909730"/>
            <a:ext cx="647701" cy="542453"/>
            <a:chOff x="6052398" y="2496470"/>
            <a:chExt cx="647701" cy="5424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8F1DC3-C429-0519-101F-8B304DDC25A6}"/>
                </a:ext>
              </a:extLst>
            </p:cNvPr>
            <p:cNvSpPr/>
            <p:nvPr/>
          </p:nvSpPr>
          <p:spPr>
            <a:xfrm>
              <a:off x="6113359" y="2514600"/>
              <a:ext cx="586740" cy="524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AA4474-BF85-7103-0774-69D666D79759}"/>
                </a:ext>
              </a:extLst>
            </p:cNvPr>
            <p:cNvSpPr txBox="1"/>
            <p:nvPr/>
          </p:nvSpPr>
          <p:spPr>
            <a:xfrm>
              <a:off x="6052398" y="2496470"/>
              <a:ext cx="2471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C49C629-D219-0ACB-815C-5C5A3CFACB37}"/>
                </a:ext>
              </a:extLst>
            </p:cNvPr>
            <p:cNvGrpSpPr/>
            <p:nvPr/>
          </p:nvGrpSpPr>
          <p:grpSpPr>
            <a:xfrm>
              <a:off x="6359664" y="2517730"/>
              <a:ext cx="94129" cy="59864"/>
              <a:chOff x="7278523" y="-130057"/>
              <a:chExt cx="446054" cy="25452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B3439C8-8F99-37EA-B8A5-78AD7D202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8523" y="-130057"/>
                <a:ext cx="217817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F8D761-0080-1537-C63B-4D6AF926B7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5454" y="-130057"/>
                <a:ext cx="229123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5617BE-19D1-1E11-1FFB-0D5815818C04}"/>
              </a:ext>
            </a:extLst>
          </p:cNvPr>
          <p:cNvGrpSpPr/>
          <p:nvPr/>
        </p:nvGrpSpPr>
        <p:grpSpPr>
          <a:xfrm>
            <a:off x="6034683" y="5630977"/>
            <a:ext cx="586738" cy="400110"/>
            <a:chOff x="6038694" y="5630977"/>
            <a:chExt cx="586738" cy="40011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002B76-146C-3FF8-0BC2-D3F209CDCC29}"/>
                </a:ext>
              </a:extLst>
            </p:cNvPr>
            <p:cNvSpPr/>
            <p:nvPr/>
          </p:nvSpPr>
          <p:spPr>
            <a:xfrm>
              <a:off x="6038694" y="5630977"/>
              <a:ext cx="586738" cy="388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B41F04-AF3E-66A0-2B46-876C9A444027}"/>
                </a:ext>
              </a:extLst>
            </p:cNvPr>
            <p:cNvSpPr txBox="1"/>
            <p:nvPr/>
          </p:nvSpPr>
          <p:spPr>
            <a:xfrm>
              <a:off x="6113359" y="5630977"/>
              <a:ext cx="4555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Loop</a:t>
              </a:r>
            </a:p>
            <a:p>
              <a:r>
                <a:rPr lang="en-US" sz="1000" dirty="0" err="1"/>
                <a:t>Cntr</a:t>
              </a:r>
              <a:endParaRPr lang="en-US" sz="1000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A93406-1B42-A1BE-DFD8-FF69CB647AF3}"/>
                </a:ext>
              </a:extLst>
            </p:cNvPr>
            <p:cNvGrpSpPr/>
            <p:nvPr/>
          </p:nvGrpSpPr>
          <p:grpSpPr>
            <a:xfrm rot="5400000" flipV="1">
              <a:off x="6028289" y="5881501"/>
              <a:ext cx="94129" cy="59864"/>
              <a:chOff x="7278523" y="-130057"/>
              <a:chExt cx="446054" cy="25452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2286054-BC23-BEE3-59E7-7A76FF1DE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8523" y="-130057"/>
                <a:ext cx="217817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F2339C0-F757-7ADE-A999-B7C807C2A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5454" y="-130057"/>
                <a:ext cx="229123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506213A-CC4D-3D46-A6FB-2AF6BC488028}"/>
              </a:ext>
            </a:extLst>
          </p:cNvPr>
          <p:cNvGrpSpPr/>
          <p:nvPr/>
        </p:nvGrpSpPr>
        <p:grpSpPr>
          <a:xfrm rot="16200000">
            <a:off x="3015060" y="2505720"/>
            <a:ext cx="94129" cy="59864"/>
            <a:chOff x="7278523" y="-130057"/>
            <a:chExt cx="446054" cy="25452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DBD81AA-8A2C-462B-9FC5-8BDD283605E6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82BDDD7-EBE7-BBAE-D6A1-C064B8027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4BE919-630C-67E2-7F06-D4D607A87019}"/>
              </a:ext>
            </a:extLst>
          </p:cNvPr>
          <p:cNvGrpSpPr/>
          <p:nvPr/>
        </p:nvGrpSpPr>
        <p:grpSpPr>
          <a:xfrm rot="5400000" flipV="1">
            <a:off x="1559111" y="978319"/>
            <a:ext cx="94129" cy="59864"/>
            <a:chOff x="7278523" y="-130057"/>
            <a:chExt cx="446054" cy="254526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E8A6CC-62A8-D402-9F05-C4B17C5AB3DB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FF134D-D1E1-B454-1524-20ED67CD6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343A777-CE58-99B4-2EA2-422E34074192}"/>
              </a:ext>
            </a:extLst>
          </p:cNvPr>
          <p:cNvSpPr txBox="1"/>
          <p:nvPr/>
        </p:nvSpPr>
        <p:spPr>
          <a:xfrm>
            <a:off x="10711104" y="277271"/>
            <a:ext cx="814647" cy="547842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</a:t>
            </a:r>
            <a:endParaRPr lang="en-US" sz="1000" dirty="0"/>
          </a:p>
          <a:p>
            <a:r>
              <a:rPr lang="en-US" sz="1000" dirty="0" err="1"/>
              <a:t>ClkY</a:t>
            </a:r>
            <a:endParaRPr lang="en-US" sz="1000" dirty="0"/>
          </a:p>
          <a:p>
            <a:r>
              <a:rPr lang="en-US" sz="1000" dirty="0"/>
              <a:t>Ph1B</a:t>
            </a:r>
          </a:p>
          <a:p>
            <a:endParaRPr lang="en-US" sz="1000" dirty="0"/>
          </a:p>
          <a:p>
            <a:r>
              <a:rPr lang="en-US" sz="1000" dirty="0"/>
              <a:t>D0</a:t>
            </a:r>
          </a:p>
          <a:p>
            <a:r>
              <a:rPr lang="en-US" sz="1000" dirty="0"/>
              <a:t>D1</a:t>
            </a:r>
          </a:p>
          <a:p>
            <a:r>
              <a:rPr lang="en-US" sz="1000" dirty="0"/>
              <a:t>D2</a:t>
            </a:r>
          </a:p>
          <a:p>
            <a:r>
              <a:rPr lang="en-US" sz="1000" dirty="0"/>
              <a:t>D3</a:t>
            </a:r>
          </a:p>
          <a:p>
            <a:endParaRPr lang="en-US" sz="1000" dirty="0"/>
          </a:p>
          <a:p>
            <a:r>
              <a:rPr lang="en-US" sz="1000" dirty="0"/>
              <a:t>I5Bra</a:t>
            </a:r>
          </a:p>
          <a:p>
            <a:r>
              <a:rPr lang="en-US" sz="1000" dirty="0"/>
              <a:t>I6</a:t>
            </a:r>
          </a:p>
          <a:p>
            <a:r>
              <a:rPr lang="en-US" sz="1000" dirty="0"/>
              <a:t>I7</a:t>
            </a:r>
          </a:p>
          <a:p>
            <a:endParaRPr lang="en-US" sz="1000" dirty="0"/>
          </a:p>
          <a:p>
            <a:r>
              <a:rPr lang="en-US" sz="1000" dirty="0"/>
              <a:t>I8</a:t>
            </a:r>
          </a:p>
          <a:p>
            <a:r>
              <a:rPr lang="en-US" sz="1000" dirty="0"/>
              <a:t>I9</a:t>
            </a:r>
          </a:p>
          <a:p>
            <a:endParaRPr lang="en-US" sz="1000" dirty="0"/>
          </a:p>
          <a:p>
            <a:r>
              <a:rPr lang="en-US" sz="1000" dirty="0"/>
              <a:t>I10</a:t>
            </a:r>
          </a:p>
          <a:p>
            <a:r>
              <a:rPr lang="en-US" sz="1000" dirty="0"/>
              <a:t>I11</a:t>
            </a:r>
          </a:p>
          <a:p>
            <a:endParaRPr lang="en-US" sz="1000" dirty="0"/>
          </a:p>
          <a:p>
            <a:r>
              <a:rPr lang="en-US" sz="1000" dirty="0"/>
              <a:t>I12</a:t>
            </a:r>
          </a:p>
          <a:p>
            <a:r>
              <a:rPr lang="en-US" sz="1000" dirty="0"/>
              <a:t>I13</a:t>
            </a:r>
          </a:p>
          <a:p>
            <a:endParaRPr lang="en-US" sz="1000" dirty="0"/>
          </a:p>
          <a:p>
            <a:r>
              <a:rPr lang="en-US" sz="1000" dirty="0"/>
              <a:t>I14</a:t>
            </a:r>
          </a:p>
          <a:p>
            <a:r>
              <a:rPr lang="en-US" sz="1000" dirty="0"/>
              <a:t>I15</a:t>
            </a:r>
          </a:p>
          <a:p>
            <a:endParaRPr lang="en-US" sz="1000" dirty="0"/>
          </a:p>
          <a:p>
            <a:r>
              <a:rPr lang="en-US" sz="1000" dirty="0"/>
              <a:t>I16</a:t>
            </a:r>
          </a:p>
          <a:p>
            <a:r>
              <a:rPr lang="en-US" sz="1000" dirty="0"/>
              <a:t>I17</a:t>
            </a:r>
          </a:p>
          <a:p>
            <a:r>
              <a:rPr lang="en-US" sz="1000" dirty="0"/>
              <a:t>I18</a:t>
            </a:r>
          </a:p>
          <a:p>
            <a:endParaRPr lang="en-US" sz="1000" dirty="0"/>
          </a:p>
          <a:p>
            <a:r>
              <a:rPr lang="en-US" sz="1000" dirty="0"/>
              <a:t>I19</a:t>
            </a:r>
          </a:p>
          <a:p>
            <a:r>
              <a:rPr lang="en-US" sz="1000" dirty="0"/>
              <a:t>I20</a:t>
            </a:r>
          </a:p>
          <a:p>
            <a:r>
              <a:rPr lang="en-US" sz="1000" dirty="0"/>
              <a:t>I21</a:t>
            </a:r>
          </a:p>
          <a:p>
            <a:endParaRPr lang="en-US" sz="1000" dirty="0"/>
          </a:p>
          <a:p>
            <a:r>
              <a:rPr lang="en-US" sz="1000" dirty="0"/>
              <a:t>I22KeyAckB</a:t>
            </a:r>
          </a:p>
          <a:p>
            <a:r>
              <a:rPr lang="en-US" sz="1000" dirty="0"/>
              <a:t>I23HWIntEn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6F80F0-7DFC-6771-B561-11B21C9AA5EC}"/>
              </a:ext>
            </a:extLst>
          </p:cNvPr>
          <p:cNvSpPr txBox="1"/>
          <p:nvPr/>
        </p:nvSpPr>
        <p:spPr>
          <a:xfrm>
            <a:off x="8251053" y="5190980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0-14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F8CD77-FDF6-845F-CDEC-A3D0FF85DFC9}"/>
              </a:ext>
            </a:extLst>
          </p:cNvPr>
          <p:cNvSpPr txBox="1"/>
          <p:nvPr/>
        </p:nvSpPr>
        <p:spPr>
          <a:xfrm>
            <a:off x="8280761" y="5430796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15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E05CD0-2291-144F-96E8-AD360E39986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9843301" y="1753839"/>
            <a:ext cx="892432" cy="11015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FE9A236-CAD7-139D-68F5-57EE27688030}"/>
              </a:ext>
            </a:extLst>
          </p:cNvPr>
          <p:cNvCxnSpPr>
            <a:endCxn id="86" idx="2"/>
          </p:cNvCxnSpPr>
          <p:nvPr/>
        </p:nvCxnSpPr>
        <p:spPr>
          <a:xfrm flipH="1" flipV="1">
            <a:off x="9843301" y="3101634"/>
            <a:ext cx="909366" cy="250083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6F3F4BC-D057-EA65-6868-495E6016AE21}"/>
              </a:ext>
            </a:extLst>
          </p:cNvPr>
          <p:cNvSpPr txBox="1"/>
          <p:nvPr/>
        </p:nvSpPr>
        <p:spPr>
          <a:xfrm>
            <a:off x="11192934" y="1813674"/>
            <a:ext cx="6126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CSelCtl1</a:t>
            </a:r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679CDF9E-D72E-D37F-EBFF-6D4C7F42AD37}"/>
              </a:ext>
            </a:extLst>
          </p:cNvPr>
          <p:cNvSpPr/>
          <p:nvPr/>
        </p:nvSpPr>
        <p:spPr>
          <a:xfrm>
            <a:off x="11099800" y="1736905"/>
            <a:ext cx="160866" cy="40149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1DB11-2137-C864-0A10-4DA314EB8065}"/>
              </a:ext>
            </a:extLst>
          </p:cNvPr>
          <p:cNvSpPr txBox="1"/>
          <p:nvPr/>
        </p:nvSpPr>
        <p:spPr>
          <a:xfrm>
            <a:off x="11192935" y="4235149"/>
            <a:ext cx="6126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CSelCtl2</a:t>
            </a:r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452F744D-69E9-3ACF-677C-AB9FAC184027}"/>
              </a:ext>
            </a:extLst>
          </p:cNvPr>
          <p:cNvSpPr/>
          <p:nvPr/>
        </p:nvSpPr>
        <p:spPr>
          <a:xfrm>
            <a:off x="11099801" y="4158380"/>
            <a:ext cx="160866" cy="40149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AAB16C-4DD3-7BA8-BF2D-4DC333E7B8E4}"/>
              </a:ext>
            </a:extLst>
          </p:cNvPr>
          <p:cNvSpPr txBox="1"/>
          <p:nvPr/>
        </p:nvSpPr>
        <p:spPr>
          <a:xfrm>
            <a:off x="11192934" y="4853215"/>
            <a:ext cx="6126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CSelCtl2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0A61ED0E-5169-DC69-68EE-40B4CA4DD1F9}"/>
              </a:ext>
            </a:extLst>
          </p:cNvPr>
          <p:cNvSpPr/>
          <p:nvPr/>
        </p:nvSpPr>
        <p:spPr>
          <a:xfrm>
            <a:off x="11099800" y="4776446"/>
            <a:ext cx="160866" cy="401497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E869AD-E09D-864B-27BD-BEA74177B77C}"/>
              </a:ext>
            </a:extLst>
          </p:cNvPr>
          <p:cNvSpPr txBox="1"/>
          <p:nvPr/>
        </p:nvSpPr>
        <p:spPr>
          <a:xfrm>
            <a:off x="11184467" y="3629355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SubAddB</a:t>
            </a:r>
            <a:endParaRPr lang="en-US" sz="10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7EB1D5-4007-DCCF-CFE6-3FC052811821}"/>
              </a:ext>
            </a:extLst>
          </p:cNvPr>
          <p:cNvSpPr txBox="1"/>
          <p:nvPr/>
        </p:nvSpPr>
        <p:spPr>
          <a:xfrm>
            <a:off x="11184467" y="3783451"/>
            <a:ext cx="59182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CarryEn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7F6425-9B00-EDA3-5538-A689C1D2C3F2}"/>
              </a:ext>
            </a:extLst>
          </p:cNvPr>
          <p:cNvSpPr txBox="1"/>
          <p:nvPr/>
        </p:nvSpPr>
        <p:spPr>
          <a:xfrm>
            <a:off x="11218333" y="2349076"/>
            <a:ext cx="4908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XCmd</a:t>
            </a:r>
            <a:endParaRPr 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B59A023-C164-E0A7-4D41-8054F659B694}"/>
              </a:ext>
            </a:extLst>
          </p:cNvPr>
          <p:cNvSpPr txBox="1"/>
          <p:nvPr/>
        </p:nvSpPr>
        <p:spPr>
          <a:xfrm>
            <a:off x="11209867" y="2802866"/>
            <a:ext cx="4860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YCmd</a:t>
            </a:r>
            <a:endParaRPr 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5F34083-1CA2-F1E6-B467-50C591E0ECDD}"/>
              </a:ext>
            </a:extLst>
          </p:cNvPr>
          <p:cNvSpPr txBox="1"/>
          <p:nvPr/>
        </p:nvSpPr>
        <p:spPr>
          <a:xfrm>
            <a:off x="11201400" y="3250406"/>
            <a:ext cx="5100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QCmd</a:t>
            </a:r>
            <a:endParaRPr lang="en-US" sz="1000" dirty="0"/>
          </a:p>
        </p:txBody>
      </p:sp>
      <p:sp>
        <p:nvSpPr>
          <p:cNvPr id="128" name="Right Brace 127">
            <a:extLst>
              <a:ext uri="{FF2B5EF4-FFF2-40B4-BE49-F238E27FC236}">
                <a16:creationId xmlns:a16="http://schemas.microsoft.com/office/drawing/2014/main" id="{16441E8F-13E9-9CC7-FF10-36F79472593C}"/>
              </a:ext>
            </a:extLst>
          </p:cNvPr>
          <p:cNvSpPr/>
          <p:nvPr/>
        </p:nvSpPr>
        <p:spPr>
          <a:xfrm>
            <a:off x="11116733" y="2349076"/>
            <a:ext cx="160866" cy="241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5C2E0992-D9CE-005E-698C-470DE5A8D5BE}"/>
              </a:ext>
            </a:extLst>
          </p:cNvPr>
          <p:cNvSpPr/>
          <p:nvPr/>
        </p:nvSpPr>
        <p:spPr>
          <a:xfrm>
            <a:off x="11108266" y="3252469"/>
            <a:ext cx="160866" cy="241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ight Brace 131">
            <a:extLst>
              <a:ext uri="{FF2B5EF4-FFF2-40B4-BE49-F238E27FC236}">
                <a16:creationId xmlns:a16="http://schemas.microsoft.com/office/drawing/2014/main" id="{491498E7-501C-515D-2944-DF55A687E88C}"/>
              </a:ext>
            </a:extLst>
          </p:cNvPr>
          <p:cNvSpPr/>
          <p:nvPr/>
        </p:nvSpPr>
        <p:spPr>
          <a:xfrm>
            <a:off x="11123661" y="2795647"/>
            <a:ext cx="160866" cy="24129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3A8AF-46F9-E01A-3B77-FF1833824904}"/>
              </a:ext>
            </a:extLst>
          </p:cNvPr>
          <p:cNvSpPr txBox="1"/>
          <p:nvPr/>
        </p:nvSpPr>
        <p:spPr>
          <a:xfrm>
            <a:off x="1102886" y="793313"/>
            <a:ext cx="40588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Clk1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C784F0-BC40-C621-2D55-D215DEF433DB}"/>
              </a:ext>
            </a:extLst>
          </p:cNvPr>
          <p:cNvGrpSpPr/>
          <p:nvPr/>
        </p:nvGrpSpPr>
        <p:grpSpPr>
          <a:xfrm>
            <a:off x="6070097" y="2535817"/>
            <a:ext cx="622959" cy="543480"/>
            <a:chOff x="6052398" y="2496470"/>
            <a:chExt cx="622959" cy="54348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691DF-6555-7A3F-DBD6-87BBF7537AB1}"/>
                </a:ext>
              </a:extLst>
            </p:cNvPr>
            <p:cNvSpPr/>
            <p:nvPr/>
          </p:nvSpPr>
          <p:spPr>
            <a:xfrm>
              <a:off x="6088617" y="2515627"/>
              <a:ext cx="586740" cy="524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2632BDB-9ADF-2085-B8F1-1E7D48DA0CC0}"/>
                </a:ext>
              </a:extLst>
            </p:cNvPr>
            <p:cNvSpPr txBox="1"/>
            <p:nvPr/>
          </p:nvSpPr>
          <p:spPr>
            <a:xfrm>
              <a:off x="6052398" y="2496470"/>
              <a:ext cx="2471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800A79-558C-CF2E-EED9-950FE61DBB3A}"/>
                </a:ext>
              </a:extLst>
            </p:cNvPr>
            <p:cNvGrpSpPr/>
            <p:nvPr/>
          </p:nvGrpSpPr>
          <p:grpSpPr>
            <a:xfrm>
              <a:off x="6337890" y="2517730"/>
              <a:ext cx="94129" cy="59864"/>
              <a:chOff x="7175341" y="-130057"/>
              <a:chExt cx="446054" cy="25452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C77B07E-232E-9419-4C5D-7E68322A9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341" y="-130057"/>
                <a:ext cx="217817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0BCC0A8-1EAC-AD46-5D76-07313583A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92272" y="-130057"/>
                <a:ext cx="229123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F8BF6F1-2661-C9FF-4155-9D1B15BCE994}"/>
              </a:ext>
            </a:extLst>
          </p:cNvPr>
          <p:cNvGrpSpPr/>
          <p:nvPr/>
        </p:nvGrpSpPr>
        <p:grpSpPr>
          <a:xfrm>
            <a:off x="6045719" y="3168205"/>
            <a:ext cx="647701" cy="542453"/>
            <a:chOff x="6052398" y="2496470"/>
            <a:chExt cx="647701" cy="54245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009AFF7-940F-E754-1239-CB39B9C3A488}"/>
                </a:ext>
              </a:extLst>
            </p:cNvPr>
            <p:cNvSpPr/>
            <p:nvPr/>
          </p:nvSpPr>
          <p:spPr>
            <a:xfrm>
              <a:off x="6113359" y="2514600"/>
              <a:ext cx="586740" cy="524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45CE620-C467-F9D4-F5CA-0FC2CAFFD674}"/>
                </a:ext>
              </a:extLst>
            </p:cNvPr>
            <p:cNvSpPr txBox="1"/>
            <p:nvPr/>
          </p:nvSpPr>
          <p:spPr>
            <a:xfrm>
              <a:off x="6052398" y="2496470"/>
              <a:ext cx="24718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E408DF0-FEDA-DD29-6FB4-A2AD540978AA}"/>
                </a:ext>
              </a:extLst>
            </p:cNvPr>
            <p:cNvGrpSpPr/>
            <p:nvPr/>
          </p:nvGrpSpPr>
          <p:grpSpPr>
            <a:xfrm>
              <a:off x="6359664" y="2517730"/>
              <a:ext cx="94129" cy="59864"/>
              <a:chOff x="7278523" y="-130057"/>
              <a:chExt cx="446054" cy="254526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5F11AB0-1212-6807-2CE9-156AB24C8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8523" y="-130057"/>
                <a:ext cx="217817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340E907-7325-E70A-33D2-7D00C5E9D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95454" y="-130057"/>
                <a:ext cx="229123" cy="2545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75DC630-0EE2-B39A-EEB9-BCA0B760BDA1}"/>
              </a:ext>
            </a:extLst>
          </p:cNvPr>
          <p:cNvCxnSpPr>
            <a:cxnSpLocks/>
          </p:cNvCxnSpPr>
          <p:nvPr/>
        </p:nvCxnSpPr>
        <p:spPr>
          <a:xfrm>
            <a:off x="5774267" y="2660225"/>
            <a:ext cx="3217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2B3ACC-0F9B-1144-50C3-4CC2471E47A8}"/>
              </a:ext>
            </a:extLst>
          </p:cNvPr>
          <p:cNvCxnSpPr>
            <a:cxnSpLocks/>
          </p:cNvCxnSpPr>
          <p:nvPr/>
        </p:nvCxnSpPr>
        <p:spPr>
          <a:xfrm>
            <a:off x="5774267" y="3307925"/>
            <a:ext cx="32173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F2B3A1F-5FAF-ED33-5C65-D1F99F347639}"/>
              </a:ext>
            </a:extLst>
          </p:cNvPr>
          <p:cNvSpPr txBox="1"/>
          <p:nvPr/>
        </p:nvSpPr>
        <p:spPr>
          <a:xfrm>
            <a:off x="5768973" y="1852512"/>
            <a:ext cx="3177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9DDF43-3D6B-8AB3-92D3-F2F570E34DC0}"/>
              </a:ext>
            </a:extLst>
          </p:cNvPr>
          <p:cNvSpPr txBox="1"/>
          <p:nvPr/>
        </p:nvSpPr>
        <p:spPr>
          <a:xfrm>
            <a:off x="5751769" y="2444445"/>
            <a:ext cx="3177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499AA8C-96E6-1FD7-A554-8906294585F1}"/>
              </a:ext>
            </a:extLst>
          </p:cNvPr>
          <p:cNvSpPr txBox="1"/>
          <p:nvPr/>
        </p:nvSpPr>
        <p:spPr>
          <a:xfrm>
            <a:off x="5746283" y="3094706"/>
            <a:ext cx="3177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p3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0F33CD2-B7EB-55AE-1DB2-C134FF311638}"/>
              </a:ext>
            </a:extLst>
          </p:cNvPr>
          <p:cNvCxnSpPr>
            <a:cxnSpLocks/>
          </p:cNvCxnSpPr>
          <p:nvPr/>
        </p:nvCxnSpPr>
        <p:spPr>
          <a:xfrm>
            <a:off x="1300617" y="1605389"/>
            <a:ext cx="511711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B2DA64-2893-C62E-02D0-8162FA7BB15C}"/>
              </a:ext>
            </a:extLst>
          </p:cNvPr>
          <p:cNvCxnSpPr>
            <a:cxnSpLocks/>
          </p:cNvCxnSpPr>
          <p:nvPr/>
        </p:nvCxnSpPr>
        <p:spPr>
          <a:xfrm>
            <a:off x="6399927" y="1927860"/>
            <a:ext cx="941" cy="12584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7AEB8D2-CBF0-6C0F-65DC-78BD956E567D}"/>
              </a:ext>
            </a:extLst>
          </p:cNvPr>
          <p:cNvCxnSpPr>
            <a:cxnSpLocks/>
          </p:cNvCxnSpPr>
          <p:nvPr/>
        </p:nvCxnSpPr>
        <p:spPr>
          <a:xfrm>
            <a:off x="5250543" y="2217420"/>
            <a:ext cx="0" cy="12442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D40BA27-F19C-80AD-91ED-7B84CD34DACC}"/>
              </a:ext>
            </a:extLst>
          </p:cNvPr>
          <p:cNvCxnSpPr>
            <a:cxnSpLocks/>
          </p:cNvCxnSpPr>
          <p:nvPr/>
        </p:nvCxnSpPr>
        <p:spPr>
          <a:xfrm>
            <a:off x="5246914" y="2217420"/>
            <a:ext cx="8638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3A7651A-D5A5-8AEA-FAD0-73494630F2E3}"/>
              </a:ext>
            </a:extLst>
          </p:cNvPr>
          <p:cNvCxnSpPr>
            <a:cxnSpLocks/>
          </p:cNvCxnSpPr>
          <p:nvPr/>
        </p:nvCxnSpPr>
        <p:spPr>
          <a:xfrm>
            <a:off x="5250269" y="2845916"/>
            <a:ext cx="8638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908F081-B67E-49AF-B9B8-B1CC55EF1F3D}"/>
              </a:ext>
            </a:extLst>
          </p:cNvPr>
          <p:cNvCxnSpPr>
            <a:cxnSpLocks/>
          </p:cNvCxnSpPr>
          <p:nvPr/>
        </p:nvCxnSpPr>
        <p:spPr>
          <a:xfrm>
            <a:off x="5249483" y="3458210"/>
            <a:ext cx="8638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422B0C4-05B2-F204-D018-3B4992E07477}"/>
              </a:ext>
            </a:extLst>
          </p:cNvPr>
          <p:cNvCxnSpPr>
            <a:cxnSpLocks/>
          </p:cNvCxnSpPr>
          <p:nvPr/>
        </p:nvCxnSpPr>
        <p:spPr>
          <a:xfrm>
            <a:off x="7015179" y="2212196"/>
            <a:ext cx="0" cy="1252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8EFF5A4-5064-3B0F-69A3-CD27BBC0AD62}"/>
              </a:ext>
            </a:extLst>
          </p:cNvPr>
          <p:cNvCxnSpPr>
            <a:stCxn id="70" idx="3"/>
          </p:cNvCxnSpPr>
          <p:nvPr/>
        </p:nvCxnSpPr>
        <p:spPr>
          <a:xfrm flipV="1">
            <a:off x="6693056" y="2816428"/>
            <a:ext cx="326605" cy="7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3382A9A-B3AA-18B6-EBA3-2B3EEDD236FE}"/>
              </a:ext>
            </a:extLst>
          </p:cNvPr>
          <p:cNvCxnSpPr>
            <a:cxnSpLocks/>
          </p:cNvCxnSpPr>
          <p:nvPr/>
        </p:nvCxnSpPr>
        <p:spPr>
          <a:xfrm>
            <a:off x="6690728" y="2217420"/>
            <a:ext cx="32893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D2FE631-A087-E2BA-9D8F-81D2FE09CEAC}"/>
              </a:ext>
            </a:extLst>
          </p:cNvPr>
          <p:cNvCxnSpPr>
            <a:cxnSpLocks/>
          </p:cNvCxnSpPr>
          <p:nvPr/>
        </p:nvCxnSpPr>
        <p:spPr>
          <a:xfrm>
            <a:off x="6693420" y="3457461"/>
            <a:ext cx="3262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B4510C2-B86F-939E-F42C-DC6FE63860FD}"/>
              </a:ext>
            </a:extLst>
          </p:cNvPr>
          <p:cNvCxnSpPr/>
          <p:nvPr/>
        </p:nvCxnSpPr>
        <p:spPr>
          <a:xfrm flipH="1">
            <a:off x="6805831" y="2146308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B7915B52-532F-330C-EFDD-A6115A1638F3}"/>
              </a:ext>
            </a:extLst>
          </p:cNvPr>
          <p:cNvSpPr txBox="1"/>
          <p:nvPr/>
        </p:nvSpPr>
        <p:spPr>
          <a:xfrm>
            <a:off x="6765937" y="220262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2FA2C5D-0EDB-A3D0-DE7C-8A820C3F4F86}"/>
              </a:ext>
            </a:extLst>
          </p:cNvPr>
          <p:cNvCxnSpPr/>
          <p:nvPr/>
        </p:nvCxnSpPr>
        <p:spPr>
          <a:xfrm flipH="1">
            <a:off x="6801352" y="2755899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AC06E6DC-6357-2B97-6300-FE45980F277B}"/>
              </a:ext>
            </a:extLst>
          </p:cNvPr>
          <p:cNvSpPr txBox="1"/>
          <p:nvPr/>
        </p:nvSpPr>
        <p:spPr>
          <a:xfrm>
            <a:off x="6761458" y="281221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5067C47-EC62-D326-E93A-12C68FC20662}"/>
              </a:ext>
            </a:extLst>
          </p:cNvPr>
          <p:cNvCxnSpPr/>
          <p:nvPr/>
        </p:nvCxnSpPr>
        <p:spPr>
          <a:xfrm flipH="1">
            <a:off x="6783422" y="3396883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FA7084D-4B5D-2AD7-81FB-3932ACA4AB09}"/>
              </a:ext>
            </a:extLst>
          </p:cNvPr>
          <p:cNvSpPr txBox="1"/>
          <p:nvPr/>
        </p:nvSpPr>
        <p:spPr>
          <a:xfrm>
            <a:off x="6743528" y="3453195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FDF7EEE0-2A51-D2B9-E548-988C73A24ADC}"/>
              </a:ext>
            </a:extLst>
          </p:cNvPr>
          <p:cNvCxnSpPr/>
          <p:nvPr/>
        </p:nvCxnSpPr>
        <p:spPr>
          <a:xfrm flipH="1">
            <a:off x="4990475" y="2908312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3EB7EFBC-7C7B-34F9-6DC5-88417B39EAA6}"/>
              </a:ext>
            </a:extLst>
          </p:cNvPr>
          <p:cNvSpPr txBox="1"/>
          <p:nvPr/>
        </p:nvSpPr>
        <p:spPr>
          <a:xfrm>
            <a:off x="4950581" y="2964624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27C21DC-8408-1136-A87C-703F155C5FB7}"/>
              </a:ext>
            </a:extLst>
          </p:cNvPr>
          <p:cNvCxnSpPr/>
          <p:nvPr/>
        </p:nvCxnSpPr>
        <p:spPr>
          <a:xfrm flipH="1">
            <a:off x="3789380" y="2914005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7E9F3739-717A-29A6-4948-0B674B0A84C4}"/>
              </a:ext>
            </a:extLst>
          </p:cNvPr>
          <p:cNvSpPr txBox="1"/>
          <p:nvPr/>
        </p:nvSpPr>
        <p:spPr>
          <a:xfrm>
            <a:off x="3749486" y="2970317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56EEBFA-5200-2C27-A5AF-ED37D5BDADE3}"/>
              </a:ext>
            </a:extLst>
          </p:cNvPr>
          <p:cNvCxnSpPr/>
          <p:nvPr/>
        </p:nvCxnSpPr>
        <p:spPr>
          <a:xfrm flipH="1">
            <a:off x="7241776" y="3486312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B1F29FB6-EA38-FD11-338E-4B7635E18220}"/>
              </a:ext>
            </a:extLst>
          </p:cNvPr>
          <p:cNvSpPr txBox="1"/>
          <p:nvPr/>
        </p:nvSpPr>
        <p:spPr>
          <a:xfrm>
            <a:off x="7281645" y="3496374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13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0D699F24-A31B-C5C3-CA8E-25E35F2ADC6F}"/>
              </a:ext>
            </a:extLst>
          </p:cNvPr>
          <p:cNvCxnSpPr/>
          <p:nvPr/>
        </p:nvCxnSpPr>
        <p:spPr>
          <a:xfrm flipH="1">
            <a:off x="4398857" y="4497048"/>
            <a:ext cx="2913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BB8B5A3-39C9-B968-F47A-C1D417625156}"/>
              </a:ext>
            </a:extLst>
          </p:cNvPr>
          <p:cNvCxnSpPr/>
          <p:nvPr/>
        </p:nvCxnSpPr>
        <p:spPr>
          <a:xfrm flipH="1">
            <a:off x="4398857" y="4701913"/>
            <a:ext cx="2913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6534D1E7-936A-2583-060E-004B8E458746}"/>
              </a:ext>
            </a:extLst>
          </p:cNvPr>
          <p:cNvSpPr txBox="1"/>
          <p:nvPr/>
        </p:nvSpPr>
        <p:spPr>
          <a:xfrm>
            <a:off x="6009923" y="4285129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Jmp</a:t>
            </a:r>
            <a:r>
              <a:rPr lang="en-US" sz="1000" dirty="0"/>
              <a:t>(4)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96C9437-ECFE-E121-1E8C-85945AE3BD25}"/>
              </a:ext>
            </a:extLst>
          </p:cNvPr>
          <p:cNvSpPr txBox="1"/>
          <p:nvPr/>
        </p:nvSpPr>
        <p:spPr>
          <a:xfrm>
            <a:off x="6004973" y="4516274"/>
            <a:ext cx="50366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Bra(5)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9C9B4B-4FC3-AC1F-584D-900937861286}"/>
              </a:ext>
            </a:extLst>
          </p:cNvPr>
          <p:cNvCxnSpPr/>
          <p:nvPr/>
        </p:nvCxnSpPr>
        <p:spPr>
          <a:xfrm flipH="1">
            <a:off x="3798203" y="3842631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79C46A6-5D63-F175-5DD0-785E7E70A52E}"/>
              </a:ext>
            </a:extLst>
          </p:cNvPr>
          <p:cNvSpPr txBox="1"/>
          <p:nvPr/>
        </p:nvSpPr>
        <p:spPr>
          <a:xfrm>
            <a:off x="3838072" y="3867933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24EFEEA-6A81-346B-1600-40FDB6683754}"/>
              </a:ext>
            </a:extLst>
          </p:cNvPr>
          <p:cNvSpPr txBox="1"/>
          <p:nvPr/>
        </p:nvSpPr>
        <p:spPr>
          <a:xfrm>
            <a:off x="4049990" y="3707362"/>
            <a:ext cx="437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Addr</a:t>
            </a:r>
            <a:endParaRPr lang="en-US" sz="10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C2C8373-1634-DCA6-37DB-8EB23458B2F8}"/>
              </a:ext>
            </a:extLst>
          </p:cNvPr>
          <p:cNvSpPr txBox="1"/>
          <p:nvPr/>
        </p:nvSpPr>
        <p:spPr>
          <a:xfrm>
            <a:off x="3258148" y="4273822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Load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A971541-1711-8F73-DECB-90137CA25DBB}"/>
              </a:ext>
            </a:extLst>
          </p:cNvPr>
          <p:cNvSpPr txBox="1"/>
          <p:nvPr/>
        </p:nvSpPr>
        <p:spPr>
          <a:xfrm>
            <a:off x="2519627" y="4255382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Intrpt</a:t>
            </a:r>
            <a:endParaRPr lang="en-US" sz="1000" dirty="0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F871D044-6B92-CE52-EDD9-D669A9CC3D89}"/>
              </a:ext>
            </a:extLst>
          </p:cNvPr>
          <p:cNvCxnSpPr>
            <a:cxnSpLocks/>
          </p:cNvCxnSpPr>
          <p:nvPr/>
        </p:nvCxnSpPr>
        <p:spPr>
          <a:xfrm>
            <a:off x="7887277" y="2971799"/>
            <a:ext cx="0" cy="19984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5B4FA48-7C28-B013-11C6-88F026FDFD6B}"/>
              </a:ext>
            </a:extLst>
          </p:cNvPr>
          <p:cNvCxnSpPr/>
          <p:nvPr/>
        </p:nvCxnSpPr>
        <p:spPr>
          <a:xfrm flipH="1">
            <a:off x="7814860" y="3812965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8D400CA6-AC11-F37D-67C2-99D2E75F9F2D}"/>
              </a:ext>
            </a:extLst>
          </p:cNvPr>
          <p:cNvSpPr txBox="1"/>
          <p:nvPr/>
        </p:nvSpPr>
        <p:spPr>
          <a:xfrm>
            <a:off x="7825044" y="3842123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A700843-9E69-B8BE-A1B8-335EEE300351}"/>
              </a:ext>
            </a:extLst>
          </p:cNvPr>
          <p:cNvCxnSpPr/>
          <p:nvPr/>
        </p:nvCxnSpPr>
        <p:spPr>
          <a:xfrm flipH="1">
            <a:off x="7914183" y="1668242"/>
            <a:ext cx="120016" cy="12162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50AFCBA-ABD2-0A22-AB1A-BB47DBE9C870}"/>
              </a:ext>
            </a:extLst>
          </p:cNvPr>
          <p:cNvSpPr txBox="1"/>
          <p:nvPr/>
        </p:nvSpPr>
        <p:spPr>
          <a:xfrm>
            <a:off x="7924369" y="1697400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17BF02-DEFA-33FC-ED6E-0D78F229CF55}"/>
              </a:ext>
            </a:extLst>
          </p:cNvPr>
          <p:cNvSpPr txBox="1"/>
          <p:nvPr/>
        </p:nvSpPr>
        <p:spPr>
          <a:xfrm>
            <a:off x="6653358" y="5614592"/>
            <a:ext cx="8643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Loop </a:t>
            </a:r>
            <a:r>
              <a:rPr lang="en-US" sz="1000" dirty="0" err="1"/>
              <a:t>Cnt</a:t>
            </a:r>
            <a:r>
              <a:rPr lang="en-US" sz="1000" dirty="0"/>
              <a:t> Exp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3B1BB0-0561-1F58-756D-D1A0979A9C73}"/>
              </a:ext>
            </a:extLst>
          </p:cNvPr>
          <p:cNvCxnSpPr>
            <a:cxnSpLocks/>
          </p:cNvCxnSpPr>
          <p:nvPr/>
        </p:nvCxnSpPr>
        <p:spPr>
          <a:xfrm>
            <a:off x="5508171" y="487175"/>
            <a:ext cx="0" cy="54203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A2543F-5058-F699-4143-7978955C8BD5}"/>
              </a:ext>
            </a:extLst>
          </p:cNvPr>
          <p:cNvCxnSpPr/>
          <p:nvPr/>
        </p:nvCxnSpPr>
        <p:spPr>
          <a:xfrm flipH="1">
            <a:off x="5502729" y="5905500"/>
            <a:ext cx="53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04BFA7-FFC9-9A2B-C854-BFCD6689D8BA}"/>
              </a:ext>
            </a:extLst>
          </p:cNvPr>
          <p:cNvSpPr txBox="1"/>
          <p:nvPr/>
        </p:nvSpPr>
        <p:spPr>
          <a:xfrm>
            <a:off x="10710250" y="1495623"/>
            <a:ext cx="49404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I4Jmp</a:t>
            </a:r>
          </a:p>
        </p:txBody>
      </p:sp>
    </p:spTree>
    <p:extLst>
      <p:ext uri="{BB962C8B-B14F-4D97-AF65-F5344CB8AC3E}">
        <p14:creationId xmlns:p14="http://schemas.microsoft.com/office/powerpoint/2010/main" val="112521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57956-1058-EAA0-EACD-7DB10F568BB0}"/>
              </a:ext>
            </a:extLst>
          </p:cNvPr>
          <p:cNvCxnSpPr/>
          <p:nvPr/>
        </p:nvCxnSpPr>
        <p:spPr>
          <a:xfrm>
            <a:off x="1353118" y="772259"/>
            <a:ext cx="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2E38147-025E-90E5-CF6D-5B130495F67D}"/>
              </a:ext>
            </a:extLst>
          </p:cNvPr>
          <p:cNvGrpSpPr/>
          <p:nvPr/>
        </p:nvGrpSpPr>
        <p:grpSpPr>
          <a:xfrm>
            <a:off x="6248289" y="2886403"/>
            <a:ext cx="1170725" cy="367655"/>
            <a:chOff x="2437199" y="2793563"/>
            <a:chExt cx="1170725" cy="367655"/>
          </a:xfrm>
        </p:grpSpPr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F2CBE4E-5274-D271-F03C-93BC779FE2B6}"/>
                </a:ext>
              </a:extLst>
            </p:cNvPr>
            <p:cNvGrpSpPr/>
            <p:nvPr/>
          </p:nvGrpSpPr>
          <p:grpSpPr>
            <a:xfrm>
              <a:off x="2437199" y="2793563"/>
              <a:ext cx="296047" cy="246221"/>
              <a:chOff x="2554916" y="2741839"/>
              <a:chExt cx="477726" cy="246221"/>
            </a:xfrm>
          </p:grpSpPr>
          <p:sp>
            <p:nvSpPr>
              <p:cNvPr id="333" name="Hexagon 332">
                <a:extLst>
                  <a:ext uri="{FF2B5EF4-FFF2-40B4-BE49-F238E27FC236}">
                    <a16:creationId xmlns:a16="http://schemas.microsoft.com/office/drawing/2014/main" id="{0B453044-4C98-B910-DA3A-50897EB6ED11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681884D6-78F4-034D-6688-425D5C233DB5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p1</a:t>
                </a: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113C8038-FC69-6DDA-0C04-C4C9B5ED5F2A}"/>
                </a:ext>
              </a:extLst>
            </p:cNvPr>
            <p:cNvGrpSpPr/>
            <p:nvPr/>
          </p:nvGrpSpPr>
          <p:grpSpPr>
            <a:xfrm>
              <a:off x="2729865" y="2793563"/>
              <a:ext cx="296047" cy="246221"/>
              <a:chOff x="2554916" y="2741839"/>
              <a:chExt cx="477726" cy="246221"/>
            </a:xfrm>
          </p:grpSpPr>
          <p:sp>
            <p:nvSpPr>
              <p:cNvPr id="341" name="Hexagon 340">
                <a:extLst>
                  <a:ext uri="{FF2B5EF4-FFF2-40B4-BE49-F238E27FC236}">
                    <a16:creationId xmlns:a16="http://schemas.microsoft.com/office/drawing/2014/main" id="{0EFF053C-18D7-7569-4E60-0B4A81AC6ED5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51022D99-6513-E859-76D6-2C56321EAC49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</a:t>
                </a:r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5D910B69-CDA1-B7B6-10E5-901D9AFEB501}"/>
                </a:ext>
              </a:extLst>
            </p:cNvPr>
            <p:cNvGrpSpPr/>
            <p:nvPr/>
          </p:nvGrpSpPr>
          <p:grpSpPr>
            <a:xfrm>
              <a:off x="3020381" y="2796037"/>
              <a:ext cx="296047" cy="365088"/>
              <a:chOff x="2554916" y="2741839"/>
              <a:chExt cx="477726" cy="365088"/>
            </a:xfrm>
          </p:grpSpPr>
          <p:sp>
            <p:nvSpPr>
              <p:cNvPr id="344" name="Hexagon 343">
                <a:extLst>
                  <a:ext uri="{FF2B5EF4-FFF2-40B4-BE49-F238E27FC236}">
                    <a16:creationId xmlns:a16="http://schemas.microsoft.com/office/drawing/2014/main" id="{38C97093-71BF-48DB-4F93-B351B31BB27E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54B4354A-57F5-C252-0E0A-F74EC999C002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P3</a:t>
                </a:r>
              </a:p>
              <a:p>
                <a:endParaRPr lang="en-US" sz="800" dirty="0"/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F83FC516-5FFC-620C-29AE-86AA137EBB30}"/>
                </a:ext>
              </a:extLst>
            </p:cNvPr>
            <p:cNvGrpSpPr/>
            <p:nvPr/>
          </p:nvGrpSpPr>
          <p:grpSpPr>
            <a:xfrm>
              <a:off x="3311877" y="2796130"/>
              <a:ext cx="296047" cy="365088"/>
              <a:chOff x="2554916" y="2741839"/>
              <a:chExt cx="477726" cy="365088"/>
            </a:xfrm>
          </p:grpSpPr>
          <p:sp>
            <p:nvSpPr>
              <p:cNvPr id="347" name="Hexagon 346">
                <a:extLst>
                  <a:ext uri="{FF2B5EF4-FFF2-40B4-BE49-F238E27FC236}">
                    <a16:creationId xmlns:a16="http://schemas.microsoft.com/office/drawing/2014/main" id="{7AE11638-9223-8C7E-3B0A-5D9AE71999D6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866E8A4C-4906-CC78-9FBB-24506E7F8DF3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P4</a:t>
                </a:r>
              </a:p>
              <a:p>
                <a:endParaRPr lang="en-US" sz="800" dirty="0"/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2122C5C-2782-B107-0762-DBDF073880E4}"/>
              </a:ext>
            </a:extLst>
          </p:cNvPr>
          <p:cNvGrpSpPr/>
          <p:nvPr/>
        </p:nvGrpSpPr>
        <p:grpSpPr>
          <a:xfrm>
            <a:off x="7419100" y="2888689"/>
            <a:ext cx="1170725" cy="367655"/>
            <a:chOff x="2437199" y="2793563"/>
            <a:chExt cx="1170725" cy="367655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E6583505-8924-215F-7C2B-3ADDAE701E56}"/>
                </a:ext>
              </a:extLst>
            </p:cNvPr>
            <p:cNvGrpSpPr/>
            <p:nvPr/>
          </p:nvGrpSpPr>
          <p:grpSpPr>
            <a:xfrm>
              <a:off x="2437199" y="2793563"/>
              <a:ext cx="296047" cy="246221"/>
              <a:chOff x="2554916" y="2741839"/>
              <a:chExt cx="477726" cy="246221"/>
            </a:xfrm>
          </p:grpSpPr>
          <p:sp>
            <p:nvSpPr>
              <p:cNvPr id="361" name="Hexagon 360">
                <a:extLst>
                  <a:ext uri="{FF2B5EF4-FFF2-40B4-BE49-F238E27FC236}">
                    <a16:creationId xmlns:a16="http://schemas.microsoft.com/office/drawing/2014/main" id="{BAAED342-355F-A7B8-3F47-287AC2DF855F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13F31E51-9B84-C586-8948-1C90A56F6A01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p1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A6A74769-AC2E-4968-FF15-6DB06D6DC728}"/>
                </a:ext>
              </a:extLst>
            </p:cNvPr>
            <p:cNvGrpSpPr/>
            <p:nvPr/>
          </p:nvGrpSpPr>
          <p:grpSpPr>
            <a:xfrm>
              <a:off x="2729865" y="2793563"/>
              <a:ext cx="296047" cy="246221"/>
              <a:chOff x="2554916" y="2741839"/>
              <a:chExt cx="477726" cy="246221"/>
            </a:xfrm>
          </p:grpSpPr>
          <p:sp>
            <p:nvSpPr>
              <p:cNvPr id="359" name="Hexagon 358">
                <a:extLst>
                  <a:ext uri="{FF2B5EF4-FFF2-40B4-BE49-F238E27FC236}">
                    <a16:creationId xmlns:a16="http://schemas.microsoft.com/office/drawing/2014/main" id="{442EE611-5EF6-98F9-7340-0D20D9184D5D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C6AAF5D4-5555-E0FF-F08D-9097BD0F6A45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C6EBD9A-509A-0DD6-A196-BD725A0E2C26}"/>
                </a:ext>
              </a:extLst>
            </p:cNvPr>
            <p:cNvGrpSpPr/>
            <p:nvPr/>
          </p:nvGrpSpPr>
          <p:grpSpPr>
            <a:xfrm>
              <a:off x="3020381" y="2796037"/>
              <a:ext cx="296047" cy="365088"/>
              <a:chOff x="2554916" y="2741839"/>
              <a:chExt cx="477726" cy="365088"/>
            </a:xfrm>
          </p:grpSpPr>
          <p:sp>
            <p:nvSpPr>
              <p:cNvPr id="357" name="Hexagon 356">
                <a:extLst>
                  <a:ext uri="{FF2B5EF4-FFF2-40B4-BE49-F238E27FC236}">
                    <a16:creationId xmlns:a16="http://schemas.microsoft.com/office/drawing/2014/main" id="{5B98AFC8-E24C-5904-0493-7DCAE17B5CDD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1262EA5-86A7-FE10-84CF-B9DB053A5333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P3</a:t>
                </a:r>
              </a:p>
              <a:p>
                <a:endParaRPr lang="en-US" sz="800" dirty="0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4E6D2AC2-9BF9-6A85-6931-CB5FD8880048}"/>
                </a:ext>
              </a:extLst>
            </p:cNvPr>
            <p:cNvGrpSpPr/>
            <p:nvPr/>
          </p:nvGrpSpPr>
          <p:grpSpPr>
            <a:xfrm>
              <a:off x="3311877" y="2796130"/>
              <a:ext cx="296047" cy="365088"/>
              <a:chOff x="2554916" y="2741839"/>
              <a:chExt cx="477726" cy="365088"/>
            </a:xfrm>
          </p:grpSpPr>
          <p:sp>
            <p:nvSpPr>
              <p:cNvPr id="355" name="Hexagon 354">
                <a:extLst>
                  <a:ext uri="{FF2B5EF4-FFF2-40B4-BE49-F238E27FC236}">
                    <a16:creationId xmlns:a16="http://schemas.microsoft.com/office/drawing/2014/main" id="{8B39D2B6-0E38-32E5-4C1C-47CF1F0B8F9F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25931A18-C115-7A4B-FCF1-0EB2CEEB8723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P4</a:t>
                </a:r>
              </a:p>
              <a:p>
                <a:endParaRPr lang="en-US" sz="800" dirty="0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F674725C-613D-0A40-6DF8-D7D4B7F00F65}"/>
              </a:ext>
            </a:extLst>
          </p:cNvPr>
          <p:cNvGrpSpPr/>
          <p:nvPr/>
        </p:nvGrpSpPr>
        <p:grpSpPr>
          <a:xfrm>
            <a:off x="8589849" y="2890468"/>
            <a:ext cx="1170725" cy="367655"/>
            <a:chOff x="2437199" y="2793563"/>
            <a:chExt cx="1170725" cy="367655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A6BBEF57-12B1-DFAA-1C1D-95950776E98A}"/>
                </a:ext>
              </a:extLst>
            </p:cNvPr>
            <p:cNvGrpSpPr/>
            <p:nvPr/>
          </p:nvGrpSpPr>
          <p:grpSpPr>
            <a:xfrm>
              <a:off x="2437199" y="2793563"/>
              <a:ext cx="296047" cy="246221"/>
              <a:chOff x="2554916" y="2741839"/>
              <a:chExt cx="477726" cy="246221"/>
            </a:xfrm>
          </p:grpSpPr>
          <p:sp>
            <p:nvSpPr>
              <p:cNvPr id="374" name="Hexagon 373">
                <a:extLst>
                  <a:ext uri="{FF2B5EF4-FFF2-40B4-BE49-F238E27FC236}">
                    <a16:creationId xmlns:a16="http://schemas.microsoft.com/office/drawing/2014/main" id="{67BDEFC8-37D8-20EA-A5B5-CD6F6F4821B1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5D3F7FA6-E913-FE79-5845-8C4C7EE1BDDA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p1</a:t>
                </a:r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DA700468-F6EF-70CD-9ED1-D7A6016F3E47}"/>
                </a:ext>
              </a:extLst>
            </p:cNvPr>
            <p:cNvGrpSpPr/>
            <p:nvPr/>
          </p:nvGrpSpPr>
          <p:grpSpPr>
            <a:xfrm>
              <a:off x="2729865" y="2793563"/>
              <a:ext cx="296047" cy="246221"/>
              <a:chOff x="2554916" y="2741839"/>
              <a:chExt cx="477726" cy="246221"/>
            </a:xfrm>
          </p:grpSpPr>
          <p:sp>
            <p:nvSpPr>
              <p:cNvPr id="372" name="Hexagon 371">
                <a:extLst>
                  <a:ext uri="{FF2B5EF4-FFF2-40B4-BE49-F238E27FC236}">
                    <a16:creationId xmlns:a16="http://schemas.microsoft.com/office/drawing/2014/main" id="{A5E50C93-4926-D495-480B-5ECBD23C91FD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30B2B5F2-5A6A-9869-951F-36733842237A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7156367-7BA4-43A1-D8EA-D0AC2C91FA42}"/>
                </a:ext>
              </a:extLst>
            </p:cNvPr>
            <p:cNvGrpSpPr/>
            <p:nvPr/>
          </p:nvGrpSpPr>
          <p:grpSpPr>
            <a:xfrm>
              <a:off x="3020381" y="2796037"/>
              <a:ext cx="296047" cy="365088"/>
              <a:chOff x="2554916" y="2741839"/>
              <a:chExt cx="477726" cy="365088"/>
            </a:xfrm>
          </p:grpSpPr>
          <p:sp>
            <p:nvSpPr>
              <p:cNvPr id="370" name="Hexagon 369">
                <a:extLst>
                  <a:ext uri="{FF2B5EF4-FFF2-40B4-BE49-F238E27FC236}">
                    <a16:creationId xmlns:a16="http://schemas.microsoft.com/office/drawing/2014/main" id="{79D56F81-E27B-6E37-49ED-B92C549A99D7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4745E443-1257-98D4-3B16-15E1B90EDE0A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P3</a:t>
                </a:r>
              </a:p>
              <a:p>
                <a:endParaRPr lang="en-US" sz="800" dirty="0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685846C-9530-6D02-B500-929754587B72}"/>
                </a:ext>
              </a:extLst>
            </p:cNvPr>
            <p:cNvGrpSpPr/>
            <p:nvPr/>
          </p:nvGrpSpPr>
          <p:grpSpPr>
            <a:xfrm>
              <a:off x="3311877" y="2796130"/>
              <a:ext cx="296047" cy="365088"/>
              <a:chOff x="2554916" y="2741839"/>
              <a:chExt cx="477726" cy="365088"/>
            </a:xfrm>
          </p:grpSpPr>
          <p:sp>
            <p:nvSpPr>
              <p:cNvPr id="368" name="Hexagon 367">
                <a:extLst>
                  <a:ext uri="{FF2B5EF4-FFF2-40B4-BE49-F238E27FC236}">
                    <a16:creationId xmlns:a16="http://schemas.microsoft.com/office/drawing/2014/main" id="{F79AEE6A-8DB9-4EBA-421E-160B0319A5EE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0B271A8E-CA45-19E3-781B-A52015614B2C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P4</a:t>
                </a:r>
              </a:p>
              <a:p>
                <a:endParaRPr lang="en-US" sz="800" dirty="0"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AC39E1E-6690-1815-E1DD-F3B4CD2BE6A2}"/>
              </a:ext>
            </a:extLst>
          </p:cNvPr>
          <p:cNvGrpSpPr/>
          <p:nvPr/>
        </p:nvGrpSpPr>
        <p:grpSpPr>
          <a:xfrm>
            <a:off x="9761606" y="2892153"/>
            <a:ext cx="1170725" cy="367655"/>
            <a:chOff x="2437199" y="2793563"/>
            <a:chExt cx="1170725" cy="367655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4B8D08E4-D129-9018-C545-C24B1C956594}"/>
                </a:ext>
              </a:extLst>
            </p:cNvPr>
            <p:cNvGrpSpPr/>
            <p:nvPr/>
          </p:nvGrpSpPr>
          <p:grpSpPr>
            <a:xfrm>
              <a:off x="2437199" y="2793563"/>
              <a:ext cx="296047" cy="246221"/>
              <a:chOff x="2554916" y="2741839"/>
              <a:chExt cx="477726" cy="246221"/>
            </a:xfrm>
          </p:grpSpPr>
          <p:sp>
            <p:nvSpPr>
              <p:cNvPr id="387" name="Hexagon 386">
                <a:extLst>
                  <a:ext uri="{FF2B5EF4-FFF2-40B4-BE49-F238E27FC236}">
                    <a16:creationId xmlns:a16="http://schemas.microsoft.com/office/drawing/2014/main" id="{B821BBD3-4F80-3773-7D0B-C02D2B2E740A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CD7709C2-DDCF-00E9-6B2E-31EDC8706A1E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p1</a:t>
                </a: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E337B3AA-452C-3A15-0CEB-30BF4995AD96}"/>
                </a:ext>
              </a:extLst>
            </p:cNvPr>
            <p:cNvGrpSpPr/>
            <p:nvPr/>
          </p:nvGrpSpPr>
          <p:grpSpPr>
            <a:xfrm>
              <a:off x="2729865" y="2793563"/>
              <a:ext cx="296047" cy="246221"/>
              <a:chOff x="2554916" y="2741839"/>
              <a:chExt cx="477726" cy="246221"/>
            </a:xfrm>
          </p:grpSpPr>
          <p:sp>
            <p:nvSpPr>
              <p:cNvPr id="385" name="Hexagon 384">
                <a:extLst>
                  <a:ext uri="{FF2B5EF4-FFF2-40B4-BE49-F238E27FC236}">
                    <a16:creationId xmlns:a16="http://schemas.microsoft.com/office/drawing/2014/main" id="{7F0E1B82-2775-32BA-29D9-2A8FEAB0EA76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FCB48895-AEA9-1DC7-31D3-48AED16E1117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p2</a:t>
                </a:r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EC2C8D94-D5F7-7B69-2077-FF340B8D59CD}"/>
                </a:ext>
              </a:extLst>
            </p:cNvPr>
            <p:cNvGrpSpPr/>
            <p:nvPr/>
          </p:nvGrpSpPr>
          <p:grpSpPr>
            <a:xfrm>
              <a:off x="3020381" y="2796037"/>
              <a:ext cx="296047" cy="365088"/>
              <a:chOff x="2554916" y="2741839"/>
              <a:chExt cx="477726" cy="365088"/>
            </a:xfrm>
          </p:grpSpPr>
          <p:sp>
            <p:nvSpPr>
              <p:cNvPr id="383" name="Hexagon 382">
                <a:extLst>
                  <a:ext uri="{FF2B5EF4-FFF2-40B4-BE49-F238E27FC236}">
                    <a16:creationId xmlns:a16="http://schemas.microsoft.com/office/drawing/2014/main" id="{E9768229-67B6-9535-9F28-02AD94537510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F6DA226C-48C8-AB8F-03B2-C9DF5516CCA5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P3</a:t>
                </a:r>
              </a:p>
              <a:p>
                <a:endParaRPr lang="en-US" sz="800" dirty="0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6EC30CE9-C630-BF6D-EA9E-C5AD0D648F36}"/>
                </a:ext>
              </a:extLst>
            </p:cNvPr>
            <p:cNvGrpSpPr/>
            <p:nvPr/>
          </p:nvGrpSpPr>
          <p:grpSpPr>
            <a:xfrm>
              <a:off x="3311877" y="2796130"/>
              <a:ext cx="296047" cy="365088"/>
              <a:chOff x="2554916" y="2741839"/>
              <a:chExt cx="477726" cy="365088"/>
            </a:xfrm>
          </p:grpSpPr>
          <p:sp>
            <p:nvSpPr>
              <p:cNvPr id="381" name="Hexagon 380">
                <a:extLst>
                  <a:ext uri="{FF2B5EF4-FFF2-40B4-BE49-F238E27FC236}">
                    <a16:creationId xmlns:a16="http://schemas.microsoft.com/office/drawing/2014/main" id="{54AAD384-8EE0-61FD-A4AA-8F5F81BBCBC3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3D74588E-2307-121C-05C4-E915BABAB015}"/>
                  </a:ext>
                </a:extLst>
              </p:cNvPr>
              <p:cNvSpPr txBox="1"/>
              <p:nvPr/>
            </p:nvSpPr>
            <p:spPr>
              <a:xfrm>
                <a:off x="2563925" y="2768373"/>
                <a:ext cx="46871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P4</a:t>
                </a:r>
              </a:p>
              <a:p>
                <a:endParaRPr lang="en-US" sz="800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7C4A1C8-1847-E093-011A-262BA9CFAD7A}"/>
              </a:ext>
            </a:extLst>
          </p:cNvPr>
          <p:cNvGrpSpPr/>
          <p:nvPr/>
        </p:nvGrpSpPr>
        <p:grpSpPr>
          <a:xfrm>
            <a:off x="1168400" y="2878307"/>
            <a:ext cx="5156200" cy="267806"/>
            <a:chOff x="1168400" y="2878307"/>
            <a:chExt cx="5156200" cy="267806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7C70661C-935D-5613-C35F-B1694A021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400" y="313436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E0BFB730-FC90-B4F9-10B3-2719609AE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8400" y="288544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A75A6D9-E106-D2F5-B8CD-CF40E813C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2627" y="288544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F5A2D99-C5B8-0584-A211-65EAA1CAF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5637" y="288544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C6B71C21-687B-51A1-0E2E-02F1B0D4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642" y="289257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4F39E08-2383-7012-AE51-250739CD5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5652" y="289257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348C13C-E2A1-23CA-7C12-7B8C90068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8662" y="287830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6F62F0D-E7B7-0CF5-F4CF-B9EB05173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1672" y="287830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80C0CD81-3F27-8F46-62AA-DFA28C793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8677" y="288544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97565E4B-EDD2-AC7B-0924-CCBCAC815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1687" y="288544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0ABED82-3844-9613-3780-CB320C729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697" y="289006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EAD1EE0-2170-A5FC-3A15-014D3078F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7707" y="289006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D437CA4-6AC6-E9B1-C925-475910D51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4712" y="289719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9D66D2C-CB17-ADEB-EB58-47471D493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7722" y="289719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7FF0427-5B46-AB4C-19C8-686AB670D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0732" y="288292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2AC079F8-2475-97AC-D510-955690FC3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3742" y="288292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0A059265-1517-4A31-AB0E-972004B02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0747" y="289006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2C6C2561-BB84-42F7-79CE-9DFD82903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3757" y="289006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4A8B83DC-DCBE-F0FF-D38B-0298C0B47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650" y="289257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BDFF246-D1C8-562F-CC72-86B6EB22A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8660" y="289257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EB62085-2A35-3F96-AA2C-DEFEECB5D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670" y="287830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F2FEE2F-3807-CBBC-DEF2-2064CA515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4680" y="287830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550804B-95B8-3ACD-A426-7345FD663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1685" y="288544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C9E0550-5015-7A0D-9369-81491F809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4695" y="288544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6068DBA-880A-F84E-4B4A-D5BD9740AC11}"/>
              </a:ext>
            </a:extLst>
          </p:cNvPr>
          <p:cNvCxnSpPr>
            <a:cxnSpLocks/>
          </p:cNvCxnSpPr>
          <p:nvPr/>
        </p:nvCxnSpPr>
        <p:spPr>
          <a:xfrm>
            <a:off x="6248400" y="1502229"/>
            <a:ext cx="0" cy="173627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44E918B0-44E7-B058-128D-CBB9DEB7A54A}"/>
              </a:ext>
            </a:extLst>
          </p:cNvPr>
          <p:cNvSpPr txBox="1"/>
          <p:nvPr/>
        </p:nvSpPr>
        <p:spPr>
          <a:xfrm>
            <a:off x="246529" y="2885440"/>
            <a:ext cx="67197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PhaseCnt</a:t>
            </a:r>
            <a:endParaRPr lang="en-US" sz="1000" dirty="0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3F0FF59-0C25-CCA9-9642-E83935FCAC03}"/>
              </a:ext>
            </a:extLst>
          </p:cNvPr>
          <p:cNvCxnSpPr>
            <a:cxnSpLocks/>
          </p:cNvCxnSpPr>
          <p:nvPr/>
        </p:nvCxnSpPr>
        <p:spPr>
          <a:xfrm>
            <a:off x="1512186" y="3482787"/>
            <a:ext cx="473621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D9AB1370-54B9-B7FE-D8DD-53CEB7033C72}"/>
              </a:ext>
            </a:extLst>
          </p:cNvPr>
          <p:cNvGrpSpPr/>
          <p:nvPr/>
        </p:nvGrpSpPr>
        <p:grpSpPr>
          <a:xfrm>
            <a:off x="6248400" y="3239236"/>
            <a:ext cx="4661642" cy="260132"/>
            <a:chOff x="6248400" y="3239236"/>
            <a:chExt cx="4661642" cy="260132"/>
          </a:xfrm>
        </p:grpSpPr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E9F83ADC-B387-FBF6-8575-04DF8275610C}"/>
                </a:ext>
              </a:extLst>
            </p:cNvPr>
            <p:cNvGrpSpPr/>
            <p:nvPr/>
          </p:nvGrpSpPr>
          <p:grpSpPr>
            <a:xfrm>
              <a:off x="6248400" y="3239236"/>
              <a:ext cx="1165412" cy="243551"/>
              <a:chOff x="6248400" y="3239236"/>
              <a:chExt cx="1165412" cy="243551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72481134-845D-79D6-4301-F24D55F14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7293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73A6B9F4-B0A1-2626-A487-49DF363A6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FAAEB58A-E2CC-FC19-BD52-A5827FFF2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A0C2B65-0E36-2BD6-A5CA-766C1F4840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7751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D23B8C84-D412-0BE5-6B7C-2C1EDB91C65F}"/>
                </a:ext>
              </a:extLst>
            </p:cNvPr>
            <p:cNvGrpSpPr/>
            <p:nvPr/>
          </p:nvGrpSpPr>
          <p:grpSpPr>
            <a:xfrm>
              <a:off x="7413811" y="3245995"/>
              <a:ext cx="1165412" cy="244287"/>
              <a:chOff x="6248400" y="3238500"/>
              <a:chExt cx="1165412" cy="244287"/>
            </a:xfrm>
          </p:grpSpPr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F0417FAA-E937-4128-3EBD-68A5D32A1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38500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E83526D-1B29-8E7E-C76E-2294F262F7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39119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65BFA285-FFAC-5192-FCF8-61D293276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51D0A89-ED72-9A21-AC50-32881EF71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7751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BCB06C8F-CA26-344C-1A3E-DCF7E90BC2FE}"/>
                </a:ext>
              </a:extLst>
            </p:cNvPr>
            <p:cNvGrpSpPr/>
            <p:nvPr/>
          </p:nvGrpSpPr>
          <p:grpSpPr>
            <a:xfrm>
              <a:off x="8579218" y="3250794"/>
              <a:ext cx="1165412" cy="243551"/>
              <a:chOff x="6248400" y="3239236"/>
              <a:chExt cx="1165412" cy="243551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1E30D47F-204D-BC9E-0713-8BA09EDF9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0792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BC80A9EC-AA99-CF17-63D0-850FB59C25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5F9C7906-BF79-DC3E-E0E4-CF82D971D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48E5D724-54B3-CD1D-BAA8-D56FF0C5D9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7751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4C8AAD08-BA22-CD9E-9116-3D8BCB14A38A}"/>
                </a:ext>
              </a:extLst>
            </p:cNvPr>
            <p:cNvGrpSpPr/>
            <p:nvPr/>
          </p:nvGrpSpPr>
          <p:grpSpPr>
            <a:xfrm>
              <a:off x="9744630" y="3255817"/>
              <a:ext cx="1165412" cy="243551"/>
              <a:chOff x="6248400" y="3241528"/>
              <a:chExt cx="1165412" cy="243551"/>
            </a:xfrm>
          </p:grpSpPr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352EDF05-79BC-E794-8D0C-FFDCC2425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376"/>
                <a:ext cx="29772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E19BD410-6F2F-067F-4E23-BEFC6749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56381893-6FAB-E344-4D54-BEFDF4F61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467" y="3241528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BF3B52B2-A2AC-13DE-AF04-DF221A89C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711" y="3482787"/>
                <a:ext cx="86310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9C968078-74FD-57B3-786C-731F612EA33F}"/>
              </a:ext>
            </a:extLst>
          </p:cNvPr>
          <p:cNvGrpSpPr/>
          <p:nvPr/>
        </p:nvGrpSpPr>
        <p:grpSpPr>
          <a:xfrm>
            <a:off x="6534150" y="3595071"/>
            <a:ext cx="4661642" cy="257840"/>
            <a:chOff x="6248400" y="3239236"/>
            <a:chExt cx="4661642" cy="257840"/>
          </a:xfrm>
        </p:grpSpPr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3E2C28A-CF12-5534-BDC9-09AB11EFC664}"/>
                </a:ext>
              </a:extLst>
            </p:cNvPr>
            <p:cNvGrpSpPr/>
            <p:nvPr/>
          </p:nvGrpSpPr>
          <p:grpSpPr>
            <a:xfrm>
              <a:off x="6248400" y="3239236"/>
              <a:ext cx="1165412" cy="243551"/>
              <a:chOff x="6248400" y="3239236"/>
              <a:chExt cx="1165412" cy="243551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C3C8D0-43D8-8F72-C689-D431C00C2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7293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60C87AC-FE10-788D-DFBA-83BA460E5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35D1DE68-A870-B6B8-026F-FF322DC5C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E60152B9-B8F6-13E7-6EA0-F24B5E2F8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7751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42FEF624-CE7B-0746-3033-9241C5A1F64E}"/>
                </a:ext>
              </a:extLst>
            </p:cNvPr>
            <p:cNvGrpSpPr/>
            <p:nvPr/>
          </p:nvGrpSpPr>
          <p:grpSpPr>
            <a:xfrm>
              <a:off x="7413811" y="3245995"/>
              <a:ext cx="1169996" cy="244287"/>
              <a:chOff x="6248400" y="3238500"/>
              <a:chExt cx="1169996" cy="244287"/>
            </a:xfrm>
          </p:grpSpPr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066A91DC-52D6-6A89-E70C-90DC35EF0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38500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53FE45E8-52D2-E311-F637-E0D148DAE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39119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8825F1A-E697-A611-34BF-AC6F4E74D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3175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B6E46A9-8FC7-3F2A-09FC-AAC37AD15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883" y="3482787"/>
                <a:ext cx="87751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1B1059ED-134E-E86C-7B98-58FB5447AD31}"/>
                </a:ext>
              </a:extLst>
            </p:cNvPr>
            <p:cNvGrpSpPr/>
            <p:nvPr/>
          </p:nvGrpSpPr>
          <p:grpSpPr>
            <a:xfrm>
              <a:off x="8579218" y="3250058"/>
              <a:ext cx="1179682" cy="244287"/>
              <a:chOff x="6248400" y="3238500"/>
              <a:chExt cx="1179682" cy="244287"/>
            </a:xfrm>
          </p:grpSpPr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708BE375-CD34-009C-EF72-88CFF7478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38500"/>
                <a:ext cx="30424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2CB40C8-8692-3674-F0A9-4323789B0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1411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7DC5755-063F-BA29-D69D-1478B6370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75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4145BF6F-CD9B-E300-CFAF-366D23E6B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641" y="3482787"/>
                <a:ext cx="87544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CFC5C36D-2EC4-A31C-3332-06674BAF4E1C}"/>
                </a:ext>
              </a:extLst>
            </p:cNvPr>
            <p:cNvGrpSpPr/>
            <p:nvPr/>
          </p:nvGrpSpPr>
          <p:grpSpPr>
            <a:xfrm>
              <a:off x="9752024" y="3257373"/>
              <a:ext cx="1158018" cy="239703"/>
              <a:chOff x="6255794" y="3243084"/>
              <a:chExt cx="1158018" cy="239703"/>
            </a:xfrm>
          </p:grpSpPr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A799118E-D61B-6729-BAA6-2D2606E61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5794" y="3243084"/>
                <a:ext cx="29563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4567AA79-197F-ED8E-F289-83AD6D3EA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568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71620CE-98BF-7C67-AE8A-7406671E68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051" y="3246225"/>
                <a:ext cx="0" cy="23656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B55543B-E12A-70D6-432B-57F1C03C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719" y="3482787"/>
                <a:ext cx="860093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EB82524-711F-09BA-A6AA-F3008E1057B4}"/>
              </a:ext>
            </a:extLst>
          </p:cNvPr>
          <p:cNvGrpSpPr/>
          <p:nvPr/>
        </p:nvGrpSpPr>
        <p:grpSpPr>
          <a:xfrm>
            <a:off x="6823373" y="3947746"/>
            <a:ext cx="4448365" cy="254047"/>
            <a:chOff x="6248400" y="3243029"/>
            <a:chExt cx="4448365" cy="254047"/>
          </a:xfrm>
        </p:grpSpPr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9F11CABF-56AD-5E63-53E9-27583457EDA7}"/>
                </a:ext>
              </a:extLst>
            </p:cNvPr>
            <p:cNvGrpSpPr/>
            <p:nvPr/>
          </p:nvGrpSpPr>
          <p:grpSpPr>
            <a:xfrm>
              <a:off x="6248400" y="3243029"/>
              <a:ext cx="1171765" cy="239758"/>
              <a:chOff x="6248400" y="3243029"/>
              <a:chExt cx="1171765" cy="239758"/>
            </a:xfrm>
          </p:grpSpPr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C71D1583-A22A-D17B-820E-4727BB5C5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7293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98F5A1-783E-621D-40BB-C38285442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840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692CE00C-28EA-8ADE-9165-A11278045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36299" y="3243029"/>
                <a:ext cx="2256" cy="23975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8FF196B7-F69F-7E87-FC9F-605367710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838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6037C5E9-2458-C849-A450-9CBCC5274460}"/>
                </a:ext>
              </a:extLst>
            </p:cNvPr>
            <p:cNvGrpSpPr/>
            <p:nvPr/>
          </p:nvGrpSpPr>
          <p:grpSpPr>
            <a:xfrm>
              <a:off x="7420687" y="3245995"/>
              <a:ext cx="1171257" cy="244287"/>
              <a:chOff x="6255276" y="3238500"/>
              <a:chExt cx="1171257" cy="244287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2AEC9075-F6AA-CAB4-230A-7EAAF3BEB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751" y="3238500"/>
                <a:ext cx="28646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8EF76DF8-2D1C-13AC-29A5-FE7E63717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5276" y="3239119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FF114A3A-8653-A92E-2201-3B5BA7558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3175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894EC717-F8A0-A363-9492-B3C250327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4218" y="3482787"/>
                <a:ext cx="88231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4FA9144-4A58-CECF-B4CD-2A291C0AB820}"/>
                </a:ext>
              </a:extLst>
            </p:cNvPr>
            <p:cNvGrpSpPr/>
            <p:nvPr/>
          </p:nvGrpSpPr>
          <p:grpSpPr>
            <a:xfrm>
              <a:off x="8590678" y="3250794"/>
              <a:ext cx="1170048" cy="243551"/>
              <a:chOff x="6259860" y="3239236"/>
              <a:chExt cx="1170048" cy="243551"/>
            </a:xfrm>
          </p:grpSpPr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8AED7E69-B34C-FE7E-48ED-28CE45A8D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126" y="3243084"/>
                <a:ext cx="29105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0F5ED545-5FEA-43E4-F562-EEC806211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860" y="3241411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B73E4CA0-97A6-6ACA-A86E-C0717F5DE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775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0EFB017-1FC0-3A89-62F5-D09F7FD5D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301" y="3482787"/>
                <a:ext cx="88460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E4D69F8F-D02B-A76C-78EC-84F3E6855FAB}"/>
                </a:ext>
              </a:extLst>
            </p:cNvPr>
            <p:cNvGrpSpPr/>
            <p:nvPr/>
          </p:nvGrpSpPr>
          <p:grpSpPr>
            <a:xfrm>
              <a:off x="9758382" y="3252789"/>
              <a:ext cx="938383" cy="244287"/>
              <a:chOff x="6262152" y="3238500"/>
              <a:chExt cx="938383" cy="244287"/>
            </a:xfrm>
          </p:grpSpPr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47B5EC6A-EB24-402D-8275-F201BCF8F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205" y="3238500"/>
                <a:ext cx="29334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C73042D2-3E0E-B4EA-DA76-99031BB9F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2152" y="3241102"/>
                <a:ext cx="0" cy="24168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FF478C99-D775-E670-1E29-2963F480B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343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18033814-C18F-0708-C565-269835262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5546" y="3482787"/>
                <a:ext cx="64498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0A65C29-1047-F01B-DD32-EFCBBFB734CD}"/>
              </a:ext>
            </a:extLst>
          </p:cNvPr>
          <p:cNvGrpSpPr/>
          <p:nvPr/>
        </p:nvGrpSpPr>
        <p:grpSpPr>
          <a:xfrm>
            <a:off x="7113707" y="4299788"/>
            <a:ext cx="4158031" cy="257840"/>
            <a:chOff x="6252984" y="3239236"/>
            <a:chExt cx="4158031" cy="257840"/>
          </a:xfrm>
        </p:grpSpPr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E8686819-41B5-51FD-A97D-77667AF8A125}"/>
                </a:ext>
              </a:extLst>
            </p:cNvPr>
            <p:cNvGrpSpPr/>
            <p:nvPr/>
          </p:nvGrpSpPr>
          <p:grpSpPr>
            <a:xfrm>
              <a:off x="6252984" y="3239236"/>
              <a:ext cx="1173186" cy="243551"/>
              <a:chOff x="6252984" y="3239236"/>
              <a:chExt cx="1173186" cy="243551"/>
            </a:xfrm>
          </p:grpSpPr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D8AFFF26-7DD2-56D4-B667-B55F26E28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984" y="3240792"/>
                <a:ext cx="28789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1288D896-03C3-A5E5-0A8D-B8DC6EE8A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984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7BEF0D97-BB45-4799-DF1E-95EB3AB99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5467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C318E96A-65CC-E26F-8D02-4E8CFF2A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730" y="3482787"/>
                <a:ext cx="8754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8C90E6DA-4503-836A-9A8B-A7AEAB4D7B35}"/>
                </a:ext>
              </a:extLst>
            </p:cNvPr>
            <p:cNvGrpSpPr/>
            <p:nvPr/>
          </p:nvGrpSpPr>
          <p:grpSpPr>
            <a:xfrm>
              <a:off x="7425271" y="3245995"/>
              <a:ext cx="1171973" cy="244287"/>
              <a:chOff x="6259860" y="3238500"/>
              <a:chExt cx="1171973" cy="244287"/>
            </a:xfrm>
          </p:grpSpPr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6B165E06-8003-3143-4764-3DD9599F8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3051" y="3238500"/>
                <a:ext cx="2732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160DBFE5-E337-ED95-050F-8BD6BB80C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860" y="3241410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D4D1F509-A8CE-2F7C-D6FC-7D5E353A4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D22343BC-D286-7D97-7D89-CE3B94B6E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9553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EF1E2D81-74A1-C3AF-2196-573C23B5BD65}"/>
                </a:ext>
              </a:extLst>
            </p:cNvPr>
            <p:cNvGrpSpPr/>
            <p:nvPr/>
          </p:nvGrpSpPr>
          <p:grpSpPr>
            <a:xfrm>
              <a:off x="8590678" y="3256934"/>
              <a:ext cx="1173056" cy="237411"/>
              <a:chOff x="6259860" y="3245376"/>
              <a:chExt cx="1173056" cy="237411"/>
            </a:xfrm>
          </p:grpSpPr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51412765-B2CA-90DA-78B2-97ED87A14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42" y="3245376"/>
                <a:ext cx="27445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51CD8B7-7684-1447-613F-16011CBDB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860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51FDA538-2A1D-18BB-4FF5-8E442F0A1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247800"/>
                <a:ext cx="0" cy="23498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E705F331-47AC-6D23-E437-DB3259F39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6299" y="3482787"/>
                <a:ext cx="89661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0809D19-C745-580B-0EE1-7DC16DF9BF24}"/>
                </a:ext>
              </a:extLst>
            </p:cNvPr>
            <p:cNvGrpSpPr/>
            <p:nvPr/>
          </p:nvGrpSpPr>
          <p:grpSpPr>
            <a:xfrm>
              <a:off x="9762966" y="3253525"/>
              <a:ext cx="648049" cy="243551"/>
              <a:chOff x="6266736" y="3239236"/>
              <a:chExt cx="648049" cy="243551"/>
            </a:xfrm>
          </p:grpSpPr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04454217-7D0B-0F39-147D-8AA0DCF2F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7504" y="3243084"/>
                <a:ext cx="28875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207A3AC9-C685-FD94-01D7-6D2C62E1B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6736" y="3245995"/>
                <a:ext cx="0" cy="23679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6C24C487-460A-4CC1-9DBF-C990EBBE1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35" y="3239236"/>
                <a:ext cx="0" cy="24355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B6C3579-EB23-0B36-B061-CC8B90D3B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970" y="3482787"/>
                <a:ext cx="360815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309DD88-C1C6-AF5C-12BC-4AFF79FDC444}"/>
              </a:ext>
            </a:extLst>
          </p:cNvPr>
          <p:cNvCxnSpPr>
            <a:cxnSpLocks/>
          </p:cNvCxnSpPr>
          <p:nvPr/>
        </p:nvCxnSpPr>
        <p:spPr>
          <a:xfrm>
            <a:off x="1512186" y="3838387"/>
            <a:ext cx="502548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A4602C24-54DC-B698-5B73-DDD65CC201D4}"/>
              </a:ext>
            </a:extLst>
          </p:cNvPr>
          <p:cNvCxnSpPr>
            <a:cxnSpLocks/>
          </p:cNvCxnSpPr>
          <p:nvPr/>
        </p:nvCxnSpPr>
        <p:spPr>
          <a:xfrm>
            <a:off x="1527686" y="4184462"/>
            <a:ext cx="5294187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ABD1E0BF-FA0B-97DE-19A7-87C1DFE4D608}"/>
              </a:ext>
            </a:extLst>
          </p:cNvPr>
          <p:cNvCxnSpPr>
            <a:cxnSpLocks/>
          </p:cNvCxnSpPr>
          <p:nvPr/>
        </p:nvCxnSpPr>
        <p:spPr>
          <a:xfrm>
            <a:off x="1512620" y="4540123"/>
            <a:ext cx="560090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TextBox 527">
            <a:extLst>
              <a:ext uri="{FF2B5EF4-FFF2-40B4-BE49-F238E27FC236}">
                <a16:creationId xmlns:a16="http://schemas.microsoft.com/office/drawing/2014/main" id="{2E9F7472-6286-F1E4-2DB5-751AEBD3BAE2}"/>
              </a:ext>
            </a:extLst>
          </p:cNvPr>
          <p:cNvSpPr txBox="1"/>
          <p:nvPr/>
        </p:nvSpPr>
        <p:spPr>
          <a:xfrm>
            <a:off x="243095" y="3320261"/>
            <a:ext cx="3834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Ph1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C573A6FD-2911-A388-E59F-4D97F682A1C6}"/>
              </a:ext>
            </a:extLst>
          </p:cNvPr>
          <p:cNvSpPr txBox="1"/>
          <p:nvPr/>
        </p:nvSpPr>
        <p:spPr>
          <a:xfrm>
            <a:off x="243095" y="3671367"/>
            <a:ext cx="3834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Ph2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6B7F1E15-AF56-A2C0-EDF0-24B7B60B4857}"/>
              </a:ext>
            </a:extLst>
          </p:cNvPr>
          <p:cNvSpPr txBox="1"/>
          <p:nvPr/>
        </p:nvSpPr>
        <p:spPr>
          <a:xfrm>
            <a:off x="243095" y="4019398"/>
            <a:ext cx="3834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Ph3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8231F679-A6C8-63AD-8670-AA59819FED67}"/>
              </a:ext>
            </a:extLst>
          </p:cNvPr>
          <p:cNvSpPr txBox="1"/>
          <p:nvPr/>
        </p:nvSpPr>
        <p:spPr>
          <a:xfrm>
            <a:off x="243095" y="4376718"/>
            <a:ext cx="3834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Ph4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14153A24-9CFA-7FCB-82EA-6C95623861D8}"/>
              </a:ext>
            </a:extLst>
          </p:cNvPr>
          <p:cNvSpPr txBox="1"/>
          <p:nvPr/>
        </p:nvSpPr>
        <p:spPr>
          <a:xfrm>
            <a:off x="333282" y="2560776"/>
            <a:ext cx="3225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0V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135AF5E0-807D-3CB1-7A0D-D6C7911D3653}"/>
              </a:ext>
            </a:extLst>
          </p:cNvPr>
          <p:cNvSpPr txBox="1"/>
          <p:nvPr/>
        </p:nvSpPr>
        <p:spPr>
          <a:xfrm>
            <a:off x="4117107" y="311195"/>
            <a:ext cx="31854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Power-On Reset Startup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D17DE9-16DA-F7C2-68A8-E0179488B7F5}"/>
              </a:ext>
            </a:extLst>
          </p:cNvPr>
          <p:cNvGrpSpPr/>
          <p:nvPr/>
        </p:nvGrpSpPr>
        <p:grpSpPr>
          <a:xfrm>
            <a:off x="6261062" y="4743635"/>
            <a:ext cx="1145987" cy="248695"/>
            <a:chOff x="6261062" y="4743635"/>
            <a:chExt cx="1145987" cy="248695"/>
          </a:xfrm>
        </p:grpSpPr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034BE941-44D4-F9D7-78E6-7305A5AD2D13}"/>
                </a:ext>
              </a:extLst>
            </p:cNvPr>
            <p:cNvGrpSpPr/>
            <p:nvPr/>
          </p:nvGrpSpPr>
          <p:grpSpPr>
            <a:xfrm>
              <a:off x="6261062" y="4743635"/>
              <a:ext cx="283327" cy="246221"/>
              <a:chOff x="2554916" y="2741839"/>
              <a:chExt cx="457200" cy="246221"/>
            </a:xfrm>
          </p:grpSpPr>
          <p:sp>
            <p:nvSpPr>
              <p:cNvPr id="616" name="Hexagon 615">
                <a:extLst>
                  <a:ext uri="{FF2B5EF4-FFF2-40B4-BE49-F238E27FC236}">
                    <a16:creationId xmlns:a16="http://schemas.microsoft.com/office/drawing/2014/main" id="{A90974C3-E532-853C-7C13-C34F34922C88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A242D397-B706-E51F-CAE1-604191429084}"/>
                  </a:ext>
                </a:extLst>
              </p:cNvPr>
              <p:cNvSpPr txBox="1"/>
              <p:nvPr/>
            </p:nvSpPr>
            <p:spPr>
              <a:xfrm>
                <a:off x="2587627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EB6D88E-58F2-72A8-EC52-CDC690FC01AF}"/>
                </a:ext>
              </a:extLst>
            </p:cNvPr>
            <p:cNvGrpSpPr/>
            <p:nvPr/>
          </p:nvGrpSpPr>
          <p:grpSpPr>
            <a:xfrm>
              <a:off x="6553728" y="4743635"/>
              <a:ext cx="283327" cy="246221"/>
              <a:chOff x="2554916" y="2741839"/>
              <a:chExt cx="457200" cy="246221"/>
            </a:xfrm>
          </p:grpSpPr>
          <p:sp>
            <p:nvSpPr>
              <p:cNvPr id="614" name="Hexagon 613">
                <a:extLst>
                  <a:ext uri="{FF2B5EF4-FFF2-40B4-BE49-F238E27FC236}">
                    <a16:creationId xmlns:a16="http://schemas.microsoft.com/office/drawing/2014/main" id="{438FC58C-1EA8-A797-4FE2-F864C1C18BD5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A34310F8-2607-773A-3FAE-3259E1DF84AE}"/>
                  </a:ext>
                </a:extLst>
              </p:cNvPr>
              <p:cNvSpPr txBox="1"/>
              <p:nvPr/>
            </p:nvSpPr>
            <p:spPr>
              <a:xfrm>
                <a:off x="2599479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1</a:t>
                </a:r>
              </a:p>
            </p:txBody>
          </p: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D19EC5F6-5E3B-A459-93B8-7E823113BD8E}"/>
                </a:ext>
              </a:extLst>
            </p:cNvPr>
            <p:cNvGrpSpPr/>
            <p:nvPr/>
          </p:nvGrpSpPr>
          <p:grpSpPr>
            <a:xfrm>
              <a:off x="6844244" y="4746109"/>
              <a:ext cx="562805" cy="246221"/>
              <a:chOff x="2554916" y="2741839"/>
              <a:chExt cx="457200" cy="246221"/>
            </a:xfrm>
          </p:grpSpPr>
          <p:sp>
            <p:nvSpPr>
              <p:cNvPr id="612" name="Hexagon 611">
                <a:extLst>
                  <a:ext uri="{FF2B5EF4-FFF2-40B4-BE49-F238E27FC236}">
                    <a16:creationId xmlns:a16="http://schemas.microsoft.com/office/drawing/2014/main" id="{D279DB82-1E20-C4B3-CC68-9F3A001E841C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1A79A51-0D56-A32D-BF0D-338292DC06E9}"/>
                  </a:ext>
                </a:extLst>
              </p:cNvPr>
              <p:cNvSpPr txBox="1"/>
              <p:nvPr/>
            </p:nvSpPr>
            <p:spPr>
              <a:xfrm>
                <a:off x="2707118" y="2768373"/>
                <a:ext cx="19168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2</a:t>
                </a:r>
              </a:p>
            </p:txBody>
          </p:sp>
        </p:grpSp>
      </p:grpSp>
      <p:sp>
        <p:nvSpPr>
          <p:cNvPr id="620" name="TextBox 619">
            <a:extLst>
              <a:ext uri="{FF2B5EF4-FFF2-40B4-BE49-F238E27FC236}">
                <a16:creationId xmlns:a16="http://schemas.microsoft.com/office/drawing/2014/main" id="{BF9D2F81-F373-DA6D-7A80-B13E032C53D8}"/>
              </a:ext>
            </a:extLst>
          </p:cNvPr>
          <p:cNvSpPr txBox="1"/>
          <p:nvPr/>
        </p:nvSpPr>
        <p:spPr>
          <a:xfrm>
            <a:off x="243224" y="4807128"/>
            <a:ext cx="75533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uROMaddr</a:t>
            </a:r>
            <a:endParaRPr lang="en-US" sz="1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BEF90-53AB-3054-0841-CD5E15FD8679}"/>
              </a:ext>
            </a:extLst>
          </p:cNvPr>
          <p:cNvGrpSpPr/>
          <p:nvPr/>
        </p:nvGrpSpPr>
        <p:grpSpPr>
          <a:xfrm>
            <a:off x="7408072" y="4739330"/>
            <a:ext cx="1145987" cy="248695"/>
            <a:chOff x="6261062" y="4743635"/>
            <a:chExt cx="1145987" cy="2486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3D3A0C-9229-2B8E-70A2-610BCD4860FE}"/>
                </a:ext>
              </a:extLst>
            </p:cNvPr>
            <p:cNvGrpSpPr/>
            <p:nvPr/>
          </p:nvGrpSpPr>
          <p:grpSpPr>
            <a:xfrm>
              <a:off x="6261062" y="4743635"/>
              <a:ext cx="283327" cy="246221"/>
              <a:chOff x="2554916" y="2741839"/>
              <a:chExt cx="457200" cy="246221"/>
            </a:xfrm>
          </p:grpSpPr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0B4E4D36-B971-945A-7FC2-BDC980A6ACEE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024283-5030-21CB-3961-FE241214E1BC}"/>
                  </a:ext>
                </a:extLst>
              </p:cNvPr>
              <p:cNvSpPr txBox="1"/>
              <p:nvPr/>
            </p:nvSpPr>
            <p:spPr>
              <a:xfrm>
                <a:off x="2587627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3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11A1CC-604C-F8CA-45C6-DFE9F92CF7D6}"/>
                </a:ext>
              </a:extLst>
            </p:cNvPr>
            <p:cNvGrpSpPr/>
            <p:nvPr/>
          </p:nvGrpSpPr>
          <p:grpSpPr>
            <a:xfrm>
              <a:off x="6553728" y="4743635"/>
              <a:ext cx="283327" cy="246221"/>
              <a:chOff x="2554916" y="2741839"/>
              <a:chExt cx="457200" cy="246221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538A6AD3-6AC8-EC9E-68E7-A7523F8A1636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4B69A5-87F9-D9B7-94F4-559512180459}"/>
                  </a:ext>
                </a:extLst>
              </p:cNvPr>
              <p:cNvSpPr txBox="1"/>
              <p:nvPr/>
            </p:nvSpPr>
            <p:spPr>
              <a:xfrm>
                <a:off x="2599479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ACCBE4-EF23-6293-1CC2-7FCC4ED3567B}"/>
                </a:ext>
              </a:extLst>
            </p:cNvPr>
            <p:cNvGrpSpPr/>
            <p:nvPr/>
          </p:nvGrpSpPr>
          <p:grpSpPr>
            <a:xfrm>
              <a:off x="6844244" y="4746109"/>
              <a:ext cx="562805" cy="246221"/>
              <a:chOff x="2554916" y="2741839"/>
              <a:chExt cx="457200" cy="246221"/>
            </a:xfrm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89557BBA-E543-BBC7-D993-0CA3050C39FC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CE3150-4686-E411-0E56-47021B2F7FCB}"/>
                  </a:ext>
                </a:extLst>
              </p:cNvPr>
              <p:cNvSpPr txBox="1"/>
              <p:nvPr/>
            </p:nvSpPr>
            <p:spPr>
              <a:xfrm>
                <a:off x="2707118" y="2768373"/>
                <a:ext cx="19168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5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30CEAF8-D69F-19FB-29FF-1C96735E5664}"/>
              </a:ext>
            </a:extLst>
          </p:cNvPr>
          <p:cNvGrpSpPr/>
          <p:nvPr/>
        </p:nvGrpSpPr>
        <p:grpSpPr>
          <a:xfrm>
            <a:off x="1191212" y="4737087"/>
            <a:ext cx="5156200" cy="267806"/>
            <a:chOff x="1191212" y="4729467"/>
            <a:chExt cx="5156200" cy="26780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5D3B2A-589B-E55E-82AC-C51D8EFA2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212" y="498552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E94042-CE00-BBF8-E300-13C124353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212" y="473660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8B3AA1-D0F0-53A1-0486-D9A8D38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439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56C677-B923-E461-B7EB-C0FC8DA48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8449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BE2F43-4D34-EAF1-F511-08BE13306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454" y="474373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5C09E9-9248-DE28-F9AE-2539B45CA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464" y="474373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1071E2-6EAB-40B9-579F-C8E103460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1474" y="472946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5C7239-95FC-792B-5986-DAFA6357B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484" y="472946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6E97D7-2146-5AAE-6747-8DA8921F5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489" y="473660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27E684-214E-34D0-D1BD-7207A340D4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499" y="473660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AED0F3-D4B4-1902-EB97-4D5BC7ECE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509" y="474122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D371BE-DA5F-9C09-3922-BA4719EEA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519" y="474122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BBB09B-3874-205A-C999-1DF72134A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7524" y="474835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293783-93C7-4CCA-70DA-E1C82202B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0534" y="474835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46367B-456D-102B-98C6-DCFB83DC6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544" y="473408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247F7D-13C5-6EAD-7205-291ED09C1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54" y="473408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844730-A5F0-5D89-303D-0A7A9A3F1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3559" y="474122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312E25-24A3-3F5D-7BD0-2074A643B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6569" y="474122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3703D9-FB61-72EE-E3F1-F430891E3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462" y="474373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A6D1C7-5621-B29D-A75C-E6822140D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1472" y="474373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F59DF9-6E1B-2780-054C-314C557E2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482" y="472946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1A283A-68BB-79EF-7C9F-A9BC6A0AB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7492" y="472946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998F67-5124-36C1-C47A-154A09345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497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8C85DC7-2BAD-696D-E0D2-D63BDD68C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507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ACAA46-A55C-4FC9-97E7-E1BE9F0BC4F3}"/>
              </a:ext>
            </a:extLst>
          </p:cNvPr>
          <p:cNvGrpSpPr/>
          <p:nvPr/>
        </p:nvGrpSpPr>
        <p:grpSpPr>
          <a:xfrm>
            <a:off x="8569041" y="4741874"/>
            <a:ext cx="1162788" cy="248695"/>
            <a:chOff x="6261062" y="4743635"/>
            <a:chExt cx="1145987" cy="24869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3AA4BD-8BB2-F8DC-A93A-E90377222F7A}"/>
                </a:ext>
              </a:extLst>
            </p:cNvPr>
            <p:cNvGrpSpPr/>
            <p:nvPr/>
          </p:nvGrpSpPr>
          <p:grpSpPr>
            <a:xfrm>
              <a:off x="6261062" y="4743635"/>
              <a:ext cx="283327" cy="246221"/>
              <a:chOff x="2554916" y="2741839"/>
              <a:chExt cx="457200" cy="246221"/>
            </a:xfrm>
          </p:grpSpPr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1358BAB4-7FFE-E616-2F87-B57050B28D23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BDEAE2-9A39-04F3-A9B6-8E266C5524F6}"/>
                  </a:ext>
                </a:extLst>
              </p:cNvPr>
              <p:cNvSpPr txBox="1"/>
              <p:nvPr/>
            </p:nvSpPr>
            <p:spPr>
              <a:xfrm>
                <a:off x="2587627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6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D7F853-EB48-BD84-5ED1-00D06536E9F8}"/>
                </a:ext>
              </a:extLst>
            </p:cNvPr>
            <p:cNvGrpSpPr/>
            <p:nvPr/>
          </p:nvGrpSpPr>
          <p:grpSpPr>
            <a:xfrm>
              <a:off x="6553728" y="4743635"/>
              <a:ext cx="283327" cy="246221"/>
              <a:chOff x="2554916" y="2741839"/>
              <a:chExt cx="457200" cy="246221"/>
            </a:xfrm>
          </p:grpSpPr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6F31A031-E947-AEB9-E5B2-C96A46009A07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8746D4-44B6-2A9E-99A3-C2C876388A93}"/>
                  </a:ext>
                </a:extLst>
              </p:cNvPr>
              <p:cNvSpPr txBox="1"/>
              <p:nvPr/>
            </p:nvSpPr>
            <p:spPr>
              <a:xfrm>
                <a:off x="2599479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7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DA4F9F0-DC7D-23B0-8C01-F68A4E834562}"/>
                </a:ext>
              </a:extLst>
            </p:cNvPr>
            <p:cNvGrpSpPr/>
            <p:nvPr/>
          </p:nvGrpSpPr>
          <p:grpSpPr>
            <a:xfrm>
              <a:off x="6844244" y="4746109"/>
              <a:ext cx="562805" cy="246221"/>
              <a:chOff x="2554916" y="2741839"/>
              <a:chExt cx="457200" cy="246221"/>
            </a:xfrm>
          </p:grpSpPr>
          <p:sp>
            <p:nvSpPr>
              <p:cNvPr id="44" name="Hexagon 43">
                <a:extLst>
                  <a:ext uri="{FF2B5EF4-FFF2-40B4-BE49-F238E27FC236}">
                    <a16:creationId xmlns:a16="http://schemas.microsoft.com/office/drawing/2014/main" id="{40F4B99D-52D8-0070-852C-5CE97D43780D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8BA56B9-64EA-A288-68B8-0FE858A0887F}"/>
                  </a:ext>
                </a:extLst>
              </p:cNvPr>
              <p:cNvSpPr txBox="1"/>
              <p:nvPr/>
            </p:nvSpPr>
            <p:spPr>
              <a:xfrm>
                <a:off x="2707118" y="2768373"/>
                <a:ext cx="19168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8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B6CD5-A3F6-5056-E203-081AC677DA3C}"/>
              </a:ext>
            </a:extLst>
          </p:cNvPr>
          <p:cNvGrpSpPr/>
          <p:nvPr/>
        </p:nvGrpSpPr>
        <p:grpSpPr>
          <a:xfrm>
            <a:off x="9737771" y="4740455"/>
            <a:ext cx="1168328" cy="248695"/>
            <a:chOff x="6261062" y="4743635"/>
            <a:chExt cx="1145987" cy="24869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53ED77-B88B-BBFE-7D29-85503B33849D}"/>
                </a:ext>
              </a:extLst>
            </p:cNvPr>
            <p:cNvGrpSpPr/>
            <p:nvPr/>
          </p:nvGrpSpPr>
          <p:grpSpPr>
            <a:xfrm>
              <a:off x="6261062" y="4743635"/>
              <a:ext cx="283327" cy="246221"/>
              <a:chOff x="2554916" y="2741839"/>
              <a:chExt cx="457200" cy="246221"/>
            </a:xfrm>
          </p:grpSpPr>
          <p:sp>
            <p:nvSpPr>
              <p:cNvPr id="58" name="Hexagon 57">
                <a:extLst>
                  <a:ext uri="{FF2B5EF4-FFF2-40B4-BE49-F238E27FC236}">
                    <a16:creationId xmlns:a16="http://schemas.microsoft.com/office/drawing/2014/main" id="{752906D9-0723-2E94-FAC6-DFE7C39B39CD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76E4292-7C30-F113-CF8A-ADEA59A2E2BB}"/>
                  </a:ext>
                </a:extLst>
              </p:cNvPr>
              <p:cNvSpPr txBox="1"/>
              <p:nvPr/>
            </p:nvSpPr>
            <p:spPr>
              <a:xfrm>
                <a:off x="2587627" y="2768373"/>
                <a:ext cx="38076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9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8749F8-DD48-AB07-41C5-A33CEB307752}"/>
                </a:ext>
              </a:extLst>
            </p:cNvPr>
            <p:cNvGrpSpPr/>
            <p:nvPr/>
          </p:nvGrpSpPr>
          <p:grpSpPr>
            <a:xfrm>
              <a:off x="6553728" y="4743635"/>
              <a:ext cx="283327" cy="246221"/>
              <a:chOff x="2554916" y="2741839"/>
              <a:chExt cx="457200" cy="246221"/>
            </a:xfrm>
          </p:grpSpPr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D2AE6BD5-0BFD-EEFC-3467-C0E35C4A3BC6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55FD05F-C7D9-AC37-B1E9-9199F09AFBA5}"/>
                  </a:ext>
                </a:extLst>
              </p:cNvPr>
              <p:cNvSpPr txBox="1"/>
              <p:nvPr/>
            </p:nvSpPr>
            <p:spPr>
              <a:xfrm>
                <a:off x="2599479" y="2768373"/>
                <a:ext cx="39370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A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906D48C-334B-DA66-555D-D20D2489D7D5}"/>
                </a:ext>
              </a:extLst>
            </p:cNvPr>
            <p:cNvGrpSpPr/>
            <p:nvPr/>
          </p:nvGrpSpPr>
          <p:grpSpPr>
            <a:xfrm>
              <a:off x="6844244" y="4746109"/>
              <a:ext cx="562805" cy="246221"/>
              <a:chOff x="2554916" y="2741839"/>
              <a:chExt cx="457200" cy="246221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0D45A5F3-02DF-BA6C-7765-CC06975CB93B}"/>
                  </a:ext>
                </a:extLst>
              </p:cNvPr>
              <p:cNvSpPr/>
              <p:nvPr/>
            </p:nvSpPr>
            <p:spPr>
              <a:xfrm>
                <a:off x="2554916" y="2741839"/>
                <a:ext cx="457200" cy="246221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2FCD5B2-B082-0949-C07E-88990F785FE7}"/>
                  </a:ext>
                </a:extLst>
              </p:cNvPr>
              <p:cNvSpPr txBox="1"/>
              <p:nvPr/>
            </p:nvSpPr>
            <p:spPr>
              <a:xfrm>
                <a:off x="2707118" y="2768373"/>
                <a:ext cx="1955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B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F5092D-061D-95B5-29C6-AD23E2D1F60F}"/>
              </a:ext>
            </a:extLst>
          </p:cNvPr>
          <p:cNvGrpSpPr/>
          <p:nvPr/>
        </p:nvGrpSpPr>
        <p:grpSpPr>
          <a:xfrm>
            <a:off x="98749" y="1272326"/>
            <a:ext cx="11172989" cy="1413724"/>
            <a:chOff x="98749" y="1272326"/>
            <a:chExt cx="11172989" cy="141372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18C6747-FF0E-7A22-767B-D7E97E111BC4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" y="2560655"/>
              <a:ext cx="1716206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67AB92-3255-5BE6-7579-9C8C62DDC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33" y="1610018"/>
              <a:ext cx="3505210" cy="913049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F4F3B17-904C-BA56-4C2A-95B6AC50DEBE}"/>
                </a:ext>
              </a:extLst>
            </p:cNvPr>
            <p:cNvCxnSpPr>
              <a:cxnSpLocks/>
            </p:cNvCxnSpPr>
            <p:nvPr/>
          </p:nvCxnSpPr>
          <p:spPr>
            <a:xfrm>
              <a:off x="4117107" y="1614738"/>
              <a:ext cx="7154631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ED95395F-0748-1FE2-C767-4E94598CE12C}"/>
                </a:ext>
              </a:extLst>
            </p:cNvPr>
            <p:cNvGrpSpPr/>
            <p:nvPr/>
          </p:nvGrpSpPr>
          <p:grpSpPr>
            <a:xfrm>
              <a:off x="2432190" y="1692575"/>
              <a:ext cx="1762714" cy="869825"/>
              <a:chOff x="2432190" y="1692575"/>
              <a:chExt cx="1762714" cy="869825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6928ECC-B50A-754F-4118-5E2650F4F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826" y="2549992"/>
                <a:ext cx="146078" cy="1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55E8A910-D29A-6B57-3377-341C2C19C5FD}"/>
                  </a:ext>
                </a:extLst>
              </p:cNvPr>
              <p:cNvGrpSpPr/>
              <p:nvPr/>
            </p:nvGrpSpPr>
            <p:grpSpPr>
              <a:xfrm>
                <a:off x="2432190" y="1692575"/>
                <a:ext cx="1623246" cy="869825"/>
                <a:chOff x="2432190" y="1657939"/>
                <a:chExt cx="1623246" cy="869825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B2F3DC8-FD0F-9D2D-F3BE-3B28B1AA5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2190" y="2078568"/>
                  <a:ext cx="0" cy="4443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3645E19-DE24-F138-58B7-CD26EF726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2190" y="2036236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E14813C5-7E7B-3EF3-93C6-260106485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0227" y="2036236"/>
                  <a:ext cx="0" cy="4837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919270E-3026-8C27-3647-BBA1417A5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0949" y="2520718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8974B06-B6B3-01B2-8102-E166EC405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25452" y="2001221"/>
                  <a:ext cx="1251" cy="5218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191A0BC-A05D-010F-11C1-A03F3B059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1401" y="1958889"/>
                  <a:ext cx="3339" cy="5612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CEE6DAF-A82D-C2C4-26A7-72DD6156A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6187" y="2523067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C7C72FA-18BF-C586-1238-B636CFF94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2777" y="1923686"/>
                  <a:ext cx="0" cy="604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A8DC62E-E137-AA23-0335-E26CD3F37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8726" y="1881354"/>
                  <a:ext cx="0" cy="6434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022F167-AB7D-39D0-7DF3-00D12FC82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8405" y="2522922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2D8F8A5-6891-353F-80F9-377CE752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4995" y="1849852"/>
                  <a:ext cx="0" cy="6730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8507478-32F1-196E-01E3-79A22AFC8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59901" y="1807520"/>
                  <a:ext cx="1043" cy="7124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397C8A3-6368-40F5-979C-EEF3E0F7B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730" y="2519308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75692DD-F2C9-B344-BC27-089C3779A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11189" y="1773416"/>
                  <a:ext cx="2086" cy="7479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B7E0D58-7D72-2496-6617-0BFA52199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9226" y="1731084"/>
                  <a:ext cx="0" cy="78731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B5C6153-5678-3C70-0DAA-2063BD392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9948" y="2519162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5E5C632-F8D9-5C34-2A58-2EC08A357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04451" y="1700271"/>
                  <a:ext cx="1575" cy="821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BFB97BFB-2188-CBC2-25C5-FFA9777E5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8826" y="1657939"/>
                  <a:ext cx="1574" cy="86060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99F89333-6AB1-C741-3B9C-FB419852C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6703" y="1958889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1C155B1A-01D9-8613-471A-E675C5F96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24870" y="1881354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12D394B-3383-493E-1ABD-95FAAF57B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07399" y="1657939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D24D694-669C-8431-C234-34989942D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11864" y="1807520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32A292D-C108-2246-768C-15A49F56E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3275" y="1731084"/>
                  <a:ext cx="148037" cy="423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73639522-2E8B-52B7-EF67-ACC1F2AD8B9B}"/>
                </a:ext>
              </a:extLst>
            </p:cNvPr>
            <p:cNvGrpSpPr/>
            <p:nvPr/>
          </p:nvGrpSpPr>
          <p:grpSpPr>
            <a:xfrm>
              <a:off x="4195416" y="1661407"/>
              <a:ext cx="6868203" cy="893740"/>
              <a:chOff x="4195416" y="1626771"/>
              <a:chExt cx="6868203" cy="89374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54BB06-759A-EE54-884C-8363D24BD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416" y="1626771"/>
                <a:ext cx="0" cy="8916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4691B21-5D49-9077-FA55-50AA062A0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416" y="1633716"/>
                <a:ext cx="145949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0920695-DCBA-26BA-6F85-07380734F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1365" y="1633716"/>
                <a:ext cx="0" cy="88171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10B96F2-6DEE-8DD3-91AB-835FA1D22368}"/>
                  </a:ext>
                </a:extLst>
              </p:cNvPr>
              <p:cNvGrpSpPr/>
              <p:nvPr/>
            </p:nvGrpSpPr>
            <p:grpSpPr>
              <a:xfrm>
                <a:off x="4341044" y="1633716"/>
                <a:ext cx="292539" cy="881716"/>
                <a:chOff x="4341044" y="1633716"/>
                <a:chExt cx="292539" cy="88171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A17D684-3064-875C-1884-83B36314E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1044" y="2513557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05EF60E-DCC6-FE6A-AAA0-DBBE8F96A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634" y="1633716"/>
                  <a:ext cx="0" cy="8798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4D8D00A-ADE8-E60B-35BC-1901950E4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122" y="1633716"/>
                  <a:ext cx="1459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F40F257-3862-C1EF-C3C1-F0123E95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3071" y="1633716"/>
                  <a:ext cx="512" cy="8768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70F5151-A7EB-A60C-22A2-2C92A8E616B1}"/>
                  </a:ext>
                </a:extLst>
              </p:cNvPr>
              <p:cNvGrpSpPr/>
              <p:nvPr/>
            </p:nvGrpSpPr>
            <p:grpSpPr>
              <a:xfrm>
                <a:off x="4635209" y="1633716"/>
                <a:ext cx="292539" cy="881716"/>
                <a:chOff x="4341044" y="1633716"/>
                <a:chExt cx="292539" cy="881716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F17D43E8-CCC6-58D9-601D-E3F2F5BB1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1044" y="2513557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4E236E3-9099-A052-4EB4-A5F3352E8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634" y="1633716"/>
                  <a:ext cx="0" cy="8798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AB4984B-DF7F-AAB8-40D9-685DD4F4E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122" y="1633716"/>
                  <a:ext cx="1459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C24E57A-49D4-4CCD-6F7D-28C3D7784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3071" y="1633716"/>
                  <a:ext cx="512" cy="8768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52915EE-B605-D8DD-6AC8-359897A3F2AC}"/>
                  </a:ext>
                </a:extLst>
              </p:cNvPr>
              <p:cNvGrpSpPr/>
              <p:nvPr/>
            </p:nvGrpSpPr>
            <p:grpSpPr>
              <a:xfrm>
                <a:off x="4926063" y="1635699"/>
                <a:ext cx="292539" cy="881716"/>
                <a:chOff x="4341044" y="1633716"/>
                <a:chExt cx="292539" cy="881716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EAA4AD8-252A-3A88-334D-775A20FB0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1044" y="2513557"/>
                  <a:ext cx="146078" cy="18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F7ADEBA4-AC5E-0675-1216-89FFB296C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634" y="1633716"/>
                  <a:ext cx="0" cy="8798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87974A1-A3DB-8F8A-7204-17448DB32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122" y="1633716"/>
                  <a:ext cx="14594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84D87F5-DD0F-1AA2-D64F-EFBC278B4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3071" y="1633716"/>
                  <a:ext cx="512" cy="8768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CD9CCE25-7565-7873-5662-285EADA65EDB}"/>
                  </a:ext>
                </a:extLst>
              </p:cNvPr>
              <p:cNvGrpSpPr/>
              <p:nvPr/>
            </p:nvGrpSpPr>
            <p:grpSpPr>
              <a:xfrm>
                <a:off x="5218541" y="1633835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CE63B358-D6A0-A783-8CD9-0488C52DD557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115805B7-0D89-C6E5-6021-A043F74C22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FE01ECFC-CDCB-BF2B-C720-AA5C425331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98891A7C-7104-004B-E686-29EC885C5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4A38582D-1007-E8C3-073B-397C8BA58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CECA2D5A-258C-4B69-20B4-A747AAB3C1E1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9BA2265D-5D34-9433-09C8-C89D31CC8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D0AEAF01-1C5D-8EE2-067F-57DF67D86F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47F80F25-E965-2A59-DB9A-96EBAEF11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2CC0D74C-A516-9E31-8DD9-D79ED2CDEA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8DF74D5A-6890-3D39-7BC0-0853C555E3F5}"/>
                  </a:ext>
                </a:extLst>
              </p:cNvPr>
              <p:cNvGrpSpPr/>
              <p:nvPr/>
            </p:nvGrpSpPr>
            <p:grpSpPr>
              <a:xfrm>
                <a:off x="5803851" y="1636778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7E56BC80-0D32-5567-1F33-D831B08FBD7C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A156AB7D-5F42-17D7-1595-03491846AB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C94F3D9F-6670-13E1-6602-FC012BE9E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34CFBAB-F8CB-A635-A070-BD6A32896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20D66FD-E4C0-647E-D215-972AC39BC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BAE807E4-3F60-FAFD-CDBF-A778E0584F5F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86EF0247-4CC1-69BB-816D-7DF32CE1C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E94F9DF6-5537-8828-973F-95E2B8909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55EE8340-B0DF-8F4F-6875-FC8521BE3C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7F1AA40E-38FD-062D-1EC7-E0BFCD6967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8D9BE6C-FBDB-6227-6D7E-BFA10A4C44D4}"/>
                  </a:ext>
                </a:extLst>
              </p:cNvPr>
              <p:cNvGrpSpPr/>
              <p:nvPr/>
            </p:nvGrpSpPr>
            <p:grpSpPr>
              <a:xfrm>
                <a:off x="6390451" y="1635443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B347B65E-E922-BC38-6DEC-8DEE0FA11823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9E267CF1-3837-1D73-65AF-66B482443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9905524C-D4A7-1303-3D76-7ADB266EBC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7739CEF8-8431-3862-039E-16F032E55D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2957E8AE-3532-3234-CC2F-81EFE81DA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914BDA47-C18C-1E75-46AE-41D502BA6DFE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124BF56F-7D91-5131-6F72-CA9CC93AF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CCD0562D-4798-972B-385F-B9C650FDD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662F4688-70BF-2E4C-E3C4-ED3A9B0E0A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DBE7178-D4BE-9FD8-5BFA-46E36FB9B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17E9B92-F3D3-35AD-71FC-70094AF0E315}"/>
                  </a:ext>
                </a:extLst>
              </p:cNvPr>
              <p:cNvGrpSpPr/>
              <p:nvPr/>
            </p:nvGrpSpPr>
            <p:grpSpPr>
              <a:xfrm>
                <a:off x="6975470" y="1635443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709FAC20-C95B-EBCD-B7E1-96C12F9ADB85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68CEDFDD-0DFA-97C3-DD54-4BEAFDD20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04374100-67DC-576A-8188-DC09B080BE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4E25AC85-A39B-2AD9-4AE2-FCE5CA366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77C9C060-3962-D873-7C4B-BD3327EB8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C730C4E0-EC07-B5C0-0CD7-1B2FF24DD08D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97B74A31-A05F-B432-AA2A-2D32487B9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F84596AE-EA1D-81E6-EB94-AC26ED438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12639A58-959D-5EB0-30AA-1AD326F34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B1CD8838-F08E-B3D1-DA14-F57A960C9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33C961C8-8772-7A23-2BBE-410654410D5B}"/>
                  </a:ext>
                </a:extLst>
              </p:cNvPr>
              <p:cNvGrpSpPr/>
              <p:nvPr/>
            </p:nvGrpSpPr>
            <p:grpSpPr>
              <a:xfrm>
                <a:off x="7559161" y="1635443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6A1D19-79D3-8323-3537-C7CC059467E9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E399259E-B092-5E19-CEAE-5F69805E8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14364663-6F99-A73C-6580-00D9D7A317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1E4EBB4E-0F53-7613-8554-4F31A2C3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CC228A23-3CD6-9776-9447-2D4D334CB3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CE7BF0B4-7AE3-D383-5EC5-DE70494FDA1D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A3B76A8F-E4A7-056E-C086-44835191C4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75462FF6-30E3-CED1-9D30-BC397B46EE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D3BF2E30-C7BE-32C5-6A85-0F96675CFF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4F10F0F3-4DD0-E5AC-C1E8-4A44DFFFD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E720E3EA-C124-80ED-764E-D2CC14EE69F5}"/>
                  </a:ext>
                </a:extLst>
              </p:cNvPr>
              <p:cNvGrpSpPr/>
              <p:nvPr/>
            </p:nvGrpSpPr>
            <p:grpSpPr>
              <a:xfrm>
                <a:off x="8143584" y="1636931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7E2F5759-44E6-28B1-3C4C-622C1E85C033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EF705A8D-E8E4-7A6F-5D43-6860A3F43C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D26457DC-A327-5BE3-7625-F015D09CA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49300A0C-C577-4A3B-3C1F-6102DE1F4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8A23E0D8-94AB-D896-54AC-BCB36E134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A40BDA13-4895-087B-0463-B51BC8665ACC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1B2B6442-A09C-7A5D-021C-EB8D30FECE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A611B46D-8F88-87A5-CA52-6423E9CEA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48453485-D381-E877-79B4-E6A35A31AA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9F631342-0234-9A96-8A92-242E64D43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DF3355A-36DD-619C-6AD9-EB8EB01E5488}"/>
                  </a:ext>
                </a:extLst>
              </p:cNvPr>
              <p:cNvGrpSpPr/>
              <p:nvPr/>
            </p:nvGrpSpPr>
            <p:grpSpPr>
              <a:xfrm>
                <a:off x="8727490" y="1635932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6DAF3B29-EB91-EEF8-DFC6-B1983FB9F536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2EAE2D11-685F-2973-E46A-E9024E6B17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41757C6C-604A-AA81-2E8D-261F58C57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2483758C-8562-A527-153E-176BC4197C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EC2D3BEA-876A-42EB-7D8A-B2D56FA57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>
                  <a:extLst>
                    <a:ext uri="{FF2B5EF4-FFF2-40B4-BE49-F238E27FC236}">
                      <a16:creationId xmlns:a16="http://schemas.microsoft.com/office/drawing/2014/main" id="{E2CAD5BA-C743-74C1-B8A9-E6ABF4E9A4B0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9EA69393-7169-1B76-AF2E-1FE631E3F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CF76DA98-B97D-DC10-E089-D07972009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AFB00658-4A1B-33A3-DC5A-75EFAE4874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04B95130-61E5-2389-6800-09D98DB8B3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23315E4-2C38-0E84-BA33-4DA60DC7C906}"/>
                  </a:ext>
                </a:extLst>
              </p:cNvPr>
              <p:cNvGrpSpPr/>
              <p:nvPr/>
            </p:nvGrpSpPr>
            <p:grpSpPr>
              <a:xfrm>
                <a:off x="9312979" y="1634630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84A10CF4-F3C2-4C33-B71D-0A8B9897A823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4413C171-CB13-FD44-2C4D-366489189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32BB4F50-6925-0CFC-C5DF-9DE1D8D49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C3D61F5A-1247-AA92-701B-57BC27CE03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AF4F8FF9-CEF1-CE0C-5D99-A09A3B983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6E36C711-7B2E-35D5-3B0B-7DF3DCF0542A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48" name="Straight Connector 247">
                    <a:extLst>
                      <a:ext uri="{FF2B5EF4-FFF2-40B4-BE49-F238E27FC236}">
                        <a16:creationId xmlns:a16="http://schemas.microsoft.com/office/drawing/2014/main" id="{078B2838-E932-2FA4-A208-9F1E0A95AC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>
                    <a:extLst>
                      <a:ext uri="{FF2B5EF4-FFF2-40B4-BE49-F238E27FC236}">
                        <a16:creationId xmlns:a16="http://schemas.microsoft.com/office/drawing/2014/main" id="{EA1AA827-EC70-E5EE-5797-8035CCEAD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2BDC66CE-5F29-0933-01B5-0B62C080B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F9D82B5-252E-50DD-88DB-C2AEED3A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CA840561-919B-58F7-2968-45A7556BEB3B}"/>
                  </a:ext>
                </a:extLst>
              </p:cNvPr>
              <p:cNvGrpSpPr/>
              <p:nvPr/>
            </p:nvGrpSpPr>
            <p:grpSpPr>
              <a:xfrm>
                <a:off x="9899010" y="1635932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4F40CD25-E25A-4ABA-ED11-641A20239282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CE190FDA-F55E-B316-80FF-507A2B5921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0EB2D4F2-5697-0F60-192D-A1757932B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5DD5D29E-31A3-79C1-0389-F4F88E50B0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8DE9DB40-167D-8D59-781A-67538DBB44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0CF6AA7A-2CA9-EDBC-59B6-BCE490BCE661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DA2AD292-1FB0-AB4B-2AE3-31979038F2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CA576FD2-FA99-FE60-4E77-24183699BE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A358B7E9-48AB-3C98-4E85-E9B3832CDE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0CA27771-ECC0-DFDC-6BB6-3DAE348A45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CB56EFAE-5889-6547-6728-1EB230142671}"/>
                  </a:ext>
                </a:extLst>
              </p:cNvPr>
              <p:cNvGrpSpPr/>
              <p:nvPr/>
            </p:nvGrpSpPr>
            <p:grpSpPr>
              <a:xfrm>
                <a:off x="10480670" y="1636256"/>
                <a:ext cx="582949" cy="883580"/>
                <a:chOff x="5218541" y="1633835"/>
                <a:chExt cx="582949" cy="883580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9D4B4F16-9B26-24A8-964A-069DFD3512DF}"/>
                    </a:ext>
                  </a:extLst>
                </p:cNvPr>
                <p:cNvGrpSpPr/>
                <p:nvPr/>
              </p:nvGrpSpPr>
              <p:grpSpPr>
                <a:xfrm>
                  <a:off x="5218541" y="1633835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ADD00A6B-44F6-0585-070D-6EBA02A7D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Connector 274">
                    <a:extLst>
                      <a:ext uri="{FF2B5EF4-FFF2-40B4-BE49-F238E27FC236}">
                        <a16:creationId xmlns:a16="http://schemas.microsoft.com/office/drawing/2014/main" id="{BD9C78AA-8C7B-01CA-7FD2-1E4D8043A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>
                    <a:extLst>
                      <a:ext uri="{FF2B5EF4-FFF2-40B4-BE49-F238E27FC236}">
                        <a16:creationId xmlns:a16="http://schemas.microsoft.com/office/drawing/2014/main" id="{7F97C5C6-F148-BB54-7002-B075F4E91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EE2545C7-9F98-F0C4-45ED-490EB8FDD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E20682E7-5ECF-4081-1154-82FBEC3C5863}"/>
                    </a:ext>
                  </a:extLst>
                </p:cNvPr>
                <p:cNvGrpSpPr/>
                <p:nvPr/>
              </p:nvGrpSpPr>
              <p:grpSpPr>
                <a:xfrm>
                  <a:off x="5508951" y="1635699"/>
                  <a:ext cx="292539" cy="881716"/>
                  <a:chOff x="4341044" y="1633716"/>
                  <a:chExt cx="292539" cy="881716"/>
                </a:xfrm>
              </p:grpSpPr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BD5F0E5D-7720-8B1F-D37F-F0C08478DC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1044" y="2513557"/>
                    <a:ext cx="146078" cy="18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1EE03C3F-F49A-98CC-62DF-D55CFB9BE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634" y="1633716"/>
                    <a:ext cx="0" cy="8798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47CD32EB-2FCE-0706-352B-AE77C4BD1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122" y="1633716"/>
                    <a:ext cx="145949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EFDD5A29-1763-E323-EB1F-BDEBDF1AF5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3071" y="1633716"/>
                    <a:ext cx="512" cy="87687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B1DDD46-E9A7-3DA3-8226-2E8B4EA06321}"/>
                </a:ext>
              </a:extLst>
            </p:cNvPr>
            <p:cNvCxnSpPr>
              <a:cxnSpLocks/>
            </p:cNvCxnSpPr>
            <p:nvPr/>
          </p:nvCxnSpPr>
          <p:spPr>
            <a:xfrm>
              <a:off x="4117107" y="1639347"/>
              <a:ext cx="1870036" cy="0"/>
            </a:xfrm>
            <a:prstGeom prst="line">
              <a:avLst/>
            </a:prstGeom>
            <a:ln w="12700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D67BC12-F7B1-BAD0-5116-EE0BEE2C1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460" y="1638179"/>
              <a:ext cx="3511846" cy="915208"/>
            </a:xfrm>
            <a:prstGeom prst="line">
              <a:avLst/>
            </a:prstGeom>
            <a:ln w="12700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F27D13B-809E-F48A-A1E5-B9FD0F23DF1B}"/>
                </a:ext>
              </a:extLst>
            </p:cNvPr>
            <p:cNvCxnSpPr>
              <a:cxnSpLocks/>
            </p:cNvCxnSpPr>
            <p:nvPr/>
          </p:nvCxnSpPr>
          <p:spPr>
            <a:xfrm>
              <a:off x="5982297" y="1642480"/>
              <a:ext cx="94592" cy="902933"/>
            </a:xfrm>
            <a:prstGeom prst="line">
              <a:avLst/>
            </a:prstGeom>
            <a:ln w="12700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F2832C9-8DA9-F5D9-F6FD-4E594FDECB94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03" y="2545422"/>
              <a:ext cx="5196135" cy="0"/>
            </a:xfrm>
            <a:prstGeom prst="line">
              <a:avLst/>
            </a:prstGeom>
            <a:ln w="12700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228CE570-27A1-5F12-46F3-F1D70E93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9228" y="1636966"/>
              <a:ext cx="76497" cy="902205"/>
            </a:xfrm>
            <a:prstGeom prst="line">
              <a:avLst/>
            </a:prstGeom>
            <a:ln w="12700"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2ADA02B-77F5-39BD-FD8B-7365CFC304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6413" y="2527787"/>
              <a:ext cx="3587638" cy="14433"/>
            </a:xfrm>
            <a:prstGeom prst="line">
              <a:avLst/>
            </a:prstGeom>
            <a:ln w="12700"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66F87490-9D99-F949-C376-D45358E05ACF}"/>
                </a:ext>
              </a:extLst>
            </p:cNvPr>
            <p:cNvCxnSpPr>
              <a:cxnSpLocks/>
            </p:cNvCxnSpPr>
            <p:nvPr/>
          </p:nvCxnSpPr>
          <p:spPr>
            <a:xfrm>
              <a:off x="6065725" y="1639347"/>
              <a:ext cx="5206013" cy="0"/>
            </a:xfrm>
            <a:prstGeom prst="line">
              <a:avLst/>
            </a:prstGeom>
            <a:ln w="12700"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FC435376-9DBA-6F0B-6FF2-F4B612E45880}"/>
                </a:ext>
              </a:extLst>
            </p:cNvPr>
            <p:cNvSpPr txBox="1"/>
            <p:nvPr/>
          </p:nvSpPr>
          <p:spPr>
            <a:xfrm>
              <a:off x="98749" y="1932468"/>
              <a:ext cx="41710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rgbClr val="FF0000"/>
                  </a:solidFill>
                </a:rPr>
                <a:t>Vcc</a:t>
              </a:r>
              <a:endParaRPr lang="en-US" sz="1000" dirty="0">
                <a:solidFill>
                  <a:srgbClr val="FF0000"/>
                </a:solidFill>
              </a:endParaRPr>
            </a:p>
            <a:p>
              <a:r>
                <a:rPr lang="en-US" sz="1000" dirty="0" err="1">
                  <a:solidFill>
                    <a:srgbClr val="0066FF"/>
                  </a:solidFill>
                </a:rPr>
                <a:t>Rst</a:t>
              </a:r>
              <a:endParaRPr lang="en-US" sz="1000" dirty="0">
                <a:solidFill>
                  <a:srgbClr val="0066FF"/>
                </a:solidFill>
              </a:endParaRPr>
            </a:p>
            <a:p>
              <a:r>
                <a:rPr lang="en-US" sz="1000" dirty="0" err="1">
                  <a:solidFill>
                    <a:srgbClr val="00CC66"/>
                  </a:solidFill>
                </a:rPr>
                <a:t>RstB</a:t>
              </a:r>
              <a:endParaRPr lang="en-US" sz="1000" dirty="0">
                <a:solidFill>
                  <a:srgbClr val="00CC66"/>
                </a:solidFill>
              </a:endParaRPr>
            </a:p>
            <a:p>
              <a:r>
                <a:rPr lang="en-US" sz="1000" dirty="0"/>
                <a:t>Clk1</a:t>
              </a:r>
            </a:p>
          </p:txBody>
        </p: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48328E6-2C26-8A22-E255-AA2CACDEC5E5}"/>
                </a:ext>
              </a:extLst>
            </p:cNvPr>
            <p:cNvCxnSpPr/>
            <p:nvPr/>
          </p:nvCxnSpPr>
          <p:spPr>
            <a:xfrm>
              <a:off x="607082" y="1531620"/>
              <a:ext cx="0" cy="115443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D7649A2-39A3-BC1A-37F6-C5A6895C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133" y="2619718"/>
              <a:ext cx="6656319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8AF50C-6175-755D-0A2D-67964240A4F0}"/>
                </a:ext>
              </a:extLst>
            </p:cNvPr>
            <p:cNvCxnSpPr/>
            <p:nvPr/>
          </p:nvCxnSpPr>
          <p:spPr>
            <a:xfrm>
              <a:off x="571500" y="1600101"/>
              <a:ext cx="780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06F8C933-5353-DB35-E8B0-B0EBB6329A30}"/>
                </a:ext>
              </a:extLst>
            </p:cNvPr>
            <p:cNvSpPr txBox="1"/>
            <p:nvPr/>
          </p:nvSpPr>
          <p:spPr>
            <a:xfrm>
              <a:off x="146630" y="1468130"/>
              <a:ext cx="36580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Vcc</a:t>
              </a:r>
              <a:endParaRPr lang="en-US" sz="1000" dirty="0"/>
            </a:p>
          </p:txBody>
        </p: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9822BFF-9352-47F2-4877-A0D1D8AEC1AB}"/>
                </a:ext>
              </a:extLst>
            </p:cNvPr>
            <p:cNvCxnSpPr/>
            <p:nvPr/>
          </p:nvCxnSpPr>
          <p:spPr>
            <a:xfrm>
              <a:off x="571500" y="2103021"/>
              <a:ext cx="780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8834C5EE-54F0-2AD7-1C3C-5A996A653438}"/>
                </a:ext>
              </a:extLst>
            </p:cNvPr>
            <p:cNvSpPr txBox="1"/>
            <p:nvPr/>
          </p:nvSpPr>
          <p:spPr>
            <a:xfrm>
              <a:off x="568582" y="1992933"/>
              <a:ext cx="325730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~2V</a:t>
              </a:r>
            </a:p>
          </p:txBody>
        </p: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B8AA83B6-D163-2E3D-F9C9-2C0321F8D0C3}"/>
                </a:ext>
              </a:extLst>
            </p:cNvPr>
            <p:cNvGrpSpPr/>
            <p:nvPr/>
          </p:nvGrpSpPr>
          <p:grpSpPr>
            <a:xfrm>
              <a:off x="6040118" y="1368201"/>
              <a:ext cx="1002366" cy="176741"/>
              <a:chOff x="6040118" y="1291389"/>
              <a:chExt cx="1002366" cy="176741"/>
            </a:xfrm>
          </p:grpSpPr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059F63C9-F038-3335-2665-24EEDEE0AF5F}"/>
                  </a:ext>
                </a:extLst>
              </p:cNvPr>
              <p:cNvCxnSpPr/>
              <p:nvPr/>
            </p:nvCxnSpPr>
            <p:spPr>
              <a:xfrm>
                <a:off x="6040118" y="1379621"/>
                <a:ext cx="1002366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7A51ACAD-8F85-6571-FC8D-1C37DCCB2088}"/>
                  </a:ext>
                </a:extLst>
              </p:cNvPr>
              <p:cNvCxnSpPr/>
              <p:nvPr/>
            </p:nvCxnSpPr>
            <p:spPr>
              <a:xfrm>
                <a:off x="6040118" y="1291389"/>
                <a:ext cx="0" cy="1767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D04FF43-9DD7-75E6-8F02-CDB8B28E1D24}"/>
                </a:ext>
              </a:extLst>
            </p:cNvPr>
            <p:cNvCxnSpPr/>
            <p:nvPr/>
          </p:nvCxnSpPr>
          <p:spPr>
            <a:xfrm>
              <a:off x="5037751" y="1456970"/>
              <a:ext cx="1002366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A2E2ADCA-BAA9-8CB1-4A90-E2906A156C78}"/>
                </a:ext>
              </a:extLst>
            </p:cNvPr>
            <p:cNvSpPr txBox="1"/>
            <p:nvPr/>
          </p:nvSpPr>
          <p:spPr>
            <a:xfrm>
              <a:off x="5309498" y="1272326"/>
              <a:ext cx="57900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 reset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5DDAD061-981A-866E-AE87-FB0BAA2411FC}"/>
                </a:ext>
              </a:extLst>
            </p:cNvPr>
            <p:cNvSpPr txBox="1"/>
            <p:nvPr/>
          </p:nvSpPr>
          <p:spPr>
            <a:xfrm>
              <a:off x="6065725" y="1274624"/>
              <a:ext cx="80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Operational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2BBD6B-8054-77BD-81F7-CDC45CC06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61" y="2120460"/>
              <a:ext cx="1765980" cy="459280"/>
            </a:xfrm>
            <a:prstGeom prst="line">
              <a:avLst/>
            </a:prstGeom>
            <a:ln w="12700"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494609-076E-F66B-E617-11DC1B99CBDE}"/>
                </a:ext>
              </a:extLst>
            </p:cNvPr>
            <p:cNvCxnSpPr>
              <a:cxnSpLocks/>
            </p:cNvCxnSpPr>
            <p:nvPr/>
          </p:nvCxnSpPr>
          <p:spPr>
            <a:xfrm>
              <a:off x="2396413" y="2130005"/>
              <a:ext cx="0" cy="393062"/>
            </a:xfrm>
            <a:prstGeom prst="line">
              <a:avLst/>
            </a:prstGeom>
            <a:ln w="12700">
              <a:solidFill>
                <a:srgbClr val="00CC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19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CD1D369-58CC-623E-7F57-007176BE5226}"/>
              </a:ext>
            </a:extLst>
          </p:cNvPr>
          <p:cNvGrpSpPr/>
          <p:nvPr/>
        </p:nvGrpSpPr>
        <p:grpSpPr>
          <a:xfrm>
            <a:off x="1297355" y="1034069"/>
            <a:ext cx="10514868" cy="211161"/>
            <a:chOff x="1297355" y="686935"/>
            <a:chExt cx="10514868" cy="21116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B474175-9E33-48F7-39E3-4C116CF871FE}"/>
                </a:ext>
              </a:extLst>
            </p:cNvPr>
            <p:cNvGrpSpPr/>
            <p:nvPr/>
          </p:nvGrpSpPr>
          <p:grpSpPr>
            <a:xfrm>
              <a:off x="1297355" y="687754"/>
              <a:ext cx="1828800" cy="209062"/>
              <a:chOff x="2438400" y="685798"/>
              <a:chExt cx="7319109" cy="91440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B143E2A-23C2-4C52-E06F-2147F801C525}"/>
                  </a:ext>
                </a:extLst>
              </p:cNvPr>
              <p:cNvGrpSpPr/>
              <p:nvPr/>
            </p:nvGrpSpPr>
            <p:grpSpPr>
              <a:xfrm>
                <a:off x="2438400" y="685800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011F6AE4-2F74-0B75-0FDD-03AB1D86D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12CABA9-50C6-9DD0-8147-89418C1D1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417EAA4-72D1-531B-5210-886019C6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1A8D89B-87F8-DE26-2403-4B46E909E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8268674-3E53-A788-3921-18016C4504FE}"/>
                  </a:ext>
                </a:extLst>
              </p:cNvPr>
              <p:cNvGrpSpPr/>
              <p:nvPr/>
            </p:nvGrpSpPr>
            <p:grpSpPr>
              <a:xfrm>
                <a:off x="4267200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C8B3D7A-C8AF-570C-0ECA-C8CDE6BB7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86920F7-063D-A7C2-57B8-A557B1AC2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A0E5EC5-0003-0621-D97B-489E37CBC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DFF65FB-250D-B839-0C2E-2C78F9FDD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7D8116A-9F84-F15C-241F-AD4837F769E9}"/>
                  </a:ext>
                </a:extLst>
              </p:cNvPr>
              <p:cNvGrpSpPr/>
              <p:nvPr/>
            </p:nvGrpSpPr>
            <p:grpSpPr>
              <a:xfrm>
                <a:off x="6096001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A15D44E-320D-66E6-5C6F-DB8B602FD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91B3F26-6B51-0D07-C24C-85028F1AB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42B7606-F9FD-67BF-5D03-C5CF2F552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150C96C-84A3-AEA7-74CC-4EB36CDBF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26CFA16-EFF0-4932-FEC8-0D5482BF1596}"/>
                  </a:ext>
                </a:extLst>
              </p:cNvPr>
              <p:cNvGrpSpPr/>
              <p:nvPr/>
            </p:nvGrpSpPr>
            <p:grpSpPr>
              <a:xfrm>
                <a:off x="7928709" y="685798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1726F0-7E25-3FA4-BDFF-53F9D7030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51E0FBD-9F9E-E13A-DB8F-23B7C00A8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6785906-7A44-70FA-9DE5-75DE8A1B4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13D26BC-0D2E-7D06-ACDE-AFFBB0812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AF26E2C-DB5C-ECFA-B841-EBF504B53E7D}"/>
                </a:ext>
              </a:extLst>
            </p:cNvPr>
            <p:cNvGrpSpPr/>
            <p:nvPr/>
          </p:nvGrpSpPr>
          <p:grpSpPr>
            <a:xfrm>
              <a:off x="3124611" y="686935"/>
              <a:ext cx="1828800" cy="209062"/>
              <a:chOff x="2438400" y="685798"/>
              <a:chExt cx="7319109" cy="91440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FDEBE63-2920-4170-2117-66BC036D72EA}"/>
                  </a:ext>
                </a:extLst>
              </p:cNvPr>
              <p:cNvGrpSpPr/>
              <p:nvPr/>
            </p:nvGrpSpPr>
            <p:grpSpPr>
              <a:xfrm>
                <a:off x="2438400" y="685800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B4B241-B8A6-59A7-B0EE-7BA2EDCDD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1EA89E8-5E6B-B45C-F25C-941593DB2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5294F8F-70E3-5371-209A-4FAAE9BDF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5454386-EF83-57D5-6B4B-06BA56966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2D6EEAA-666D-4941-CC6B-BB8C1CD79C06}"/>
                  </a:ext>
                </a:extLst>
              </p:cNvPr>
              <p:cNvGrpSpPr/>
              <p:nvPr/>
            </p:nvGrpSpPr>
            <p:grpSpPr>
              <a:xfrm>
                <a:off x="4267200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D2D4AC1-32B8-C39E-7FBC-3B8ACCAD2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030A667-643C-2934-C53C-8F738E3D9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7C6D068-DDC2-BE16-069C-6339DF304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B6D7E70-4637-5B59-A33B-A7DCB9CA4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4851431-0A41-0481-D6EF-79CA866C71BA}"/>
                  </a:ext>
                </a:extLst>
              </p:cNvPr>
              <p:cNvGrpSpPr/>
              <p:nvPr/>
            </p:nvGrpSpPr>
            <p:grpSpPr>
              <a:xfrm>
                <a:off x="6096001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B29C130-EE97-2E19-277E-727ED9A8F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F1C2BDB-C5BA-EDD8-6F20-0AC9AA98D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896F6AF-949C-5066-2A5C-13CACFFF0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29E5F99-6DF7-F3CE-B33D-6D88BA94B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E1C7D06-50DA-5066-441D-E7CD9D62C196}"/>
                  </a:ext>
                </a:extLst>
              </p:cNvPr>
              <p:cNvGrpSpPr/>
              <p:nvPr/>
            </p:nvGrpSpPr>
            <p:grpSpPr>
              <a:xfrm>
                <a:off x="7928709" y="685798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C61EDB2-3239-2DA3-7094-9E4203060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334EBA7-1EF8-9376-90AA-A52754125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E83EB99-FE3F-FEA3-500B-D7E077B64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49B4728-DAA9-8AC6-2E92-B02D0B7F8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F672E7-2B9F-6F82-F024-2906FA6959EA}"/>
                </a:ext>
              </a:extLst>
            </p:cNvPr>
            <p:cNvGrpSpPr/>
            <p:nvPr/>
          </p:nvGrpSpPr>
          <p:grpSpPr>
            <a:xfrm>
              <a:off x="4953319" y="687754"/>
              <a:ext cx="1828800" cy="209062"/>
              <a:chOff x="2438400" y="685798"/>
              <a:chExt cx="7319109" cy="91440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17BC2FC-7D23-26B3-7530-972FC6C11D83}"/>
                  </a:ext>
                </a:extLst>
              </p:cNvPr>
              <p:cNvGrpSpPr/>
              <p:nvPr/>
            </p:nvGrpSpPr>
            <p:grpSpPr>
              <a:xfrm>
                <a:off x="2438400" y="685800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0069C3B-72EE-1B80-B307-EFE19A727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2A17C98-9380-EC7C-2B49-B3AFE65F8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916281-93B0-51FD-E04E-907BBB07B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E4392524-7ACB-E4BE-8051-AE40647F8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C6C1B7D-7E20-4F2F-F160-60CF024943B5}"/>
                  </a:ext>
                </a:extLst>
              </p:cNvPr>
              <p:cNvGrpSpPr/>
              <p:nvPr/>
            </p:nvGrpSpPr>
            <p:grpSpPr>
              <a:xfrm>
                <a:off x="4267200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936C810-09AD-8BD3-66F0-E75D31AD3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C6CCC22-E470-F401-8D6A-3F9B01D80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63F28E3-6CE5-8BB2-520E-FCCDF9724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438B9C5-E956-802E-1388-01300CC40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4943472-1418-CFF6-4BB3-B56B83989131}"/>
                  </a:ext>
                </a:extLst>
              </p:cNvPr>
              <p:cNvGrpSpPr/>
              <p:nvPr/>
            </p:nvGrpSpPr>
            <p:grpSpPr>
              <a:xfrm>
                <a:off x="6096001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0B6B0BE-6E49-BBE4-2AE3-E6768939F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FBFB303-FC5D-1229-A0D6-A831E2F51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22A33CFE-7F59-F78C-2354-03B3AEF05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7EF82E9-D1D1-84D5-CD75-2585CD9D2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8539D39-62B0-E88C-C539-6D64AF86E5B8}"/>
                  </a:ext>
                </a:extLst>
              </p:cNvPr>
              <p:cNvGrpSpPr/>
              <p:nvPr/>
            </p:nvGrpSpPr>
            <p:grpSpPr>
              <a:xfrm>
                <a:off x="7928709" y="685798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D07EB3D-9ED6-CF78-CAD1-1B682547C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F136EF2-BA4D-A2F3-7954-0C155CB77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CD851A-60B9-406E-12A4-420B4742AC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9D5BAC5-87BC-3D70-4387-08E706B21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8763697-B46F-7748-B865-BEACF0C6EDAD}"/>
                </a:ext>
              </a:extLst>
            </p:cNvPr>
            <p:cNvGrpSpPr/>
            <p:nvPr/>
          </p:nvGrpSpPr>
          <p:grpSpPr>
            <a:xfrm>
              <a:off x="6785104" y="689034"/>
              <a:ext cx="1828800" cy="209062"/>
              <a:chOff x="2438400" y="685798"/>
              <a:chExt cx="7319109" cy="9144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ACAE0A7-ABE5-DFD4-E34C-A1E8E881D53C}"/>
                  </a:ext>
                </a:extLst>
              </p:cNvPr>
              <p:cNvGrpSpPr/>
              <p:nvPr/>
            </p:nvGrpSpPr>
            <p:grpSpPr>
              <a:xfrm>
                <a:off x="2438400" y="685800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DE60489-778A-B614-D702-ECD3C57DB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8CE9ADB-D3F2-C90E-3C7A-3163349FF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FF06C79-A2BE-56AF-85C5-E8328482A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A85814A9-E124-1FD2-3F32-054A0C0D3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2333747-59AB-9818-8048-92836E003B4A}"/>
                  </a:ext>
                </a:extLst>
              </p:cNvPr>
              <p:cNvGrpSpPr/>
              <p:nvPr/>
            </p:nvGrpSpPr>
            <p:grpSpPr>
              <a:xfrm>
                <a:off x="4267200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9BCD4C3-A27B-DB09-B34C-9BDA1E31C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A1476F9-8BB2-A364-A17A-EAA99F32D6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DA36A11-D19B-7222-51FE-F2C421765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515C285-176E-B023-F631-AB68625B2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EAE225E-FBB8-3209-9C4B-87D10D08CB3B}"/>
                  </a:ext>
                </a:extLst>
              </p:cNvPr>
              <p:cNvGrpSpPr/>
              <p:nvPr/>
            </p:nvGrpSpPr>
            <p:grpSpPr>
              <a:xfrm>
                <a:off x="6096001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CF02CAC0-F5F4-4577-6A26-D680DEA2F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A61D503-DB93-A67D-834C-7A556A68D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E9F7247B-48B6-3B89-014B-27FEB882D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87E2656-DAE7-50FA-43D8-B0AD780A41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D6D994D-125B-773E-8ECB-2B5BA838EE58}"/>
                  </a:ext>
                </a:extLst>
              </p:cNvPr>
              <p:cNvGrpSpPr/>
              <p:nvPr/>
            </p:nvGrpSpPr>
            <p:grpSpPr>
              <a:xfrm>
                <a:off x="7928709" y="685798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E81C11D-7215-E972-CFB0-3B19C5BF1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C8655AC-0265-9EC1-A20D-336E0570E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91D0DADA-DBFC-EE59-ABAD-E946AD3EF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159728B-1ADD-C45D-9011-E4F22ACF5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7D20F09-5C49-A806-8ABE-3B9DF0C48E80}"/>
                </a:ext>
              </a:extLst>
            </p:cNvPr>
            <p:cNvGrpSpPr/>
            <p:nvPr/>
          </p:nvGrpSpPr>
          <p:grpSpPr>
            <a:xfrm>
              <a:off x="8612486" y="687754"/>
              <a:ext cx="1828800" cy="209062"/>
              <a:chOff x="2438400" y="685798"/>
              <a:chExt cx="7319109" cy="91440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2808B0F-3D53-2076-A2F4-1EE628555506}"/>
                  </a:ext>
                </a:extLst>
              </p:cNvPr>
              <p:cNvGrpSpPr/>
              <p:nvPr/>
            </p:nvGrpSpPr>
            <p:grpSpPr>
              <a:xfrm>
                <a:off x="2438400" y="685800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D8FD44-84C4-09EC-C215-B6BEE9531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18106F8-4867-7DA6-2AD7-E92920331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AD4667F2-B668-023E-B1BD-67125079F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8B3D456-D266-67E1-752C-F831955A17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B1AC9D0-2E6E-5179-D550-89333132DD25}"/>
                  </a:ext>
                </a:extLst>
              </p:cNvPr>
              <p:cNvGrpSpPr/>
              <p:nvPr/>
            </p:nvGrpSpPr>
            <p:grpSpPr>
              <a:xfrm>
                <a:off x="4267200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75AB69C-78F3-39E8-097A-33D0B0C17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09288B7-D85D-B683-875D-F877F937C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AAD49B9-74DF-A868-AE54-5206EDBA6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4BA786B9-77FA-DDEE-1485-2709D68EF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3144B47-CBB4-4789-5888-33F3EB1D7808}"/>
                  </a:ext>
                </a:extLst>
              </p:cNvPr>
              <p:cNvGrpSpPr/>
              <p:nvPr/>
            </p:nvGrpSpPr>
            <p:grpSpPr>
              <a:xfrm>
                <a:off x="6096001" y="685799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4409AC8-EEBA-0C3B-06B9-19B4AF1B7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A56A05E-5F2F-5655-F5C8-BB2B4F82A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C04D5E5-037E-8D41-CB27-43B5FFC1B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8E61C09-67DE-0E90-A85F-21C7A34D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954E569-8923-CDE9-0066-AB7ADA665772}"/>
                  </a:ext>
                </a:extLst>
              </p:cNvPr>
              <p:cNvGrpSpPr/>
              <p:nvPr/>
            </p:nvGrpSpPr>
            <p:grpSpPr>
              <a:xfrm>
                <a:off x="7928709" y="685798"/>
                <a:ext cx="1828800" cy="914400"/>
                <a:chOff x="2438400" y="685800"/>
                <a:chExt cx="1828800" cy="91440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63F4467-A462-9079-B536-A2BE5D776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F18EFBBB-6756-9F8C-41D1-D8E93F2E4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21AC7B6-C866-EE3E-B974-91CDEBFD0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C156BD7-66BC-5B9E-5F3A-CF4E1C9DF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05CDA38-8B45-78B8-C556-F412B202764F}"/>
                </a:ext>
              </a:extLst>
            </p:cNvPr>
            <p:cNvGrpSpPr/>
            <p:nvPr/>
          </p:nvGrpSpPr>
          <p:grpSpPr>
            <a:xfrm>
              <a:off x="10441355" y="687171"/>
              <a:ext cx="456956" cy="209062"/>
              <a:chOff x="2438400" y="685800"/>
              <a:chExt cx="1828800" cy="91440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40499A5-5BAB-72DC-2D51-8D0E98B2E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400" y="1600200"/>
                <a:ext cx="914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4B51CDE-665F-5153-B69E-F65AAF404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685800"/>
                <a:ext cx="0" cy="9144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34F16DB-5612-7FBF-639D-F3D360272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800" y="685800"/>
                <a:ext cx="914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4F3D9EC-9B80-2CAA-2A08-DAAF29B4F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685800"/>
                <a:ext cx="0" cy="91440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A15CD92-E94A-F229-9C5F-8FC7806E322C}"/>
                </a:ext>
              </a:extLst>
            </p:cNvPr>
            <p:cNvGrpSpPr/>
            <p:nvPr/>
          </p:nvGrpSpPr>
          <p:grpSpPr>
            <a:xfrm>
              <a:off x="10898311" y="687171"/>
              <a:ext cx="913912" cy="209062"/>
              <a:chOff x="10898311" y="687171"/>
              <a:chExt cx="913912" cy="209062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DC68068-4566-A193-8255-D0B4873AFC6D}"/>
                  </a:ext>
                </a:extLst>
              </p:cNvPr>
              <p:cNvGrpSpPr/>
              <p:nvPr/>
            </p:nvGrpSpPr>
            <p:grpSpPr>
              <a:xfrm>
                <a:off x="10898311" y="687171"/>
                <a:ext cx="456956" cy="209062"/>
                <a:chOff x="2438400" y="685800"/>
                <a:chExt cx="1828800" cy="91440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E3BDB52C-ABC3-CAE2-E9F6-FE0D088DA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0369E636-CC71-A5B1-472D-091CF32B4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63FB0A4-A452-94A8-A7E8-1A3DFA8D8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0B153AE9-C67A-15DA-E9E2-20A7A1D8A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C6B2FA-1B15-148F-F276-67483C9C6DDE}"/>
                  </a:ext>
                </a:extLst>
              </p:cNvPr>
              <p:cNvGrpSpPr/>
              <p:nvPr/>
            </p:nvGrpSpPr>
            <p:grpSpPr>
              <a:xfrm>
                <a:off x="11355267" y="687171"/>
                <a:ext cx="456956" cy="209062"/>
                <a:chOff x="2438400" y="685800"/>
                <a:chExt cx="1828800" cy="914400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79936C1-F4ED-7263-B043-F3E3AE860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8400" y="16002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A6341D71-71DD-DBCD-F553-C767ECBDC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106797D-9326-C8D9-C4C3-098E7EA92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52800" y="6858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A205D35-94A7-F94A-4095-874E88BFF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685800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956A227D-87A3-F9DF-E0D3-763F32FB51C7}"/>
              </a:ext>
            </a:extLst>
          </p:cNvPr>
          <p:cNvSpPr txBox="1"/>
          <p:nvPr/>
        </p:nvSpPr>
        <p:spPr>
          <a:xfrm>
            <a:off x="1522166" y="788084"/>
            <a:ext cx="16690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           p4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70FE035-9915-519D-929C-9C99A5A95410}"/>
              </a:ext>
            </a:extLst>
          </p:cNvPr>
          <p:cNvSpPr txBox="1"/>
          <p:nvPr/>
        </p:nvSpPr>
        <p:spPr>
          <a:xfrm>
            <a:off x="3312866" y="792313"/>
            <a:ext cx="16690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           p4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EB33CB2-51D6-7FB4-2DB6-C70DDD06DF28}"/>
              </a:ext>
            </a:extLst>
          </p:cNvPr>
          <p:cNvSpPr txBox="1"/>
          <p:nvPr/>
        </p:nvSpPr>
        <p:spPr>
          <a:xfrm>
            <a:off x="6976109" y="788083"/>
            <a:ext cx="16690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           p4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0623ED7-B007-FF7D-368C-CB409FF4F7A5}"/>
              </a:ext>
            </a:extLst>
          </p:cNvPr>
          <p:cNvSpPr txBox="1"/>
          <p:nvPr/>
        </p:nvSpPr>
        <p:spPr>
          <a:xfrm>
            <a:off x="5159159" y="788084"/>
            <a:ext cx="16690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           p4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B1BDB9B-5170-452A-6FC0-0D8BDC113DEA}"/>
              </a:ext>
            </a:extLst>
          </p:cNvPr>
          <p:cNvSpPr txBox="1"/>
          <p:nvPr/>
        </p:nvSpPr>
        <p:spPr>
          <a:xfrm>
            <a:off x="10618888" y="788083"/>
            <a:ext cx="12186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514664-CEBE-C8B1-564E-244C839869D6}"/>
              </a:ext>
            </a:extLst>
          </p:cNvPr>
          <p:cNvSpPr txBox="1"/>
          <p:nvPr/>
        </p:nvSpPr>
        <p:spPr>
          <a:xfrm>
            <a:off x="8822402" y="788083"/>
            <a:ext cx="166904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p1           p2           p3           p4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6251908-4D5D-792C-F8E2-6EB974380AB8}"/>
              </a:ext>
            </a:extLst>
          </p:cNvPr>
          <p:cNvGrpSpPr/>
          <p:nvPr/>
        </p:nvGrpSpPr>
        <p:grpSpPr>
          <a:xfrm>
            <a:off x="3347794" y="1351910"/>
            <a:ext cx="1825626" cy="246331"/>
            <a:chOff x="3347794" y="1004776"/>
            <a:chExt cx="1825626" cy="246331"/>
          </a:xfrm>
        </p:grpSpPr>
        <p:sp>
          <p:nvSpPr>
            <p:cNvPr id="325" name="Hexagon 324">
              <a:extLst>
                <a:ext uri="{FF2B5EF4-FFF2-40B4-BE49-F238E27FC236}">
                  <a16:creationId xmlns:a16="http://schemas.microsoft.com/office/drawing/2014/main" id="{ABB8CEE5-A1FC-542F-0EB5-639C53FA1023}"/>
                </a:ext>
              </a:extLst>
            </p:cNvPr>
            <p:cNvSpPr/>
            <p:nvPr/>
          </p:nvSpPr>
          <p:spPr>
            <a:xfrm>
              <a:off x="33477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6" name="Hexagon 325">
              <a:extLst>
                <a:ext uri="{FF2B5EF4-FFF2-40B4-BE49-F238E27FC236}">
                  <a16:creationId xmlns:a16="http://schemas.microsoft.com/office/drawing/2014/main" id="{DB61E00F-AA09-4D4C-8B50-F8AEE52120BC}"/>
                </a:ext>
              </a:extLst>
            </p:cNvPr>
            <p:cNvSpPr/>
            <p:nvPr/>
          </p:nvSpPr>
          <p:spPr>
            <a:xfrm>
              <a:off x="38049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7" name="Hexagon 326">
              <a:extLst>
                <a:ext uri="{FF2B5EF4-FFF2-40B4-BE49-F238E27FC236}">
                  <a16:creationId xmlns:a16="http://schemas.microsoft.com/office/drawing/2014/main" id="{D716306A-38A1-863F-0A1C-84F45E92E7A8}"/>
                </a:ext>
              </a:extLst>
            </p:cNvPr>
            <p:cNvSpPr/>
            <p:nvPr/>
          </p:nvSpPr>
          <p:spPr>
            <a:xfrm>
              <a:off x="4262193" y="1004886"/>
              <a:ext cx="911227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1" name="Hexagon 330">
            <a:extLst>
              <a:ext uri="{FF2B5EF4-FFF2-40B4-BE49-F238E27FC236}">
                <a16:creationId xmlns:a16="http://schemas.microsoft.com/office/drawing/2014/main" id="{44E37616-A9A5-0342-D075-7F8337461A49}"/>
              </a:ext>
            </a:extLst>
          </p:cNvPr>
          <p:cNvSpPr/>
          <p:nvPr/>
        </p:nvSpPr>
        <p:spPr>
          <a:xfrm>
            <a:off x="1522166" y="1669515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5" name="Hexagon 334">
            <a:extLst>
              <a:ext uri="{FF2B5EF4-FFF2-40B4-BE49-F238E27FC236}">
                <a16:creationId xmlns:a16="http://schemas.microsoft.com/office/drawing/2014/main" id="{24575B0B-6592-A692-2115-3B1AF68A3D40}"/>
              </a:ext>
            </a:extLst>
          </p:cNvPr>
          <p:cNvSpPr/>
          <p:nvPr/>
        </p:nvSpPr>
        <p:spPr>
          <a:xfrm>
            <a:off x="1979366" y="1975481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6" name="Hexagon 335">
            <a:extLst>
              <a:ext uri="{FF2B5EF4-FFF2-40B4-BE49-F238E27FC236}">
                <a16:creationId xmlns:a16="http://schemas.microsoft.com/office/drawing/2014/main" id="{A0ABBE72-CAC6-E54B-34EC-F537835CD056}"/>
              </a:ext>
            </a:extLst>
          </p:cNvPr>
          <p:cNvSpPr/>
          <p:nvPr/>
        </p:nvSpPr>
        <p:spPr>
          <a:xfrm>
            <a:off x="2436566" y="2282557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50DF75B9-62B0-03F7-ED2F-69423FEF1C46}"/>
              </a:ext>
            </a:extLst>
          </p:cNvPr>
          <p:cNvGrpSpPr/>
          <p:nvPr/>
        </p:nvGrpSpPr>
        <p:grpSpPr>
          <a:xfrm>
            <a:off x="1979366" y="2592353"/>
            <a:ext cx="1825628" cy="251331"/>
            <a:chOff x="1979366" y="2245219"/>
            <a:chExt cx="1825628" cy="251331"/>
          </a:xfrm>
        </p:grpSpPr>
        <p:sp>
          <p:nvSpPr>
            <p:cNvPr id="337" name="Hexagon 336">
              <a:extLst>
                <a:ext uri="{FF2B5EF4-FFF2-40B4-BE49-F238E27FC236}">
                  <a16:creationId xmlns:a16="http://schemas.microsoft.com/office/drawing/2014/main" id="{EB3503DF-0E5D-FADC-CA0C-A9BDE614D345}"/>
                </a:ext>
              </a:extLst>
            </p:cNvPr>
            <p:cNvSpPr/>
            <p:nvPr/>
          </p:nvSpPr>
          <p:spPr>
            <a:xfrm>
              <a:off x="1979366" y="2250329"/>
              <a:ext cx="1825628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129F9E55-AD82-F1A7-4087-F36ED44DB22D}"/>
                </a:ext>
              </a:extLst>
            </p:cNvPr>
            <p:cNvGrpSpPr/>
            <p:nvPr/>
          </p:nvGrpSpPr>
          <p:grpSpPr>
            <a:xfrm>
              <a:off x="2369741" y="2245220"/>
              <a:ext cx="130478" cy="250771"/>
              <a:chOff x="1910443" y="2678483"/>
              <a:chExt cx="130478" cy="250771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3DF2CB8-4866-A59C-310A-9349007643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0443" y="2683033"/>
                <a:ext cx="130478" cy="2462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9CCD91E-F010-94DD-4211-79EDC3E64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443" y="2678483"/>
                <a:ext cx="130478" cy="25077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298D75F9-6ED1-10AB-48AD-4042262C4F7C}"/>
                </a:ext>
              </a:extLst>
            </p:cNvPr>
            <p:cNvGrpSpPr/>
            <p:nvPr/>
          </p:nvGrpSpPr>
          <p:grpSpPr>
            <a:xfrm>
              <a:off x="2760116" y="2245219"/>
              <a:ext cx="130478" cy="250771"/>
              <a:chOff x="1910443" y="2678483"/>
              <a:chExt cx="130478" cy="250771"/>
            </a:xfrm>
          </p:grpSpPr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15075D1-8CF9-32DC-6C5E-F048CC637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0443" y="2683033"/>
                <a:ext cx="130478" cy="2462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1DF05F-1BB5-AD4C-60FA-D49A5953A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443" y="2678483"/>
                <a:ext cx="130478" cy="25077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0B502DB0-BD5B-F33F-CD9C-93771F3B146B}"/>
              </a:ext>
            </a:extLst>
          </p:cNvPr>
          <p:cNvGrpSpPr/>
          <p:nvPr/>
        </p:nvGrpSpPr>
        <p:grpSpPr>
          <a:xfrm>
            <a:off x="1522166" y="1351351"/>
            <a:ext cx="1825628" cy="253478"/>
            <a:chOff x="1522166" y="1004217"/>
            <a:chExt cx="1825628" cy="253478"/>
          </a:xfrm>
        </p:grpSpPr>
        <p:sp>
          <p:nvSpPr>
            <p:cNvPr id="316" name="Hexagon 315">
              <a:extLst>
                <a:ext uri="{FF2B5EF4-FFF2-40B4-BE49-F238E27FC236}">
                  <a16:creationId xmlns:a16="http://schemas.microsoft.com/office/drawing/2014/main" id="{BAEE8A61-004B-D253-5C85-BAAE7977E6BD}"/>
                </a:ext>
              </a:extLst>
            </p:cNvPr>
            <p:cNvSpPr/>
            <p:nvPr/>
          </p:nvSpPr>
          <p:spPr>
            <a:xfrm>
              <a:off x="1522166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" name="Hexagon 319">
              <a:extLst>
                <a:ext uri="{FF2B5EF4-FFF2-40B4-BE49-F238E27FC236}">
                  <a16:creationId xmlns:a16="http://schemas.microsoft.com/office/drawing/2014/main" id="{2AB71AA7-61D8-BDBD-5D10-2729850632C4}"/>
                </a:ext>
              </a:extLst>
            </p:cNvPr>
            <p:cNvSpPr/>
            <p:nvPr/>
          </p:nvSpPr>
          <p:spPr>
            <a:xfrm>
              <a:off x="1979366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" name="Hexagon 320">
              <a:extLst>
                <a:ext uri="{FF2B5EF4-FFF2-40B4-BE49-F238E27FC236}">
                  <a16:creationId xmlns:a16="http://schemas.microsoft.com/office/drawing/2014/main" id="{672D0836-00C5-3B23-6EED-C755FDAEF3D8}"/>
                </a:ext>
              </a:extLst>
            </p:cNvPr>
            <p:cNvSpPr/>
            <p:nvPr/>
          </p:nvSpPr>
          <p:spPr>
            <a:xfrm>
              <a:off x="2436566" y="1004886"/>
              <a:ext cx="911228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80ED2E2-064E-9ABD-1A3E-E0CAC895B538}"/>
                </a:ext>
              </a:extLst>
            </p:cNvPr>
            <p:cNvSpPr txBox="1"/>
            <p:nvPr/>
          </p:nvSpPr>
          <p:spPr>
            <a:xfrm>
              <a:off x="1586298" y="1004776"/>
              <a:ext cx="3241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D5B31E4F-7FEB-120E-9A67-372A781783EA}"/>
                </a:ext>
              </a:extLst>
            </p:cNvPr>
            <p:cNvSpPr txBox="1"/>
            <p:nvPr/>
          </p:nvSpPr>
          <p:spPr>
            <a:xfrm>
              <a:off x="2041912" y="1004217"/>
              <a:ext cx="3241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3F58747D-1942-E6FF-B7CA-0293517914F6}"/>
                </a:ext>
              </a:extLst>
            </p:cNvPr>
            <p:cNvSpPr txBox="1"/>
            <p:nvPr/>
          </p:nvSpPr>
          <p:spPr>
            <a:xfrm>
              <a:off x="2726126" y="1011474"/>
              <a:ext cx="3241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A3</a:t>
              </a:r>
            </a:p>
          </p:txBody>
        </p: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BB77CFA2-06EF-429E-E7A7-D99AF426B16C}"/>
              </a:ext>
            </a:extLst>
          </p:cNvPr>
          <p:cNvSpPr txBox="1"/>
          <p:nvPr/>
        </p:nvSpPr>
        <p:spPr>
          <a:xfrm>
            <a:off x="2073984" y="2625405"/>
            <a:ext cx="2984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D1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20C6C2F-AADC-5A96-A1D1-57BCF24E63D2}"/>
              </a:ext>
            </a:extLst>
          </p:cNvPr>
          <p:cNvSpPr txBox="1"/>
          <p:nvPr/>
        </p:nvSpPr>
        <p:spPr>
          <a:xfrm>
            <a:off x="2418648" y="2625405"/>
            <a:ext cx="4395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D1:D2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0F197126-527C-11BE-D009-A568AE92B82C}"/>
              </a:ext>
            </a:extLst>
          </p:cNvPr>
          <p:cNvSpPr txBox="1"/>
          <p:nvPr/>
        </p:nvSpPr>
        <p:spPr>
          <a:xfrm>
            <a:off x="3021720" y="2625405"/>
            <a:ext cx="58060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D1:D2:D3</a:t>
            </a:r>
          </a:p>
        </p:txBody>
      </p:sp>
      <p:sp>
        <p:nvSpPr>
          <p:cNvPr id="361" name="Hexagon 360">
            <a:extLst>
              <a:ext uri="{FF2B5EF4-FFF2-40B4-BE49-F238E27FC236}">
                <a16:creationId xmlns:a16="http://schemas.microsoft.com/office/drawing/2014/main" id="{DBD01E98-87D9-56F1-06CD-380FADF24E65}"/>
              </a:ext>
            </a:extLst>
          </p:cNvPr>
          <p:cNvSpPr/>
          <p:nvPr/>
        </p:nvSpPr>
        <p:spPr>
          <a:xfrm>
            <a:off x="1977780" y="3295947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D7C14E8-5824-B419-5CF0-A00E2C47A36F}"/>
              </a:ext>
            </a:extLst>
          </p:cNvPr>
          <p:cNvSpPr txBox="1"/>
          <p:nvPr/>
        </p:nvSpPr>
        <p:spPr>
          <a:xfrm>
            <a:off x="671168" y="3295947"/>
            <a:ext cx="5084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D[0:3]</a:t>
            </a:r>
          </a:p>
        </p:txBody>
      </p:sp>
      <p:sp>
        <p:nvSpPr>
          <p:cNvPr id="363" name="Hexagon 362">
            <a:extLst>
              <a:ext uri="{FF2B5EF4-FFF2-40B4-BE49-F238E27FC236}">
                <a16:creationId xmlns:a16="http://schemas.microsoft.com/office/drawing/2014/main" id="{91C6297C-0145-322D-A967-1C465902AEC8}"/>
              </a:ext>
            </a:extLst>
          </p:cNvPr>
          <p:cNvSpPr/>
          <p:nvPr/>
        </p:nvSpPr>
        <p:spPr>
          <a:xfrm>
            <a:off x="2898530" y="4061884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51A6DD7-3D11-0E9E-7587-C1B8CF71520E}"/>
              </a:ext>
            </a:extLst>
          </p:cNvPr>
          <p:cNvSpPr txBox="1"/>
          <p:nvPr/>
        </p:nvSpPr>
        <p:spPr>
          <a:xfrm>
            <a:off x="673964" y="4061884"/>
            <a:ext cx="5934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I[19:23]</a:t>
            </a:r>
          </a:p>
        </p:txBody>
      </p:sp>
      <p:sp>
        <p:nvSpPr>
          <p:cNvPr id="366" name="Hexagon 365">
            <a:extLst>
              <a:ext uri="{FF2B5EF4-FFF2-40B4-BE49-F238E27FC236}">
                <a16:creationId xmlns:a16="http://schemas.microsoft.com/office/drawing/2014/main" id="{D9129D05-4E09-52D6-BD76-9D32DC0BA588}"/>
              </a:ext>
            </a:extLst>
          </p:cNvPr>
          <p:cNvSpPr/>
          <p:nvPr/>
        </p:nvSpPr>
        <p:spPr>
          <a:xfrm>
            <a:off x="2895674" y="3678915"/>
            <a:ext cx="45720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FB7296F-AE45-160A-B72A-A210908BB627}"/>
              </a:ext>
            </a:extLst>
          </p:cNvPr>
          <p:cNvSpPr txBox="1"/>
          <p:nvPr/>
        </p:nvSpPr>
        <p:spPr>
          <a:xfrm>
            <a:off x="682299" y="3669167"/>
            <a:ext cx="5277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I[5:18]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D0D3E71-6575-9EAB-0AA3-1E6760FD6B44}"/>
              </a:ext>
            </a:extLst>
          </p:cNvPr>
          <p:cNvCxnSpPr>
            <a:cxnSpLocks/>
          </p:cNvCxnSpPr>
          <p:nvPr/>
        </p:nvCxnSpPr>
        <p:spPr>
          <a:xfrm>
            <a:off x="1521335" y="620672"/>
            <a:ext cx="0" cy="596023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F0F25CFA-4F1F-9D50-E7C7-04803CDDCA27}"/>
              </a:ext>
            </a:extLst>
          </p:cNvPr>
          <p:cNvCxnSpPr>
            <a:cxnSpLocks/>
          </p:cNvCxnSpPr>
          <p:nvPr/>
        </p:nvCxnSpPr>
        <p:spPr>
          <a:xfrm>
            <a:off x="3349868" y="618364"/>
            <a:ext cx="15612" cy="601796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Hexagon 374">
            <a:extLst>
              <a:ext uri="{FF2B5EF4-FFF2-40B4-BE49-F238E27FC236}">
                <a16:creationId xmlns:a16="http://schemas.microsoft.com/office/drawing/2014/main" id="{5EF42620-BCD5-698D-B306-92B37CA16DE6}"/>
              </a:ext>
            </a:extLst>
          </p:cNvPr>
          <p:cNvSpPr/>
          <p:nvPr/>
        </p:nvSpPr>
        <p:spPr>
          <a:xfrm>
            <a:off x="3350965" y="1669515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6" name="Hexagon 375">
            <a:extLst>
              <a:ext uri="{FF2B5EF4-FFF2-40B4-BE49-F238E27FC236}">
                <a16:creationId xmlns:a16="http://schemas.microsoft.com/office/drawing/2014/main" id="{AE170755-BCCE-C60D-97E0-3C1B638F66E2}"/>
              </a:ext>
            </a:extLst>
          </p:cNvPr>
          <p:cNvSpPr/>
          <p:nvPr/>
        </p:nvSpPr>
        <p:spPr>
          <a:xfrm>
            <a:off x="3808165" y="1975481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Hexagon 376">
            <a:extLst>
              <a:ext uri="{FF2B5EF4-FFF2-40B4-BE49-F238E27FC236}">
                <a16:creationId xmlns:a16="http://schemas.microsoft.com/office/drawing/2014/main" id="{94540B5C-9ACB-9564-0F2F-2F6FA6D039B9}"/>
              </a:ext>
            </a:extLst>
          </p:cNvPr>
          <p:cNvSpPr/>
          <p:nvPr/>
        </p:nvSpPr>
        <p:spPr>
          <a:xfrm>
            <a:off x="4265365" y="2282557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471547A1-C8B6-8983-AA0E-4FFEBFC96B87}"/>
              </a:ext>
            </a:extLst>
          </p:cNvPr>
          <p:cNvGrpSpPr/>
          <p:nvPr/>
        </p:nvGrpSpPr>
        <p:grpSpPr>
          <a:xfrm>
            <a:off x="3808165" y="2592353"/>
            <a:ext cx="1825628" cy="251331"/>
            <a:chOff x="1979366" y="2245219"/>
            <a:chExt cx="1825628" cy="251331"/>
          </a:xfrm>
        </p:grpSpPr>
        <p:sp>
          <p:nvSpPr>
            <p:cNvPr id="379" name="Hexagon 378">
              <a:extLst>
                <a:ext uri="{FF2B5EF4-FFF2-40B4-BE49-F238E27FC236}">
                  <a16:creationId xmlns:a16="http://schemas.microsoft.com/office/drawing/2014/main" id="{BA58F912-CF81-97F3-B4E8-51C66C5035C2}"/>
                </a:ext>
              </a:extLst>
            </p:cNvPr>
            <p:cNvSpPr/>
            <p:nvPr/>
          </p:nvSpPr>
          <p:spPr>
            <a:xfrm>
              <a:off x="1979366" y="2250329"/>
              <a:ext cx="1825628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FC8B002F-FF5B-6BD4-BB7F-9BD40E36A026}"/>
                </a:ext>
              </a:extLst>
            </p:cNvPr>
            <p:cNvGrpSpPr/>
            <p:nvPr/>
          </p:nvGrpSpPr>
          <p:grpSpPr>
            <a:xfrm>
              <a:off x="2369741" y="2245220"/>
              <a:ext cx="130478" cy="250771"/>
              <a:chOff x="1910443" y="2678483"/>
              <a:chExt cx="130478" cy="250771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940A3BF3-D9B9-B142-7750-974FC34ACF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0443" y="2683033"/>
                <a:ext cx="130478" cy="2462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F8BD529C-5F37-9BDC-EFDB-CF82E728B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443" y="2678483"/>
                <a:ext cx="130478" cy="25077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6D06A16-65B6-F7C9-CC50-348F3181F4EA}"/>
                </a:ext>
              </a:extLst>
            </p:cNvPr>
            <p:cNvGrpSpPr/>
            <p:nvPr/>
          </p:nvGrpSpPr>
          <p:grpSpPr>
            <a:xfrm>
              <a:off x="2760116" y="2245219"/>
              <a:ext cx="130478" cy="250771"/>
              <a:chOff x="1910443" y="2678483"/>
              <a:chExt cx="130478" cy="250771"/>
            </a:xfrm>
          </p:grpSpPr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98698C86-AB24-7AEA-CA61-DD9549D07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0443" y="2683033"/>
                <a:ext cx="130478" cy="2462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F80F5E78-91BB-6532-1D46-550564B32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443" y="2678483"/>
                <a:ext cx="130478" cy="25077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6" name="Hexagon 385">
            <a:extLst>
              <a:ext uri="{FF2B5EF4-FFF2-40B4-BE49-F238E27FC236}">
                <a16:creationId xmlns:a16="http://schemas.microsoft.com/office/drawing/2014/main" id="{91BE7C95-1AAB-898E-E957-CE358E17DC0F}"/>
              </a:ext>
            </a:extLst>
          </p:cNvPr>
          <p:cNvSpPr/>
          <p:nvPr/>
        </p:nvSpPr>
        <p:spPr>
          <a:xfrm>
            <a:off x="3806579" y="3295947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7" name="Hexagon 386">
            <a:extLst>
              <a:ext uri="{FF2B5EF4-FFF2-40B4-BE49-F238E27FC236}">
                <a16:creationId xmlns:a16="http://schemas.microsoft.com/office/drawing/2014/main" id="{DA3341F9-7C4F-F32D-C5D4-0697D71F915C}"/>
              </a:ext>
            </a:extLst>
          </p:cNvPr>
          <p:cNvSpPr/>
          <p:nvPr/>
        </p:nvSpPr>
        <p:spPr>
          <a:xfrm>
            <a:off x="4727329" y="4061884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Hexagon 387">
            <a:extLst>
              <a:ext uri="{FF2B5EF4-FFF2-40B4-BE49-F238E27FC236}">
                <a16:creationId xmlns:a16="http://schemas.microsoft.com/office/drawing/2014/main" id="{8EB7DA67-4C26-6821-E989-AF9B469B9CF9}"/>
              </a:ext>
            </a:extLst>
          </p:cNvPr>
          <p:cNvSpPr/>
          <p:nvPr/>
        </p:nvSpPr>
        <p:spPr>
          <a:xfrm>
            <a:off x="4734633" y="3678915"/>
            <a:ext cx="45720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711C5F96-F2AB-5FC9-2A94-6F7173C879D1}"/>
              </a:ext>
            </a:extLst>
          </p:cNvPr>
          <p:cNvCxnSpPr>
            <a:cxnSpLocks/>
          </p:cNvCxnSpPr>
          <p:nvPr/>
        </p:nvCxnSpPr>
        <p:spPr>
          <a:xfrm>
            <a:off x="5182805" y="615665"/>
            <a:ext cx="0" cy="6020662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8610609B-579E-9E54-D21C-51E7AD77B8C7}"/>
              </a:ext>
            </a:extLst>
          </p:cNvPr>
          <p:cNvSpPr txBox="1"/>
          <p:nvPr/>
        </p:nvSpPr>
        <p:spPr>
          <a:xfrm>
            <a:off x="677930" y="1351350"/>
            <a:ext cx="75533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uROMaddr</a:t>
            </a:r>
            <a:endParaRPr lang="en-US" sz="10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99DD9AE-23B9-EFC4-D626-D5FCDF3F557A}"/>
              </a:ext>
            </a:extLst>
          </p:cNvPr>
          <p:cNvSpPr txBox="1"/>
          <p:nvPr/>
        </p:nvSpPr>
        <p:spPr>
          <a:xfrm>
            <a:off x="681589" y="1669514"/>
            <a:ext cx="689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uInst</a:t>
            </a:r>
            <a:r>
              <a:rPr lang="en-US" sz="1000" dirty="0"/>
              <a:t>[0:7]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D3FCB7B3-46F3-5DF8-8C13-1C54938ACDE0}"/>
              </a:ext>
            </a:extLst>
          </p:cNvPr>
          <p:cNvSpPr txBox="1"/>
          <p:nvPr/>
        </p:nvSpPr>
        <p:spPr>
          <a:xfrm>
            <a:off x="681589" y="1975480"/>
            <a:ext cx="75533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uInst</a:t>
            </a:r>
            <a:r>
              <a:rPr lang="en-US" sz="1000" dirty="0"/>
              <a:t>[8:15]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8CE739F-29CF-4DD9-B84F-36C186A320E8}"/>
              </a:ext>
            </a:extLst>
          </p:cNvPr>
          <p:cNvSpPr txBox="1"/>
          <p:nvPr/>
        </p:nvSpPr>
        <p:spPr>
          <a:xfrm>
            <a:off x="681021" y="2282557"/>
            <a:ext cx="82105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uInst</a:t>
            </a:r>
            <a:r>
              <a:rPr lang="en-US" sz="1000" dirty="0"/>
              <a:t>[16:23]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E8FFC3F-C837-429D-9D45-D2493435A1BE}"/>
              </a:ext>
            </a:extLst>
          </p:cNvPr>
          <p:cNvSpPr txBox="1"/>
          <p:nvPr/>
        </p:nvSpPr>
        <p:spPr>
          <a:xfrm>
            <a:off x="686556" y="2610016"/>
            <a:ext cx="75533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uInst</a:t>
            </a:r>
            <a:r>
              <a:rPr lang="en-US" sz="1000" dirty="0"/>
              <a:t>[0:23]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78C7BE9-657A-29C1-FA8D-66499AC1DCBB}"/>
              </a:ext>
            </a:extLst>
          </p:cNvPr>
          <p:cNvSpPr txBox="1"/>
          <p:nvPr/>
        </p:nvSpPr>
        <p:spPr>
          <a:xfrm>
            <a:off x="1452026" y="4023922"/>
            <a:ext cx="82426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Clt3[0:2], </a:t>
            </a:r>
            <a:r>
              <a:rPr lang="en-US" sz="700" dirty="0" err="1"/>
              <a:t>KeyAck</a:t>
            </a:r>
            <a:r>
              <a:rPr lang="en-US" sz="700" dirty="0"/>
              <a:t>,</a:t>
            </a:r>
          </a:p>
          <a:p>
            <a:r>
              <a:rPr lang="en-US" sz="700" dirty="0" err="1"/>
              <a:t>HWIntEn</a:t>
            </a:r>
            <a:endParaRPr lang="en-US" sz="700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E4E63FE9-0798-464C-F63E-2BF9F2658096}"/>
              </a:ext>
            </a:extLst>
          </p:cNvPr>
          <p:cNvSpPr txBox="1"/>
          <p:nvPr/>
        </p:nvSpPr>
        <p:spPr>
          <a:xfrm>
            <a:off x="1453607" y="3319029"/>
            <a:ext cx="407484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D[0:3]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39DE5E3C-3A99-076F-948D-B0F847C4617C}"/>
              </a:ext>
            </a:extLst>
          </p:cNvPr>
          <p:cNvSpPr txBox="1"/>
          <p:nvPr/>
        </p:nvSpPr>
        <p:spPr>
          <a:xfrm>
            <a:off x="1459649" y="3643717"/>
            <a:ext cx="158329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Ctl1[0:2],</a:t>
            </a:r>
            <a:r>
              <a:rPr lang="en-US" sz="700" dirty="0" err="1"/>
              <a:t>Xcmd</a:t>
            </a:r>
            <a:r>
              <a:rPr lang="en-US" sz="700" dirty="0"/>
              <a:t>[0:1],</a:t>
            </a:r>
            <a:r>
              <a:rPr lang="en-US" sz="700" dirty="0" err="1"/>
              <a:t>Ycmd</a:t>
            </a:r>
            <a:r>
              <a:rPr lang="en-US" sz="700" dirty="0"/>
              <a:t>[0:1],</a:t>
            </a:r>
          </a:p>
          <a:p>
            <a:r>
              <a:rPr lang="en-US" sz="700" dirty="0" err="1"/>
              <a:t>Qcmd</a:t>
            </a:r>
            <a:r>
              <a:rPr lang="en-US" sz="700" dirty="0"/>
              <a:t>[0:1], </a:t>
            </a:r>
            <a:r>
              <a:rPr lang="en-US" sz="700" dirty="0" err="1"/>
              <a:t>SubAddB</a:t>
            </a:r>
            <a:r>
              <a:rPr lang="en-US" sz="700" dirty="0"/>
              <a:t>, </a:t>
            </a:r>
            <a:r>
              <a:rPr lang="en-US" sz="700" dirty="0" err="1"/>
              <a:t>CarryEn</a:t>
            </a:r>
            <a:r>
              <a:rPr lang="en-US" sz="700" dirty="0"/>
              <a:t>, Ctl2[0:2],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DD05683F-41A9-2297-5763-B3B7F2387EAF}"/>
              </a:ext>
            </a:extLst>
          </p:cNvPr>
          <p:cNvSpPr txBox="1"/>
          <p:nvPr/>
        </p:nvSpPr>
        <p:spPr>
          <a:xfrm>
            <a:off x="2262344" y="1685857"/>
            <a:ext cx="3289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D1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58B46CAE-442B-A211-73D6-276BAC1BCD20}"/>
              </a:ext>
            </a:extLst>
          </p:cNvPr>
          <p:cNvSpPr txBox="1"/>
          <p:nvPr/>
        </p:nvSpPr>
        <p:spPr>
          <a:xfrm>
            <a:off x="2733820" y="1981678"/>
            <a:ext cx="3289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D2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7806A13B-AB4E-2C4B-C909-5D70619EEB53}"/>
              </a:ext>
            </a:extLst>
          </p:cNvPr>
          <p:cNvSpPr txBox="1"/>
          <p:nvPr/>
        </p:nvSpPr>
        <p:spPr>
          <a:xfrm>
            <a:off x="3164335" y="2292976"/>
            <a:ext cx="3289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D3</a:t>
            </a:r>
          </a:p>
        </p:txBody>
      </p: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5B45BFFD-8D02-F659-56F1-161D48D6499C}"/>
              </a:ext>
            </a:extLst>
          </p:cNvPr>
          <p:cNvGrpSpPr/>
          <p:nvPr/>
        </p:nvGrpSpPr>
        <p:grpSpPr>
          <a:xfrm>
            <a:off x="1525910" y="2952961"/>
            <a:ext cx="5481869" cy="204948"/>
            <a:chOff x="1525910" y="4231427"/>
            <a:chExt cx="5481869" cy="204948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2C6DA0E3-8146-4FDB-53DB-116661ED7AB6}"/>
                </a:ext>
              </a:extLst>
            </p:cNvPr>
            <p:cNvGrpSpPr/>
            <p:nvPr/>
          </p:nvGrpSpPr>
          <p:grpSpPr>
            <a:xfrm>
              <a:off x="1525910" y="4231427"/>
              <a:ext cx="1824931" cy="204948"/>
              <a:chOff x="1523061" y="134274"/>
              <a:chExt cx="1215082" cy="246219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9FBF048E-9FB9-A52D-D186-86F93A558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061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FA7A11DD-C0CE-662E-155E-25EA81159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3061" y="134274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2E87BD3-47BB-8C2A-FB9C-5D9482B55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8339F30-FD0E-CD31-5534-110DEACFC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380492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4993957F-B4C0-75CD-29D6-AB2776C75F3F}"/>
                </a:ext>
              </a:extLst>
            </p:cNvPr>
            <p:cNvGrpSpPr/>
            <p:nvPr/>
          </p:nvGrpSpPr>
          <p:grpSpPr>
            <a:xfrm>
              <a:off x="3349911" y="4231427"/>
              <a:ext cx="1832894" cy="204948"/>
              <a:chOff x="1523061" y="134274"/>
              <a:chExt cx="1215082" cy="246219"/>
            </a:xfrm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F9BFBBE-8A42-4E1D-3DB5-EB0979638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061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274214D-B4F1-6106-940B-803E87A2E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3061" y="134274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2798BBAF-F09E-B821-67A1-96AF4D7E9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4FC5228-6C0C-66EA-6815-FFF0EDDF3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380492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41F2168-E4D4-07D8-E5F2-A2732A951EC1}"/>
                </a:ext>
              </a:extLst>
            </p:cNvPr>
            <p:cNvGrpSpPr/>
            <p:nvPr/>
          </p:nvGrpSpPr>
          <p:grpSpPr>
            <a:xfrm>
              <a:off x="5182848" y="4231427"/>
              <a:ext cx="1824931" cy="204948"/>
              <a:chOff x="1523061" y="134274"/>
              <a:chExt cx="1215082" cy="246219"/>
            </a:xfrm>
          </p:grpSpPr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0778EDBA-068B-F94C-B2B8-3B4EED1D2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3061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547E923B-B17F-B494-10EF-4DE3F7413A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23061" y="134274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45DC11FB-2736-7D70-CBF1-D89B780E7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134274"/>
                <a:ext cx="0" cy="24621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47B119B9-C788-7EA0-40B5-EA4161B4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602" y="380492"/>
                <a:ext cx="6075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8" name="TextBox 477">
            <a:extLst>
              <a:ext uri="{FF2B5EF4-FFF2-40B4-BE49-F238E27FC236}">
                <a16:creationId xmlns:a16="http://schemas.microsoft.com/office/drawing/2014/main" id="{AB1D5F3F-38D5-F081-1EA2-9F3807EEDE30}"/>
              </a:ext>
            </a:extLst>
          </p:cNvPr>
          <p:cNvSpPr txBox="1"/>
          <p:nvPr/>
        </p:nvSpPr>
        <p:spPr>
          <a:xfrm>
            <a:off x="691225" y="2929818"/>
            <a:ext cx="50206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ClkX,Y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68A7D-4F68-EEDE-254D-A6E4E5DD67CC}"/>
              </a:ext>
            </a:extLst>
          </p:cNvPr>
          <p:cNvSpPr txBox="1"/>
          <p:nvPr/>
        </p:nvSpPr>
        <p:spPr>
          <a:xfrm>
            <a:off x="678382" y="1019747"/>
            <a:ext cx="40588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Clk1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B3C9C6-71CC-43C4-9328-6E0FD2E96DD5}"/>
              </a:ext>
            </a:extLst>
          </p:cNvPr>
          <p:cNvCxnSpPr>
            <a:cxnSpLocks/>
          </p:cNvCxnSpPr>
          <p:nvPr/>
        </p:nvCxnSpPr>
        <p:spPr>
          <a:xfrm flipH="1">
            <a:off x="4719393" y="615664"/>
            <a:ext cx="7002" cy="3899816"/>
          </a:xfrm>
          <a:prstGeom prst="line">
            <a:avLst/>
          </a:prstGeom>
          <a:ln w="3175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8385E5-84CC-F679-2C5C-2A205288C760}"/>
              </a:ext>
            </a:extLst>
          </p:cNvPr>
          <p:cNvCxnSpPr>
            <a:cxnSpLocks/>
          </p:cNvCxnSpPr>
          <p:nvPr/>
        </p:nvCxnSpPr>
        <p:spPr>
          <a:xfrm>
            <a:off x="2894785" y="619780"/>
            <a:ext cx="0" cy="389570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65EBA4-59DB-1474-31B3-04DE2A8ECC73}"/>
              </a:ext>
            </a:extLst>
          </p:cNvPr>
          <p:cNvSpPr txBox="1"/>
          <p:nvPr/>
        </p:nvSpPr>
        <p:spPr>
          <a:xfrm>
            <a:off x="4262193" y="197252"/>
            <a:ext cx="32419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Sequencer Instruction Timing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B0E383-2EF8-684D-F01A-D8C1C74790BA}"/>
              </a:ext>
            </a:extLst>
          </p:cNvPr>
          <p:cNvCxnSpPr>
            <a:cxnSpLocks/>
          </p:cNvCxnSpPr>
          <p:nvPr/>
        </p:nvCxnSpPr>
        <p:spPr>
          <a:xfrm flipH="1">
            <a:off x="1317230" y="3158774"/>
            <a:ext cx="2024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FAFEB2-D092-4F4D-83C4-022459C6E208}"/>
              </a:ext>
            </a:extLst>
          </p:cNvPr>
          <p:cNvCxnSpPr>
            <a:cxnSpLocks/>
          </p:cNvCxnSpPr>
          <p:nvPr/>
        </p:nvCxnSpPr>
        <p:spPr>
          <a:xfrm>
            <a:off x="7012301" y="615665"/>
            <a:ext cx="0" cy="6020662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2859EF-CE53-38B2-3E3D-BEECAC9EB10C}"/>
              </a:ext>
            </a:extLst>
          </p:cNvPr>
          <p:cNvCxnSpPr>
            <a:cxnSpLocks/>
          </p:cNvCxnSpPr>
          <p:nvPr/>
        </p:nvCxnSpPr>
        <p:spPr>
          <a:xfrm>
            <a:off x="8840088" y="605588"/>
            <a:ext cx="0" cy="6030739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2CA79F6E-E0F0-16ED-D095-26AAD7F74E3E}"/>
              </a:ext>
            </a:extLst>
          </p:cNvPr>
          <p:cNvSpPr/>
          <p:nvPr/>
        </p:nvSpPr>
        <p:spPr>
          <a:xfrm>
            <a:off x="6551083" y="3674793"/>
            <a:ext cx="45720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3E5B534E-FCEC-C5FD-A12B-BEF95BE9823D}"/>
              </a:ext>
            </a:extLst>
          </p:cNvPr>
          <p:cNvGrpSpPr/>
          <p:nvPr/>
        </p:nvGrpSpPr>
        <p:grpSpPr>
          <a:xfrm>
            <a:off x="1354267" y="4526261"/>
            <a:ext cx="6663666" cy="210699"/>
            <a:chOff x="1354245" y="4827639"/>
            <a:chExt cx="6663666" cy="21069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FDB613D-2C44-63DB-F3EE-6C12DAF89851}"/>
                </a:ext>
              </a:extLst>
            </p:cNvPr>
            <p:cNvCxnSpPr>
              <a:cxnSpLocks/>
            </p:cNvCxnSpPr>
            <p:nvPr/>
          </p:nvCxnSpPr>
          <p:spPr>
            <a:xfrm>
              <a:off x="6551083" y="4827639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566764A-D33E-D115-2069-722BC78EF98E}"/>
                </a:ext>
              </a:extLst>
            </p:cNvPr>
            <p:cNvCxnSpPr>
              <a:cxnSpLocks/>
            </p:cNvCxnSpPr>
            <p:nvPr/>
          </p:nvCxnSpPr>
          <p:spPr>
            <a:xfrm>
              <a:off x="6553893" y="4827639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F90EB16-4373-7075-A49F-C80CD6ED49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4245" y="5035087"/>
              <a:ext cx="51932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2B05027E-F35E-79E3-7E08-0CB5447A7A3B}"/>
                </a:ext>
              </a:extLst>
            </p:cNvPr>
            <p:cNvCxnSpPr>
              <a:cxnSpLocks/>
            </p:cNvCxnSpPr>
            <p:nvPr/>
          </p:nvCxnSpPr>
          <p:spPr>
            <a:xfrm>
              <a:off x="7011093" y="4827639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676D35C-F455-CFE3-C480-4BAF479349DD}"/>
                </a:ext>
              </a:extLst>
            </p:cNvPr>
            <p:cNvCxnSpPr>
              <a:cxnSpLocks/>
            </p:cNvCxnSpPr>
            <p:nvPr/>
          </p:nvCxnSpPr>
          <p:spPr>
            <a:xfrm>
              <a:off x="7009185" y="5029802"/>
              <a:ext cx="1008726" cy="675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Hexagon 482">
            <a:extLst>
              <a:ext uri="{FF2B5EF4-FFF2-40B4-BE49-F238E27FC236}">
                <a16:creationId xmlns:a16="http://schemas.microsoft.com/office/drawing/2014/main" id="{01666BA1-A699-D4E8-75D5-C1850B2AAB95}"/>
              </a:ext>
            </a:extLst>
          </p:cNvPr>
          <p:cNvSpPr/>
          <p:nvPr/>
        </p:nvSpPr>
        <p:spPr>
          <a:xfrm>
            <a:off x="5638114" y="3296479"/>
            <a:ext cx="1825628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A1C72BD-F524-85A8-39B3-41F314D1C6DF}"/>
              </a:ext>
            </a:extLst>
          </p:cNvPr>
          <p:cNvGrpSpPr/>
          <p:nvPr/>
        </p:nvGrpSpPr>
        <p:grpSpPr>
          <a:xfrm>
            <a:off x="7012011" y="1351805"/>
            <a:ext cx="1825626" cy="246331"/>
            <a:chOff x="3347794" y="1004776"/>
            <a:chExt cx="1825626" cy="246331"/>
          </a:xfrm>
        </p:grpSpPr>
        <p:sp>
          <p:nvSpPr>
            <p:cNvPr id="485" name="Hexagon 484">
              <a:extLst>
                <a:ext uri="{FF2B5EF4-FFF2-40B4-BE49-F238E27FC236}">
                  <a16:creationId xmlns:a16="http://schemas.microsoft.com/office/drawing/2014/main" id="{6DA70277-B9E4-749C-4983-125556485258}"/>
                </a:ext>
              </a:extLst>
            </p:cNvPr>
            <p:cNvSpPr/>
            <p:nvPr/>
          </p:nvSpPr>
          <p:spPr>
            <a:xfrm>
              <a:off x="33477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6" name="Hexagon 485">
              <a:extLst>
                <a:ext uri="{FF2B5EF4-FFF2-40B4-BE49-F238E27FC236}">
                  <a16:creationId xmlns:a16="http://schemas.microsoft.com/office/drawing/2014/main" id="{2516ED92-0F13-70BF-73EC-FE7A73989033}"/>
                </a:ext>
              </a:extLst>
            </p:cNvPr>
            <p:cNvSpPr/>
            <p:nvPr/>
          </p:nvSpPr>
          <p:spPr>
            <a:xfrm>
              <a:off x="38049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7" name="Hexagon 486">
              <a:extLst>
                <a:ext uri="{FF2B5EF4-FFF2-40B4-BE49-F238E27FC236}">
                  <a16:creationId xmlns:a16="http://schemas.microsoft.com/office/drawing/2014/main" id="{196B9973-6E1A-A9E5-EBD3-DCEE50486583}"/>
                </a:ext>
              </a:extLst>
            </p:cNvPr>
            <p:cNvSpPr/>
            <p:nvPr/>
          </p:nvSpPr>
          <p:spPr>
            <a:xfrm>
              <a:off x="4262193" y="1004886"/>
              <a:ext cx="911227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8" name="TextBox 487">
            <a:extLst>
              <a:ext uri="{FF2B5EF4-FFF2-40B4-BE49-F238E27FC236}">
                <a16:creationId xmlns:a16="http://schemas.microsoft.com/office/drawing/2014/main" id="{0D596D54-5105-8BBA-2C61-51E9188EE347}"/>
              </a:ext>
            </a:extLst>
          </p:cNvPr>
          <p:cNvSpPr txBox="1"/>
          <p:nvPr/>
        </p:nvSpPr>
        <p:spPr>
          <a:xfrm>
            <a:off x="689527" y="4535126"/>
            <a:ext cx="7104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I4+I4&amp;I5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Jmp</a:t>
            </a:r>
            <a:r>
              <a:rPr lang="en-US" sz="1000" dirty="0"/>
              <a:t>, Bra)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9FB0E77-39C0-6223-7DE5-96DF1833B39C}"/>
              </a:ext>
            </a:extLst>
          </p:cNvPr>
          <p:cNvSpPr txBox="1"/>
          <p:nvPr/>
        </p:nvSpPr>
        <p:spPr>
          <a:xfrm>
            <a:off x="6505516" y="3698556"/>
            <a:ext cx="55656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I8:18=An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B7B7BC4-E6E9-C897-B39A-988B6A2542D7}"/>
              </a:ext>
            </a:extLst>
          </p:cNvPr>
          <p:cNvSpPr txBox="1"/>
          <p:nvPr/>
        </p:nvSpPr>
        <p:spPr>
          <a:xfrm>
            <a:off x="7072752" y="1351680"/>
            <a:ext cx="32573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An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2C11AA31-9BB7-8323-DA64-911D604D95EA}"/>
              </a:ext>
            </a:extLst>
          </p:cNvPr>
          <p:cNvSpPr txBox="1"/>
          <p:nvPr/>
        </p:nvSpPr>
        <p:spPr>
          <a:xfrm>
            <a:off x="7480037" y="1349649"/>
            <a:ext cx="45557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An+1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BD4BAA6E-1AC5-D6AD-2B3C-11D65C778FDC}"/>
              </a:ext>
            </a:extLst>
          </p:cNvPr>
          <p:cNvSpPr txBox="1"/>
          <p:nvPr/>
        </p:nvSpPr>
        <p:spPr>
          <a:xfrm>
            <a:off x="8154277" y="1356517"/>
            <a:ext cx="45557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An+2</a:t>
            </a: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077BEDEB-47E2-59A4-CB0F-2314C5AABA1A}"/>
              </a:ext>
            </a:extLst>
          </p:cNvPr>
          <p:cNvGrpSpPr/>
          <p:nvPr/>
        </p:nvGrpSpPr>
        <p:grpSpPr>
          <a:xfrm>
            <a:off x="1399978" y="5142908"/>
            <a:ext cx="9503549" cy="210699"/>
            <a:chOff x="-872077" y="4841494"/>
            <a:chExt cx="9503549" cy="210699"/>
          </a:xfrm>
        </p:grpSpPr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F73363D-A081-A582-2F27-DC21AE0FA5BB}"/>
                </a:ext>
              </a:extLst>
            </p:cNvPr>
            <p:cNvCxnSpPr>
              <a:cxnSpLocks/>
            </p:cNvCxnSpPr>
            <p:nvPr/>
          </p:nvCxnSpPr>
          <p:spPr>
            <a:xfrm>
              <a:off x="5220789" y="4841494"/>
              <a:ext cx="183233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ED4472C-60CF-290E-8065-2F2E9132FA9D}"/>
                </a:ext>
              </a:extLst>
            </p:cNvPr>
            <p:cNvCxnSpPr>
              <a:cxnSpLocks/>
            </p:cNvCxnSpPr>
            <p:nvPr/>
          </p:nvCxnSpPr>
          <p:spPr>
            <a:xfrm>
              <a:off x="5223599" y="4841494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488D8D1-2489-7881-5A12-625D0C5C7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872077" y="5049686"/>
              <a:ext cx="608938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8C4EDEE-8880-1F4C-0946-0781A37C9A9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326" y="4841494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73EF7EC-E67A-3258-18C1-E96C394A0856}"/>
                </a:ext>
              </a:extLst>
            </p:cNvPr>
            <p:cNvCxnSpPr>
              <a:cxnSpLocks/>
            </p:cNvCxnSpPr>
            <p:nvPr/>
          </p:nvCxnSpPr>
          <p:spPr>
            <a:xfrm>
              <a:off x="7059326" y="5050584"/>
              <a:ext cx="157214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D1F2656A-CA22-F741-FCEA-2B30A9AE499E}"/>
              </a:ext>
            </a:extLst>
          </p:cNvPr>
          <p:cNvSpPr txBox="1"/>
          <p:nvPr/>
        </p:nvSpPr>
        <p:spPr>
          <a:xfrm>
            <a:off x="665948" y="5061005"/>
            <a:ext cx="5597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I23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Intrpt</a:t>
            </a:r>
            <a:r>
              <a:rPr lang="en-US" sz="1000" dirty="0"/>
              <a:t>)</a:t>
            </a:r>
          </a:p>
        </p:txBody>
      </p:sp>
      <p:sp>
        <p:nvSpPr>
          <p:cNvPr id="123" name="Hexagon 122">
            <a:extLst>
              <a:ext uri="{FF2B5EF4-FFF2-40B4-BE49-F238E27FC236}">
                <a16:creationId xmlns:a16="http://schemas.microsoft.com/office/drawing/2014/main" id="{87EE7EB3-A629-6FB5-8D2A-46EBB31CB7ED}"/>
              </a:ext>
            </a:extLst>
          </p:cNvPr>
          <p:cNvSpPr/>
          <p:nvPr/>
        </p:nvSpPr>
        <p:spPr>
          <a:xfrm>
            <a:off x="5177767" y="5633390"/>
            <a:ext cx="411603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4DA3C8D-C4BE-3385-66AE-D05DB503C312}"/>
              </a:ext>
            </a:extLst>
          </p:cNvPr>
          <p:cNvSpPr txBox="1"/>
          <p:nvPr/>
        </p:nvSpPr>
        <p:spPr>
          <a:xfrm>
            <a:off x="665948" y="5617517"/>
            <a:ext cx="5341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IV[2:6]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342689-5532-E950-5B92-1B5FE8BF6FC4}"/>
              </a:ext>
            </a:extLst>
          </p:cNvPr>
          <p:cNvGrpSpPr/>
          <p:nvPr/>
        </p:nvGrpSpPr>
        <p:grpSpPr>
          <a:xfrm>
            <a:off x="1433265" y="5626149"/>
            <a:ext cx="3822336" cy="267806"/>
            <a:chOff x="1191212" y="4729467"/>
            <a:chExt cx="5156200" cy="267806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11AA6F4-67B6-69D4-E72C-9B2EFB027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212" y="498552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B425326-D0D9-DEBF-7D98-55BD0BEE3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1212" y="4736600"/>
              <a:ext cx="51562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A99BE1-A759-8AAB-6CA2-EB3DBA4BA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439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D639F25-5916-AD71-022D-B7F0A82E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8449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E42CAF0-1A29-32C4-8528-E8A9ED5A5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454" y="474373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834848D-D9A8-85C2-A7CB-ACFF301F8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8464" y="474373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CDE3464-CF04-437A-9D63-DD14A719D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1474" y="472946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590DCFE-AD71-3067-781F-EC62955E6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4484" y="472946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FF5F9D2-F3A2-D1B4-A24A-B648B60F5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1489" y="473660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F1A7A90-D062-6BD2-8395-7A181B757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4499" y="473660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4042B8-5823-260E-7EE3-4E6544BA7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509" y="474122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F42B19-6515-A30D-BB6B-8F48D4D94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519" y="474122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E68EDFD-33D8-AC2D-9770-82A1C94E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7524" y="474835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CB74E4-82DE-D375-A4CB-112B4D1414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0534" y="4748353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5A9F592-40E3-BFF2-1A45-BF82FA7B1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544" y="473408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2E2C0FA-6F4F-1688-EEF7-516B80F33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554" y="4734088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667E5E-0021-4019-1985-C076E749B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3559" y="474122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A255766-A2FB-7403-05E4-30D465F2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6569" y="4741221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35D1F0-C82D-A10C-1BB6-3FDF427CE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462" y="474373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90BE017-6CAE-503C-F42B-624260491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1472" y="4743732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0399121-E069-5F37-8C5E-D335BB8FE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4482" y="472946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4CCE6B7-0FBE-45F6-2DA9-4CAF7B410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7492" y="4729467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B86CE8-036F-2226-10DB-9D775EE7C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4497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8FB001C-A7AA-17DA-6524-959F57495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7507" y="4736600"/>
              <a:ext cx="134983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B43772F-C7B5-C864-95A4-B89C83539DF7}"/>
              </a:ext>
            </a:extLst>
          </p:cNvPr>
          <p:cNvGrpSpPr/>
          <p:nvPr/>
        </p:nvGrpSpPr>
        <p:grpSpPr>
          <a:xfrm>
            <a:off x="8843921" y="1349590"/>
            <a:ext cx="1825626" cy="246331"/>
            <a:chOff x="3347794" y="1004776"/>
            <a:chExt cx="1825626" cy="246331"/>
          </a:xfrm>
        </p:grpSpPr>
        <p:sp>
          <p:nvSpPr>
            <p:cNvPr id="175" name="Hexagon 174">
              <a:extLst>
                <a:ext uri="{FF2B5EF4-FFF2-40B4-BE49-F238E27FC236}">
                  <a16:creationId xmlns:a16="http://schemas.microsoft.com/office/drawing/2014/main" id="{C66A7655-5DE2-91C2-EB7F-2023D94F28B2}"/>
                </a:ext>
              </a:extLst>
            </p:cNvPr>
            <p:cNvSpPr/>
            <p:nvPr/>
          </p:nvSpPr>
          <p:spPr>
            <a:xfrm>
              <a:off x="33477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E0CB8257-1BD6-7D8B-4F14-553ECA6364CF}"/>
                </a:ext>
              </a:extLst>
            </p:cNvPr>
            <p:cNvSpPr/>
            <p:nvPr/>
          </p:nvSpPr>
          <p:spPr>
            <a:xfrm>
              <a:off x="3804994" y="1004776"/>
              <a:ext cx="457200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Hexagon 176">
              <a:extLst>
                <a:ext uri="{FF2B5EF4-FFF2-40B4-BE49-F238E27FC236}">
                  <a16:creationId xmlns:a16="http://schemas.microsoft.com/office/drawing/2014/main" id="{7DC3F015-5934-E401-EAA9-D787E615FC22}"/>
                </a:ext>
              </a:extLst>
            </p:cNvPr>
            <p:cNvSpPr/>
            <p:nvPr/>
          </p:nvSpPr>
          <p:spPr>
            <a:xfrm>
              <a:off x="4262193" y="1004886"/>
              <a:ext cx="911227" cy="246221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09C65B91-8FDC-EDC7-4F5E-8EFCF0B3442A}"/>
              </a:ext>
            </a:extLst>
          </p:cNvPr>
          <p:cNvSpPr txBox="1"/>
          <p:nvPr/>
        </p:nvSpPr>
        <p:spPr>
          <a:xfrm>
            <a:off x="8832770" y="1365037"/>
            <a:ext cx="50206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/>
              <a:t>IntAddr</a:t>
            </a:r>
            <a:endParaRPr lang="en-US" sz="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FDFF1B-3648-6F52-750B-2BFDB637D59E}"/>
              </a:ext>
            </a:extLst>
          </p:cNvPr>
          <p:cNvSpPr txBox="1"/>
          <p:nvPr/>
        </p:nvSpPr>
        <p:spPr>
          <a:xfrm>
            <a:off x="7073260" y="5626522"/>
            <a:ext cx="139653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IntAddr</a:t>
            </a:r>
            <a:r>
              <a:rPr lang="en-US" sz="1000" dirty="0"/>
              <a:t>[0:7]=(00&lt;IV&gt;0)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C46CB9-A04E-47DC-3A38-9324F6F82FFF}"/>
              </a:ext>
            </a:extLst>
          </p:cNvPr>
          <p:cNvSpPr txBox="1"/>
          <p:nvPr/>
        </p:nvSpPr>
        <p:spPr>
          <a:xfrm>
            <a:off x="9232779" y="1363503"/>
            <a:ext cx="60465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IntAddr+1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04D4560-5443-F493-B11F-2D9F59AED527}"/>
              </a:ext>
            </a:extLst>
          </p:cNvPr>
          <p:cNvSpPr txBox="1"/>
          <p:nvPr/>
        </p:nvSpPr>
        <p:spPr>
          <a:xfrm>
            <a:off x="9907970" y="1363503"/>
            <a:ext cx="60465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IntAddr+2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E421F86-B516-4A43-AB38-2DF3929736B2}"/>
              </a:ext>
            </a:extLst>
          </p:cNvPr>
          <p:cNvGrpSpPr/>
          <p:nvPr/>
        </p:nvGrpSpPr>
        <p:grpSpPr>
          <a:xfrm>
            <a:off x="1362734" y="6103749"/>
            <a:ext cx="9566963" cy="216016"/>
            <a:chOff x="-2708861" y="4841494"/>
            <a:chExt cx="9566963" cy="216016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2D7A0C2-53A3-CB81-16C1-09EBC5C9EF5A}"/>
                </a:ext>
              </a:extLst>
            </p:cNvPr>
            <p:cNvCxnSpPr>
              <a:cxnSpLocks/>
            </p:cNvCxnSpPr>
            <p:nvPr/>
          </p:nvCxnSpPr>
          <p:spPr>
            <a:xfrm>
              <a:off x="5220789" y="4841494"/>
              <a:ext cx="137180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D30BE93-49F0-5979-F2F0-F9D52868EC23}"/>
                </a:ext>
              </a:extLst>
            </p:cNvPr>
            <p:cNvCxnSpPr>
              <a:cxnSpLocks/>
            </p:cNvCxnSpPr>
            <p:nvPr/>
          </p:nvCxnSpPr>
          <p:spPr>
            <a:xfrm>
              <a:off x="5223599" y="4841494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7FD1BD9-B791-2605-513D-D456E8872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708861" y="5049686"/>
              <a:ext cx="792617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0A19590-7C77-4DA5-E41A-4ABEC0539362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99" y="4841494"/>
              <a:ext cx="0" cy="210699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A5ED2D4-F50B-06DF-67CD-67EC00893ECC}"/>
                </a:ext>
              </a:extLst>
            </p:cNvPr>
            <p:cNvCxnSpPr>
              <a:cxnSpLocks/>
            </p:cNvCxnSpPr>
            <p:nvPr/>
          </p:nvCxnSpPr>
          <p:spPr>
            <a:xfrm>
              <a:off x="6594865" y="5057510"/>
              <a:ext cx="26323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EE1FA41-9F6E-8709-33D2-D0FF797040FF}"/>
              </a:ext>
            </a:extLst>
          </p:cNvPr>
          <p:cNvGrpSpPr/>
          <p:nvPr/>
        </p:nvGrpSpPr>
        <p:grpSpPr>
          <a:xfrm>
            <a:off x="9232242" y="5618081"/>
            <a:ext cx="1698993" cy="269997"/>
            <a:chOff x="3339317" y="6471552"/>
            <a:chExt cx="1771569" cy="269997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F40C544-548C-9759-A0F5-EC4956109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9317" y="6733082"/>
              <a:ext cx="1755628" cy="846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7926B7B-926B-78E4-8551-7718095A3AD7}"/>
                </a:ext>
              </a:extLst>
            </p:cNvPr>
            <p:cNvCxnSpPr>
              <a:cxnSpLocks/>
              <a:endCxn id="123" idx="5"/>
            </p:cNvCxnSpPr>
            <p:nvPr/>
          </p:nvCxnSpPr>
          <p:spPr>
            <a:xfrm flipH="1">
              <a:off x="3339317" y="6486861"/>
              <a:ext cx="177156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BD895F6-F8EE-686E-1322-225F0BCF2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0254" y="6478684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4BC6D00-5C2D-AE28-A7BF-7742482DC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359" y="6477350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AE05E29-3900-AB44-4600-00B5FD15E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1502" y="6477350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3C71F9DA-0558-CDFC-253C-FD2C05612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0646" y="6471552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B5D6DDF-E550-0F08-1C0D-76110CE86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9789" y="6471552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AFA15CD-A501-EE5A-EA70-3D19E90A4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894" y="6478685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A01F553-DCF9-97BD-61B8-C6C29C807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1037" y="6478685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54C30D4-1CF7-FBE8-826A-7129192AE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0181" y="6474837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D88FBF2-383D-C93A-ACA8-CB30CB279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324" y="6483304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6A028F9-9381-9900-8B00-B65C07C8A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1429" y="6481970"/>
              <a:ext cx="100064" cy="24892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TextBox 291">
            <a:extLst>
              <a:ext uri="{FF2B5EF4-FFF2-40B4-BE49-F238E27FC236}">
                <a16:creationId xmlns:a16="http://schemas.microsoft.com/office/drawing/2014/main" id="{53E7F97B-5A1E-9A8A-E521-198BFCBA421F}"/>
              </a:ext>
            </a:extLst>
          </p:cNvPr>
          <p:cNvSpPr txBox="1"/>
          <p:nvPr/>
        </p:nvSpPr>
        <p:spPr>
          <a:xfrm>
            <a:off x="665948" y="5986994"/>
            <a:ext cx="5902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I22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IntAck</a:t>
            </a:r>
            <a:r>
              <a:rPr lang="en-US" sz="1000" dirty="0"/>
              <a:t>)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85A0090-2387-2487-6D20-84CF9C75836B}"/>
              </a:ext>
            </a:extLst>
          </p:cNvPr>
          <p:cNvCxnSpPr>
            <a:cxnSpLocks/>
          </p:cNvCxnSpPr>
          <p:nvPr/>
        </p:nvCxnSpPr>
        <p:spPr>
          <a:xfrm>
            <a:off x="10668887" y="605588"/>
            <a:ext cx="0" cy="6030739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ight Brace 302">
            <a:extLst>
              <a:ext uri="{FF2B5EF4-FFF2-40B4-BE49-F238E27FC236}">
                <a16:creationId xmlns:a16="http://schemas.microsoft.com/office/drawing/2014/main" id="{A9184CCB-4955-1412-F6D9-A5D753BBAD77}"/>
              </a:ext>
            </a:extLst>
          </p:cNvPr>
          <p:cNvSpPr/>
          <p:nvPr/>
        </p:nvSpPr>
        <p:spPr>
          <a:xfrm>
            <a:off x="10860771" y="1299837"/>
            <a:ext cx="285206" cy="5121136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8277DF4-6DCF-4CF1-61E7-7F67626B4B61}"/>
              </a:ext>
            </a:extLst>
          </p:cNvPr>
          <p:cNvSpPr txBox="1"/>
          <p:nvPr/>
        </p:nvSpPr>
        <p:spPr>
          <a:xfrm>
            <a:off x="11084821" y="3736066"/>
            <a:ext cx="6591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Interrupt</a:t>
            </a:r>
          </a:p>
        </p:txBody>
      </p:sp>
      <p:sp>
        <p:nvSpPr>
          <p:cNvPr id="305" name="Right Brace 304">
            <a:extLst>
              <a:ext uri="{FF2B5EF4-FFF2-40B4-BE49-F238E27FC236}">
                <a16:creationId xmlns:a16="http://schemas.microsoft.com/office/drawing/2014/main" id="{5E57992D-C863-F2A2-6950-0F225B38BCCB}"/>
              </a:ext>
            </a:extLst>
          </p:cNvPr>
          <p:cNvSpPr/>
          <p:nvPr/>
        </p:nvSpPr>
        <p:spPr>
          <a:xfrm>
            <a:off x="8782040" y="1305706"/>
            <a:ext cx="293482" cy="357096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FD54F93-EB82-7717-BBD9-0DC3952EDC33}"/>
              </a:ext>
            </a:extLst>
          </p:cNvPr>
          <p:cNvSpPr txBox="1"/>
          <p:nvPr/>
        </p:nvSpPr>
        <p:spPr>
          <a:xfrm>
            <a:off x="9035021" y="2963049"/>
            <a:ext cx="9989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Jump or Branch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C02A131F-7CC5-54F2-E64C-D85227C647F2}"/>
              </a:ext>
            </a:extLst>
          </p:cNvPr>
          <p:cNvSpPr txBox="1"/>
          <p:nvPr/>
        </p:nvSpPr>
        <p:spPr>
          <a:xfrm>
            <a:off x="5823498" y="2717738"/>
            <a:ext cx="10823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Instruction Cycle</a:t>
            </a:r>
          </a:p>
        </p:txBody>
      </p:sp>
      <p:sp>
        <p:nvSpPr>
          <p:cNvPr id="314" name="Right Brace 313">
            <a:extLst>
              <a:ext uri="{FF2B5EF4-FFF2-40B4-BE49-F238E27FC236}">
                <a16:creationId xmlns:a16="http://schemas.microsoft.com/office/drawing/2014/main" id="{522E2EDE-ECC1-F5C8-D132-86B14ED2B75A}"/>
              </a:ext>
            </a:extLst>
          </p:cNvPr>
          <p:cNvSpPr/>
          <p:nvPr/>
        </p:nvSpPr>
        <p:spPr>
          <a:xfrm>
            <a:off x="5571062" y="1299837"/>
            <a:ext cx="304357" cy="310283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E70B53-FC22-E1FA-0FB9-C920D163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3186"/>
              </p:ext>
            </p:extLst>
          </p:nvPr>
        </p:nvGraphicFramePr>
        <p:xfrm>
          <a:off x="1695517" y="4018813"/>
          <a:ext cx="18237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744">
                  <a:extLst>
                    <a:ext uri="{9D8B030D-6E8A-4147-A177-3AD203B41FA5}">
                      <a16:colId xmlns:a16="http://schemas.microsoft.com/office/drawing/2014/main" val="1526364683"/>
                    </a:ext>
                  </a:extLst>
                </a:gridCol>
                <a:gridCol w="364744">
                  <a:extLst>
                    <a:ext uri="{9D8B030D-6E8A-4147-A177-3AD203B41FA5}">
                      <a16:colId xmlns:a16="http://schemas.microsoft.com/office/drawing/2014/main" val="3071405650"/>
                    </a:ext>
                  </a:extLst>
                </a:gridCol>
                <a:gridCol w="364744">
                  <a:extLst>
                    <a:ext uri="{9D8B030D-6E8A-4147-A177-3AD203B41FA5}">
                      <a16:colId xmlns:a16="http://schemas.microsoft.com/office/drawing/2014/main" val="935519552"/>
                    </a:ext>
                  </a:extLst>
                </a:gridCol>
                <a:gridCol w="364744">
                  <a:extLst>
                    <a:ext uri="{9D8B030D-6E8A-4147-A177-3AD203B41FA5}">
                      <a16:colId xmlns:a16="http://schemas.microsoft.com/office/drawing/2014/main" val="2041729509"/>
                    </a:ext>
                  </a:extLst>
                </a:gridCol>
                <a:gridCol w="364744">
                  <a:extLst>
                    <a:ext uri="{9D8B030D-6E8A-4147-A177-3AD203B41FA5}">
                      <a16:colId xmlns:a16="http://schemas.microsoft.com/office/drawing/2014/main" val="3852647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0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0262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0ACBBD-735C-31B5-C685-F85829B2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219"/>
              </p:ext>
            </p:extLst>
          </p:nvPr>
        </p:nvGraphicFramePr>
        <p:xfrm>
          <a:off x="2778194" y="944657"/>
          <a:ext cx="3679839" cy="552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71">
                  <a:extLst>
                    <a:ext uri="{9D8B030D-6E8A-4147-A177-3AD203B41FA5}">
                      <a16:colId xmlns:a16="http://schemas.microsoft.com/office/drawing/2014/main" val="3711962705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3615621255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1128143073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2034969446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391388096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2853216184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3219550255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3008721784"/>
                    </a:ext>
                  </a:extLst>
                </a:gridCol>
                <a:gridCol w="408871">
                  <a:extLst>
                    <a:ext uri="{9D8B030D-6E8A-4147-A177-3AD203B41FA5}">
                      <a16:colId xmlns:a16="http://schemas.microsoft.com/office/drawing/2014/main" val="209649953"/>
                    </a:ext>
                  </a:extLst>
                </a:gridCol>
              </a:tblGrid>
              <a:tr h="5528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5276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29CA1A72-8D42-195E-2835-11ABE6B792F0}"/>
              </a:ext>
            </a:extLst>
          </p:cNvPr>
          <p:cNvGrpSpPr/>
          <p:nvPr/>
        </p:nvGrpSpPr>
        <p:grpSpPr>
          <a:xfrm>
            <a:off x="6101449" y="1050513"/>
            <a:ext cx="297180" cy="325120"/>
            <a:chOff x="5181600" y="1600200"/>
            <a:chExt cx="1120140" cy="19507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C3EB86-08AC-B65E-6936-C8B93F00DA0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48A518-7439-0264-084D-2FD6486423F8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BCD5E5-BC35-251A-123F-31385A15C55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CB03F4-1874-6DAC-DCCC-AD7325F47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F94E83-8A91-FFAE-E0F1-595672AA2A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123015-1377-241A-DB33-052BED13CD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0572C1-1BC1-CC86-4C3F-C2F09175EC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29B8FC-C54E-8D59-6E49-F95B6F1D65BF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5D5E4C-B88D-5ACC-1B1A-0AEC472C2400}"/>
              </a:ext>
            </a:extLst>
          </p:cNvPr>
          <p:cNvGrpSpPr/>
          <p:nvPr/>
        </p:nvGrpSpPr>
        <p:grpSpPr>
          <a:xfrm>
            <a:off x="2830131" y="1058534"/>
            <a:ext cx="224401" cy="304800"/>
            <a:chOff x="5181600" y="1600200"/>
            <a:chExt cx="845820" cy="18288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F49BF1-6A1B-0DFD-E971-B4020A0F15EB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7D1282-8884-D56F-578A-8D0DD42F903A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4400E1-43ED-F83F-593D-D33B139428D6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001051-924C-725B-E54F-B73B71516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8669E7-1903-380F-9374-B5280C36674F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3FEBB1-83D6-7FA8-ABA2-A427D65EFFE9}"/>
              </a:ext>
            </a:extLst>
          </p:cNvPr>
          <p:cNvGrpSpPr/>
          <p:nvPr/>
        </p:nvGrpSpPr>
        <p:grpSpPr>
          <a:xfrm>
            <a:off x="3236872" y="1060361"/>
            <a:ext cx="297180" cy="325120"/>
            <a:chOff x="5181600" y="1600200"/>
            <a:chExt cx="1120140" cy="19507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8EC751-53DA-EA70-B879-D79543BC7CDF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ABCF5B-9BF5-AA66-3BBF-53F045F5C9DD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EA63149-E1DC-0D36-5CE2-62F076153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190707-07F7-36D0-92DB-878E6B447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CBAF58-9EE0-B7BF-6AF8-89F847B8FF9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1392B1-55BC-ADEE-0EFD-04237794046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7C06B33-2B8D-8379-C734-BBC4A6334F4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505A98-5608-965F-9C19-8FB087DDB276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A08D37C-4AB8-9E6B-F073-45D4C47B777A}"/>
              </a:ext>
            </a:extLst>
          </p:cNvPr>
          <p:cNvGrpSpPr/>
          <p:nvPr/>
        </p:nvGrpSpPr>
        <p:grpSpPr>
          <a:xfrm>
            <a:off x="3654428" y="1058534"/>
            <a:ext cx="297180" cy="325120"/>
            <a:chOff x="5181600" y="1600200"/>
            <a:chExt cx="1120140" cy="195072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1FE0BF-B8B9-173D-0C2F-C5F1C073EE97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B3C78B-89FF-B3F3-A3DC-2D97F49F5E2F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662AE8-C0EB-F1C1-066C-41288A30354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02B1DF-FE69-D7F9-59E9-49467D19F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F7BB242-4226-E968-B5DC-D2B1A62A7EE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DCEC6DA-625A-32B7-3097-8FFFE45C037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ED6BC0-66B1-E322-9C2D-D5019DC51F7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0AA8EF-EAD1-1D1E-8BC3-1A1BC1D3E5BB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DBBDDB-53DE-7CA4-998F-E49AFCBF6A28}"/>
              </a:ext>
            </a:extLst>
          </p:cNvPr>
          <p:cNvGrpSpPr/>
          <p:nvPr/>
        </p:nvGrpSpPr>
        <p:grpSpPr>
          <a:xfrm>
            <a:off x="4063532" y="1050201"/>
            <a:ext cx="297180" cy="325120"/>
            <a:chOff x="5181600" y="1600200"/>
            <a:chExt cx="1120140" cy="195072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089DC4-897F-884D-7214-6BBAF228AABD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68B3E11-59B6-FB01-4D73-3DF2B12D0DB0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B05415-E184-C061-8F4A-0938764A54E4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0DF52EB-478F-BBAF-51B3-6295BC450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296D5ED-3CD5-3A16-B07F-761FA337D42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0F6B77-C544-4DF0-8D0A-6870E7EB56C7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B64AE5-A1C5-26D0-F0A1-834C4E8AFA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79181C-E075-3DA2-D7FE-24D1DCA6CD23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DACF11-1807-C077-1E87-73C5AF838049}"/>
              </a:ext>
            </a:extLst>
          </p:cNvPr>
          <p:cNvGrpSpPr/>
          <p:nvPr/>
        </p:nvGrpSpPr>
        <p:grpSpPr>
          <a:xfrm>
            <a:off x="4473263" y="1058534"/>
            <a:ext cx="297180" cy="325120"/>
            <a:chOff x="5181600" y="1600200"/>
            <a:chExt cx="1120140" cy="195072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EF018F-696A-BF28-3CD6-9A28E6064F43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16E311-F15B-AA36-4A69-90082458ED2F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D901219-739B-0CA8-7E94-D20D978FF318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77FB5C-9FD1-8A83-1036-C1DC567AC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D6AF295-01C5-A0A6-6442-9440CEA9443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302880D-091B-C6CA-F470-5EEB5B2C502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7252C1F-0393-5D4B-00CC-0F930FAA5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EF2AFBD-3251-554A-6356-07C926D7726B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8FD620-288D-49B7-9344-4005F854A059}"/>
              </a:ext>
            </a:extLst>
          </p:cNvPr>
          <p:cNvGrpSpPr/>
          <p:nvPr/>
        </p:nvGrpSpPr>
        <p:grpSpPr>
          <a:xfrm>
            <a:off x="4884432" y="1052161"/>
            <a:ext cx="297180" cy="325120"/>
            <a:chOff x="5181600" y="1600200"/>
            <a:chExt cx="1120140" cy="195072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B60FF66-5047-B322-2F8F-A094CF6584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09FC37-BBFF-140D-EACD-FF7BDA589DE0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A6BF44C-4C95-C202-0905-E68DCF4D212D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37420E0-414C-4EF3-3205-D4DCBCE52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9B54B7-67BB-4CF9-E434-391AC7C6DEB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91F0FFA-18DF-3FE2-385D-055ABD37311F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32D561-0DB0-F803-59E2-DAF684BBC93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8419A8-73AF-7752-F0DF-B4033226A59D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183B54-37F6-7C24-9FBF-971E7AE004B0}"/>
              </a:ext>
            </a:extLst>
          </p:cNvPr>
          <p:cNvGrpSpPr/>
          <p:nvPr/>
        </p:nvGrpSpPr>
        <p:grpSpPr>
          <a:xfrm>
            <a:off x="5307339" y="1052406"/>
            <a:ext cx="297180" cy="325120"/>
            <a:chOff x="5181600" y="1600200"/>
            <a:chExt cx="1120140" cy="195072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7AE898-F505-F8F8-94C3-C77452CF551A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8350A0-8342-DB21-1DB6-7B5BAE6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24168DC-F5B4-58D9-FE87-B7219F1B1A70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396DB65-E509-BC7F-6213-B91944F56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A2FE65-DC23-9CD8-AE4E-D6DA4AAE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BDEF39E-0DFE-E1EB-6781-277D49EA37E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2AEEEDE-0776-AEBA-642D-EF933347A6F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8D44A02-C92E-E4D9-2380-34B936DCA3E4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48CFCFC-2C6A-26F3-8E94-788D10ED0B4E}"/>
              </a:ext>
            </a:extLst>
          </p:cNvPr>
          <p:cNvGrpSpPr/>
          <p:nvPr/>
        </p:nvGrpSpPr>
        <p:grpSpPr>
          <a:xfrm>
            <a:off x="5708009" y="1050513"/>
            <a:ext cx="297180" cy="325120"/>
            <a:chOff x="5181600" y="1600200"/>
            <a:chExt cx="1120140" cy="195072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224F61-D56A-5DF9-5C9C-A8F5D0B94460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1600200"/>
              <a:ext cx="7467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8B3FFC4-7AD4-F95E-0297-50484A6925E9}"/>
                </a:ext>
              </a:extLst>
            </p:cNvPr>
            <p:cNvCxnSpPr>
              <a:cxnSpLocks/>
            </p:cNvCxnSpPr>
            <p:nvPr/>
          </p:nvCxnSpPr>
          <p:spPr>
            <a:xfrm>
              <a:off x="5257800" y="25146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873B234-CFBD-2DBB-BFAC-1ACB27FE164E}"/>
                </a:ext>
              </a:extLst>
            </p:cNvPr>
            <p:cNvCxnSpPr>
              <a:cxnSpLocks/>
            </p:cNvCxnSpPr>
            <p:nvPr/>
          </p:nvCxnSpPr>
          <p:spPr>
            <a:xfrm>
              <a:off x="5265420" y="3429000"/>
              <a:ext cx="7620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ADD8F6E-ECD3-E517-8471-9604EB81D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1600200"/>
              <a:ext cx="1524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62D3760-089D-E15A-92AC-1B41ECD3F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00200"/>
              <a:ext cx="0" cy="8382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8BB003D-FBC4-6246-C124-28748FDDA0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22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7EA5B80-2AC6-813C-D2A6-35EB834135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75560"/>
              <a:ext cx="0" cy="8534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5C6547A-1763-9987-2FAD-90D4F5D5317D}"/>
                </a:ext>
              </a:extLst>
            </p:cNvPr>
            <p:cNvCxnSpPr>
              <a:cxnSpLocks/>
            </p:cNvCxnSpPr>
            <p:nvPr/>
          </p:nvCxnSpPr>
          <p:spPr>
            <a:xfrm>
              <a:off x="6301740" y="3345180"/>
              <a:ext cx="0" cy="20574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0710816-6022-40BF-F31D-CBFACE483551}"/>
              </a:ext>
            </a:extLst>
          </p:cNvPr>
          <p:cNvSpPr txBox="1"/>
          <p:nvPr/>
        </p:nvSpPr>
        <p:spPr>
          <a:xfrm>
            <a:off x="5887822" y="3393037"/>
            <a:ext cx="517146" cy="10023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34F4040-732D-3242-4D6D-91760A5099FD}"/>
              </a:ext>
            </a:extLst>
          </p:cNvPr>
          <p:cNvSpPr/>
          <p:nvPr/>
        </p:nvSpPr>
        <p:spPr>
          <a:xfrm>
            <a:off x="5811000" y="4259311"/>
            <a:ext cx="517146" cy="1002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8F627E4-2AD5-AC13-AA96-C0A07F9D443D}"/>
              </a:ext>
            </a:extLst>
          </p:cNvPr>
          <p:cNvSpPr/>
          <p:nvPr/>
        </p:nvSpPr>
        <p:spPr>
          <a:xfrm>
            <a:off x="5786470" y="3071058"/>
            <a:ext cx="517146" cy="1002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4FB8EA-A3A9-946E-7A24-7B7D0D811347}"/>
              </a:ext>
            </a:extLst>
          </p:cNvPr>
          <p:cNvCxnSpPr/>
          <p:nvPr/>
        </p:nvCxnSpPr>
        <p:spPr>
          <a:xfrm>
            <a:off x="6253622" y="1495955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5227E4-61D4-9A67-E164-FC38F3FDE8E2}"/>
              </a:ext>
            </a:extLst>
          </p:cNvPr>
          <p:cNvCxnSpPr/>
          <p:nvPr/>
        </p:nvCxnSpPr>
        <p:spPr>
          <a:xfrm>
            <a:off x="5852569" y="1493549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26D3ED8-898F-5BBE-884D-FCA8A47C1306}"/>
              </a:ext>
            </a:extLst>
          </p:cNvPr>
          <p:cNvCxnSpPr/>
          <p:nvPr/>
        </p:nvCxnSpPr>
        <p:spPr>
          <a:xfrm>
            <a:off x="5486897" y="1494752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C3637D3-377D-026A-652A-72669C98F32B}"/>
              </a:ext>
            </a:extLst>
          </p:cNvPr>
          <p:cNvCxnSpPr/>
          <p:nvPr/>
        </p:nvCxnSpPr>
        <p:spPr>
          <a:xfrm>
            <a:off x="5066506" y="1494752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7F06258-88E7-ED09-8BA2-7AEA74FF1762}"/>
              </a:ext>
            </a:extLst>
          </p:cNvPr>
          <p:cNvCxnSpPr/>
          <p:nvPr/>
        </p:nvCxnSpPr>
        <p:spPr>
          <a:xfrm>
            <a:off x="4631364" y="1494752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998F819-D15D-ED7A-4A3D-70F61EA7712F}"/>
              </a:ext>
            </a:extLst>
          </p:cNvPr>
          <p:cNvCxnSpPr/>
          <p:nvPr/>
        </p:nvCxnSpPr>
        <p:spPr>
          <a:xfrm>
            <a:off x="4240338" y="1493549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7B8EBBC-BD83-07D7-D97F-F39AD7838B23}"/>
              </a:ext>
            </a:extLst>
          </p:cNvPr>
          <p:cNvCxnSpPr/>
          <p:nvPr/>
        </p:nvCxnSpPr>
        <p:spPr>
          <a:xfrm>
            <a:off x="3807201" y="1493549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CBB4BE-E389-4BBA-2327-CFFEB7D580EE}"/>
              </a:ext>
            </a:extLst>
          </p:cNvPr>
          <p:cNvCxnSpPr/>
          <p:nvPr/>
        </p:nvCxnSpPr>
        <p:spPr>
          <a:xfrm>
            <a:off x="3406148" y="1493549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14ABC1-521C-8AB5-96BA-79EF454337CA}"/>
              </a:ext>
            </a:extLst>
          </p:cNvPr>
          <p:cNvCxnSpPr/>
          <p:nvPr/>
        </p:nvCxnSpPr>
        <p:spPr>
          <a:xfrm>
            <a:off x="3005096" y="1493549"/>
            <a:ext cx="0" cy="30720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B2B674-9E81-37E6-EBD0-6C579EAFDB5D}"/>
              </a:ext>
            </a:extLst>
          </p:cNvPr>
          <p:cNvCxnSpPr>
            <a:cxnSpLocks/>
          </p:cNvCxnSpPr>
          <p:nvPr/>
        </p:nvCxnSpPr>
        <p:spPr>
          <a:xfrm>
            <a:off x="2971950" y="1800755"/>
            <a:ext cx="3325466" cy="948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B7F88-B80B-785D-0F72-93DFEFC91B55}"/>
              </a:ext>
            </a:extLst>
          </p:cNvPr>
          <p:cNvCxnSpPr>
            <a:cxnSpLocks/>
          </p:cNvCxnSpPr>
          <p:nvPr/>
        </p:nvCxnSpPr>
        <p:spPr>
          <a:xfrm>
            <a:off x="4491782" y="1802331"/>
            <a:ext cx="0" cy="293824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591861F-B728-DDEF-C3E2-63889A44E3D1}"/>
              </a:ext>
            </a:extLst>
          </p:cNvPr>
          <p:cNvCxnSpPr>
            <a:stCxn id="119" idx="1"/>
          </p:cNvCxnSpPr>
          <p:nvPr/>
        </p:nvCxnSpPr>
        <p:spPr>
          <a:xfrm flipH="1" flipV="1">
            <a:off x="4026568" y="4748461"/>
            <a:ext cx="1784432" cy="1203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E851BAB-8BE4-D166-B079-9C0215073D39}"/>
              </a:ext>
            </a:extLst>
          </p:cNvPr>
          <p:cNvCxnSpPr/>
          <p:nvPr/>
        </p:nvCxnSpPr>
        <p:spPr>
          <a:xfrm>
            <a:off x="4026568" y="4058918"/>
            <a:ext cx="0" cy="13633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03563A0-50D3-D59E-53B5-8F83F6D05B67}"/>
              </a:ext>
            </a:extLst>
          </p:cNvPr>
          <p:cNvCxnSpPr/>
          <p:nvPr/>
        </p:nvCxnSpPr>
        <p:spPr>
          <a:xfrm>
            <a:off x="3519237" y="4571998"/>
            <a:ext cx="50733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D99092C-E0C8-740D-575D-3ED9DA07F40B}"/>
              </a:ext>
            </a:extLst>
          </p:cNvPr>
          <p:cNvCxnSpPr/>
          <p:nvPr/>
        </p:nvCxnSpPr>
        <p:spPr>
          <a:xfrm>
            <a:off x="3519237" y="4932945"/>
            <a:ext cx="50733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5BE8F83-FDA4-7BF7-0925-7A8EC20EDF0C}"/>
              </a:ext>
            </a:extLst>
          </p:cNvPr>
          <p:cNvCxnSpPr/>
          <p:nvPr/>
        </p:nvCxnSpPr>
        <p:spPr>
          <a:xfrm>
            <a:off x="3519237" y="4203030"/>
            <a:ext cx="50733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C7FFBA-9BA7-A06D-CB87-7E131AC26BAE}"/>
              </a:ext>
            </a:extLst>
          </p:cNvPr>
          <p:cNvCxnSpPr/>
          <p:nvPr/>
        </p:nvCxnSpPr>
        <p:spPr>
          <a:xfrm>
            <a:off x="3519237" y="5325977"/>
            <a:ext cx="50733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1CB20DC-0E05-D0D6-5C98-A4BD3C28E2B4}"/>
              </a:ext>
            </a:extLst>
          </p:cNvPr>
          <p:cNvSpPr txBox="1"/>
          <p:nvPr/>
        </p:nvSpPr>
        <p:spPr>
          <a:xfrm>
            <a:off x="3658735" y="4020795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B5A314D-E06C-16D4-CF4F-9693192C528F}"/>
              </a:ext>
            </a:extLst>
          </p:cNvPr>
          <p:cNvSpPr txBox="1"/>
          <p:nvPr/>
        </p:nvSpPr>
        <p:spPr>
          <a:xfrm>
            <a:off x="3658735" y="436345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187E09A-6346-2815-072E-8AC13B78A408}"/>
              </a:ext>
            </a:extLst>
          </p:cNvPr>
          <p:cNvSpPr txBox="1"/>
          <p:nvPr/>
        </p:nvSpPr>
        <p:spPr>
          <a:xfrm>
            <a:off x="3649847" y="474846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9196EF-DF51-C02D-7428-075B8382D8D2}"/>
              </a:ext>
            </a:extLst>
          </p:cNvPr>
          <p:cNvSpPr txBox="1"/>
          <p:nvPr/>
        </p:nvSpPr>
        <p:spPr>
          <a:xfrm>
            <a:off x="3665614" y="5133108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3DB1893-BC31-1366-F3CF-19C426961025}"/>
              </a:ext>
            </a:extLst>
          </p:cNvPr>
          <p:cNvSpPr txBox="1"/>
          <p:nvPr/>
        </p:nvSpPr>
        <p:spPr>
          <a:xfrm>
            <a:off x="2949272" y="1516600"/>
            <a:ext cx="35173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8           7            6             5           4             3            2           1            0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AC65D9A-F6DD-F9ED-FE0F-E42818E06029}"/>
              </a:ext>
            </a:extLst>
          </p:cNvPr>
          <p:cNvCxnSpPr>
            <a:cxnSpLocks/>
          </p:cNvCxnSpPr>
          <p:nvPr/>
        </p:nvCxnSpPr>
        <p:spPr>
          <a:xfrm flipH="1">
            <a:off x="4989095" y="4645256"/>
            <a:ext cx="107404" cy="2263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A2E37A9-6C48-C464-60A3-26F277077803}"/>
              </a:ext>
            </a:extLst>
          </p:cNvPr>
          <p:cNvSpPr txBox="1"/>
          <p:nvPr/>
        </p:nvSpPr>
        <p:spPr>
          <a:xfrm>
            <a:off x="4838454" y="4834687"/>
            <a:ext cx="3161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443A423-290C-1F8F-7EBC-E25693615E1E}"/>
              </a:ext>
            </a:extLst>
          </p:cNvPr>
          <p:cNvSpPr txBox="1"/>
          <p:nvPr/>
        </p:nvSpPr>
        <p:spPr>
          <a:xfrm>
            <a:off x="5880230" y="4548405"/>
            <a:ext cx="4154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1:10</a:t>
            </a:r>
          </a:p>
          <a:p>
            <a:r>
              <a:rPr lang="en-US" sz="1000" dirty="0"/>
              <a:t>Dec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21A793A-FCEC-149B-C439-9E94B8BB1D4E}"/>
              </a:ext>
            </a:extLst>
          </p:cNvPr>
          <p:cNvSpPr txBox="1"/>
          <p:nvPr/>
        </p:nvSpPr>
        <p:spPr>
          <a:xfrm>
            <a:off x="5865346" y="3391241"/>
            <a:ext cx="3690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Pri</a:t>
            </a:r>
          </a:p>
          <a:p>
            <a:r>
              <a:rPr lang="en-US" sz="1000" dirty="0"/>
              <a:t>Enc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FDC9561-95C7-7660-D0CE-E78058ACB0F1}"/>
              </a:ext>
            </a:extLst>
          </p:cNvPr>
          <p:cNvCxnSpPr>
            <a:cxnSpLocks/>
          </p:cNvCxnSpPr>
          <p:nvPr/>
        </p:nvCxnSpPr>
        <p:spPr>
          <a:xfrm>
            <a:off x="1695517" y="3612263"/>
            <a:ext cx="408769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6435476-6B1A-4F43-3195-9AEA6BA90E92}"/>
              </a:ext>
            </a:extLst>
          </p:cNvPr>
          <p:cNvCxnSpPr/>
          <p:nvPr/>
        </p:nvCxnSpPr>
        <p:spPr>
          <a:xfrm>
            <a:off x="1860884" y="3612263"/>
            <a:ext cx="0" cy="40655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517A661-FF91-75B6-3D35-683A5964A5A1}"/>
              </a:ext>
            </a:extLst>
          </p:cNvPr>
          <p:cNvCxnSpPr/>
          <p:nvPr/>
        </p:nvCxnSpPr>
        <p:spPr>
          <a:xfrm>
            <a:off x="2237874" y="3612180"/>
            <a:ext cx="0" cy="40655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0D243184-FCB3-DEB4-DBA4-88929319BA70}"/>
              </a:ext>
            </a:extLst>
          </p:cNvPr>
          <p:cNvCxnSpPr/>
          <p:nvPr/>
        </p:nvCxnSpPr>
        <p:spPr>
          <a:xfrm>
            <a:off x="2954651" y="3609253"/>
            <a:ext cx="0" cy="40655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3FAB709-745A-63F0-9E44-AC0EB0F98B99}"/>
              </a:ext>
            </a:extLst>
          </p:cNvPr>
          <p:cNvCxnSpPr/>
          <p:nvPr/>
        </p:nvCxnSpPr>
        <p:spPr>
          <a:xfrm>
            <a:off x="2623419" y="3614016"/>
            <a:ext cx="0" cy="40655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01D4CB9-FA55-13C8-AD65-90F966717502}"/>
              </a:ext>
            </a:extLst>
          </p:cNvPr>
          <p:cNvCxnSpPr/>
          <p:nvPr/>
        </p:nvCxnSpPr>
        <p:spPr>
          <a:xfrm>
            <a:off x="3326983" y="3609253"/>
            <a:ext cx="0" cy="40655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98B0524-8D33-BB1C-40A9-A4054F96373B}"/>
              </a:ext>
            </a:extLst>
          </p:cNvPr>
          <p:cNvSpPr txBox="1"/>
          <p:nvPr/>
        </p:nvSpPr>
        <p:spPr>
          <a:xfrm>
            <a:off x="1801949" y="3708469"/>
            <a:ext cx="17251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1           2           3         4           5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8132479-C304-321B-132E-F19411A72A9F}"/>
              </a:ext>
            </a:extLst>
          </p:cNvPr>
          <p:cNvCxnSpPr/>
          <p:nvPr/>
        </p:nvCxnSpPr>
        <p:spPr>
          <a:xfrm flipH="1">
            <a:off x="4965025" y="3503995"/>
            <a:ext cx="101310" cy="2044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B1D914A-EC59-F429-376E-01E6A21CE120}"/>
              </a:ext>
            </a:extLst>
          </p:cNvPr>
          <p:cNvSpPr txBox="1"/>
          <p:nvPr/>
        </p:nvSpPr>
        <p:spPr>
          <a:xfrm>
            <a:off x="4895200" y="3664168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EA79D6F-33A7-024C-57BC-5BC0746903CD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6328146" y="4748460"/>
            <a:ext cx="3433475" cy="120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E28A976-DC33-8271-4293-21B9881FF4B2}"/>
              </a:ext>
            </a:extLst>
          </p:cNvPr>
          <p:cNvSpPr/>
          <p:nvPr/>
        </p:nvSpPr>
        <p:spPr>
          <a:xfrm>
            <a:off x="7393001" y="3071058"/>
            <a:ext cx="517146" cy="1002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7851C5-702D-F045-0BCE-38E757189907}"/>
              </a:ext>
            </a:extLst>
          </p:cNvPr>
          <p:cNvCxnSpPr/>
          <p:nvPr/>
        </p:nvCxnSpPr>
        <p:spPr>
          <a:xfrm>
            <a:off x="6303616" y="3530120"/>
            <a:ext cx="10893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56A44A0-9861-AFC0-9B4D-B584B4359D42}"/>
              </a:ext>
            </a:extLst>
          </p:cNvPr>
          <p:cNvCxnSpPr>
            <a:cxnSpLocks/>
          </p:cNvCxnSpPr>
          <p:nvPr/>
        </p:nvCxnSpPr>
        <p:spPr>
          <a:xfrm flipV="1">
            <a:off x="6848875" y="3718531"/>
            <a:ext cx="0" cy="104196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8DE0337-4F58-6479-6A1B-9A818E01E384}"/>
              </a:ext>
            </a:extLst>
          </p:cNvPr>
          <p:cNvCxnSpPr/>
          <p:nvPr/>
        </p:nvCxnSpPr>
        <p:spPr>
          <a:xfrm>
            <a:off x="6848308" y="3715259"/>
            <a:ext cx="5446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341CF74-B25F-D326-9AC1-33879600C9BA}"/>
              </a:ext>
            </a:extLst>
          </p:cNvPr>
          <p:cNvCxnSpPr>
            <a:cxnSpLocks/>
          </p:cNvCxnSpPr>
          <p:nvPr/>
        </p:nvCxnSpPr>
        <p:spPr>
          <a:xfrm flipH="1">
            <a:off x="6447436" y="3409724"/>
            <a:ext cx="105103" cy="24079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1A591AB-52F0-EE52-68FD-233BDB260E3F}"/>
              </a:ext>
            </a:extLst>
          </p:cNvPr>
          <p:cNvSpPr txBox="1"/>
          <p:nvPr/>
        </p:nvSpPr>
        <p:spPr>
          <a:xfrm>
            <a:off x="6430976" y="3477331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16C712-BE24-723C-07BF-B2D0BC9B42B1}"/>
              </a:ext>
            </a:extLst>
          </p:cNvPr>
          <p:cNvSpPr txBox="1"/>
          <p:nvPr/>
        </p:nvSpPr>
        <p:spPr>
          <a:xfrm>
            <a:off x="9175813" y="4514272"/>
            <a:ext cx="6735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Data[3:0]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A7C4D2E-B7C6-AA60-229B-F45E47273286}"/>
              </a:ext>
            </a:extLst>
          </p:cNvPr>
          <p:cNvSpPr txBox="1"/>
          <p:nvPr/>
        </p:nvSpPr>
        <p:spPr>
          <a:xfrm>
            <a:off x="6768700" y="4369887"/>
            <a:ext cx="67197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Data[1,2]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BEA641CD-F3D6-C71B-BF8B-72297824E729}"/>
              </a:ext>
            </a:extLst>
          </p:cNvPr>
          <p:cNvCxnSpPr>
            <a:stCxn id="175" idx="3"/>
          </p:cNvCxnSpPr>
          <p:nvPr/>
        </p:nvCxnSpPr>
        <p:spPr>
          <a:xfrm>
            <a:off x="7910147" y="3572240"/>
            <a:ext cx="18514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FD0E50F-0769-D0DE-3154-EB86000F4E2C}"/>
              </a:ext>
            </a:extLst>
          </p:cNvPr>
          <p:cNvCxnSpPr/>
          <p:nvPr/>
        </p:nvCxnSpPr>
        <p:spPr>
          <a:xfrm>
            <a:off x="6303616" y="3336686"/>
            <a:ext cx="10893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E07034D-5965-6FF9-7AB8-946B56FB9765}"/>
              </a:ext>
            </a:extLst>
          </p:cNvPr>
          <p:cNvSpPr txBox="1"/>
          <p:nvPr/>
        </p:nvSpPr>
        <p:spPr>
          <a:xfrm>
            <a:off x="8835884" y="3360011"/>
            <a:ext cx="93166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IV[2:6], </a:t>
            </a:r>
            <a:r>
              <a:rPr lang="en-US" sz="1000" dirty="0" err="1"/>
              <a:t>HWInt</a:t>
            </a:r>
            <a:endParaRPr lang="en-US" sz="10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3516CDD-DB7B-3C2A-D472-5DA5EB2FB977}"/>
              </a:ext>
            </a:extLst>
          </p:cNvPr>
          <p:cNvSpPr/>
          <p:nvPr/>
        </p:nvSpPr>
        <p:spPr>
          <a:xfrm>
            <a:off x="7427488" y="744197"/>
            <a:ext cx="465189" cy="948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1268E17-E544-3413-0420-D25A0A5AF05C}"/>
              </a:ext>
            </a:extLst>
          </p:cNvPr>
          <p:cNvCxnSpPr>
            <a:cxnSpLocks/>
            <a:stCxn id="197" idx="1"/>
            <a:endCxn id="3" idx="3"/>
          </p:cNvCxnSpPr>
          <p:nvPr/>
        </p:nvCxnSpPr>
        <p:spPr>
          <a:xfrm flipH="1">
            <a:off x="6458033" y="1218429"/>
            <a:ext cx="969455" cy="26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C7FE21E-4783-950F-641A-E9E35F40DFDE}"/>
              </a:ext>
            </a:extLst>
          </p:cNvPr>
          <p:cNvSpPr txBox="1"/>
          <p:nvPr/>
        </p:nvSpPr>
        <p:spPr>
          <a:xfrm>
            <a:off x="7446559" y="1018585"/>
            <a:ext cx="46358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7 Seg</a:t>
            </a:r>
          </a:p>
          <a:p>
            <a:r>
              <a:rPr lang="en-US" sz="1000" dirty="0" err="1"/>
              <a:t>SDec</a:t>
            </a:r>
            <a:endParaRPr lang="en-US" sz="1000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819B980-59D7-A33F-3D66-DF931DFDBD79}"/>
              </a:ext>
            </a:extLst>
          </p:cNvPr>
          <p:cNvCxnSpPr>
            <a:cxnSpLocks/>
          </p:cNvCxnSpPr>
          <p:nvPr/>
        </p:nvCxnSpPr>
        <p:spPr>
          <a:xfrm flipH="1">
            <a:off x="7892677" y="1235243"/>
            <a:ext cx="18689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85A72C5-6E64-DF1E-CBF2-F88FD6F027C1}"/>
              </a:ext>
            </a:extLst>
          </p:cNvPr>
          <p:cNvSpPr txBox="1"/>
          <p:nvPr/>
        </p:nvSpPr>
        <p:spPr>
          <a:xfrm>
            <a:off x="9079792" y="1018585"/>
            <a:ext cx="7312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XDig0[3:0]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87C8D3E-AEA5-8F0C-75E9-BF61F876D6B3}"/>
              </a:ext>
            </a:extLst>
          </p:cNvPr>
          <p:cNvCxnSpPr>
            <a:cxnSpLocks/>
          </p:cNvCxnSpPr>
          <p:nvPr/>
        </p:nvCxnSpPr>
        <p:spPr>
          <a:xfrm>
            <a:off x="2310063" y="1130879"/>
            <a:ext cx="4681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9C255FA-E500-4548-7963-35B74D60EAAA}"/>
              </a:ext>
            </a:extLst>
          </p:cNvPr>
          <p:cNvCxnSpPr>
            <a:cxnSpLocks/>
          </p:cNvCxnSpPr>
          <p:nvPr/>
        </p:nvCxnSpPr>
        <p:spPr>
          <a:xfrm>
            <a:off x="2489895" y="1338485"/>
            <a:ext cx="2882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427F2E1-75B7-2CB8-D068-04AEE55FE9C8}"/>
              </a:ext>
            </a:extLst>
          </p:cNvPr>
          <p:cNvCxnSpPr>
            <a:cxnSpLocks/>
          </p:cNvCxnSpPr>
          <p:nvPr/>
        </p:nvCxnSpPr>
        <p:spPr>
          <a:xfrm flipH="1">
            <a:off x="2484793" y="1335529"/>
            <a:ext cx="10204" cy="13319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4562B2B-8707-555F-C23F-8CA45F5D1C97}"/>
              </a:ext>
            </a:extLst>
          </p:cNvPr>
          <p:cNvCxnSpPr>
            <a:cxnSpLocks/>
          </p:cNvCxnSpPr>
          <p:nvPr/>
        </p:nvCxnSpPr>
        <p:spPr>
          <a:xfrm>
            <a:off x="2478505" y="2662986"/>
            <a:ext cx="729915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128EF78-7C10-E12E-6B13-38DF9B6DDED7}"/>
              </a:ext>
            </a:extLst>
          </p:cNvPr>
          <p:cNvCxnSpPr>
            <a:cxnSpLocks/>
          </p:cNvCxnSpPr>
          <p:nvPr/>
        </p:nvCxnSpPr>
        <p:spPr>
          <a:xfrm flipH="1">
            <a:off x="2295790" y="1129127"/>
            <a:ext cx="12818" cy="175272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401E4EB-0372-29F7-9A2F-E76C4E5D4457}"/>
              </a:ext>
            </a:extLst>
          </p:cNvPr>
          <p:cNvCxnSpPr>
            <a:cxnSpLocks/>
          </p:cNvCxnSpPr>
          <p:nvPr/>
        </p:nvCxnSpPr>
        <p:spPr>
          <a:xfrm>
            <a:off x="2302199" y="2881566"/>
            <a:ext cx="7459422" cy="112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20F467B-7D90-A0B2-6926-355D004AA7FA}"/>
              </a:ext>
            </a:extLst>
          </p:cNvPr>
          <p:cNvSpPr txBox="1"/>
          <p:nvPr/>
        </p:nvSpPr>
        <p:spPr>
          <a:xfrm>
            <a:off x="9226803" y="2451971"/>
            <a:ext cx="58541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SignSeg</a:t>
            </a:r>
            <a:endParaRPr 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3DD8A56-1C40-6C4F-43C2-B1AA61AC2408}"/>
              </a:ext>
            </a:extLst>
          </p:cNvPr>
          <p:cNvSpPr txBox="1"/>
          <p:nvPr/>
        </p:nvSpPr>
        <p:spPr>
          <a:xfrm>
            <a:off x="9195850" y="2673266"/>
            <a:ext cx="6335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ErrorSeg</a:t>
            </a:r>
            <a:endParaRPr lang="en-US" sz="1000" dirty="0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31CD86A-2280-ABA0-7483-8E9F80BB1824}"/>
              </a:ext>
            </a:extLst>
          </p:cNvPr>
          <p:cNvCxnSpPr>
            <a:cxnSpLocks/>
          </p:cNvCxnSpPr>
          <p:nvPr/>
        </p:nvCxnSpPr>
        <p:spPr>
          <a:xfrm>
            <a:off x="4366520" y="1503461"/>
            <a:ext cx="0" cy="7180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A785528-6DE2-0D44-F871-9FD960062186}"/>
              </a:ext>
            </a:extLst>
          </p:cNvPr>
          <p:cNvCxnSpPr>
            <a:cxnSpLocks/>
          </p:cNvCxnSpPr>
          <p:nvPr/>
        </p:nvCxnSpPr>
        <p:spPr>
          <a:xfrm>
            <a:off x="3951155" y="1496996"/>
            <a:ext cx="0" cy="71433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690937D-FEDB-0D34-9BBD-040D7AA0D45D}"/>
              </a:ext>
            </a:extLst>
          </p:cNvPr>
          <p:cNvCxnSpPr>
            <a:cxnSpLocks/>
          </p:cNvCxnSpPr>
          <p:nvPr/>
        </p:nvCxnSpPr>
        <p:spPr>
          <a:xfrm>
            <a:off x="4758640" y="1493549"/>
            <a:ext cx="0" cy="7280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6E3EE23-178D-D230-3733-0BAB70087A18}"/>
              </a:ext>
            </a:extLst>
          </p:cNvPr>
          <p:cNvCxnSpPr>
            <a:cxnSpLocks/>
          </p:cNvCxnSpPr>
          <p:nvPr/>
        </p:nvCxnSpPr>
        <p:spPr>
          <a:xfrm>
            <a:off x="5188574" y="1490374"/>
            <a:ext cx="0" cy="73118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62F6419-308A-CA33-8F93-8947C8303C25}"/>
              </a:ext>
            </a:extLst>
          </p:cNvPr>
          <p:cNvCxnSpPr>
            <a:cxnSpLocks/>
          </p:cNvCxnSpPr>
          <p:nvPr/>
        </p:nvCxnSpPr>
        <p:spPr>
          <a:xfrm>
            <a:off x="5609783" y="1496996"/>
            <a:ext cx="0" cy="724562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0116E6D-0964-F60F-1D7A-B4F69B639A54}"/>
              </a:ext>
            </a:extLst>
          </p:cNvPr>
          <p:cNvCxnSpPr>
            <a:cxnSpLocks/>
          </p:cNvCxnSpPr>
          <p:nvPr/>
        </p:nvCxnSpPr>
        <p:spPr>
          <a:xfrm>
            <a:off x="6002814" y="1503461"/>
            <a:ext cx="0" cy="70786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7AE07E5-E003-BF6A-EC11-46AE31E1CD18}"/>
              </a:ext>
            </a:extLst>
          </p:cNvPr>
          <p:cNvCxnSpPr>
            <a:cxnSpLocks/>
          </p:cNvCxnSpPr>
          <p:nvPr/>
        </p:nvCxnSpPr>
        <p:spPr>
          <a:xfrm>
            <a:off x="6402176" y="1493549"/>
            <a:ext cx="0" cy="72800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579FC4F-EDD3-6AD9-F19A-C907BD5C328C}"/>
              </a:ext>
            </a:extLst>
          </p:cNvPr>
          <p:cNvCxnSpPr>
            <a:cxnSpLocks/>
          </p:cNvCxnSpPr>
          <p:nvPr/>
        </p:nvCxnSpPr>
        <p:spPr>
          <a:xfrm flipH="1">
            <a:off x="3545723" y="1503461"/>
            <a:ext cx="2791" cy="723269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C2B8513-506A-D534-CF97-D5576BEC9AED}"/>
              </a:ext>
            </a:extLst>
          </p:cNvPr>
          <p:cNvCxnSpPr>
            <a:cxnSpLocks/>
            <a:endCxn id="278" idx="1"/>
          </p:cNvCxnSpPr>
          <p:nvPr/>
        </p:nvCxnSpPr>
        <p:spPr>
          <a:xfrm flipV="1">
            <a:off x="3548376" y="2221558"/>
            <a:ext cx="3892303" cy="216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E06C8D0-E0D5-F73D-4EA9-E0A97D5DF53B}"/>
              </a:ext>
            </a:extLst>
          </p:cNvPr>
          <p:cNvSpPr txBox="1"/>
          <p:nvPr/>
        </p:nvSpPr>
        <p:spPr>
          <a:xfrm>
            <a:off x="9197453" y="2001481"/>
            <a:ext cx="6319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Xdp</a:t>
            </a:r>
            <a:r>
              <a:rPr lang="en-US" sz="1000" dirty="0"/>
              <a:t>[2:0]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6BB482E-CFEC-9381-411F-A7D82A3ECD20}"/>
              </a:ext>
            </a:extLst>
          </p:cNvPr>
          <p:cNvSpPr txBox="1"/>
          <p:nvPr/>
        </p:nvSpPr>
        <p:spPr>
          <a:xfrm>
            <a:off x="7462259" y="3315149"/>
            <a:ext cx="3786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Key</a:t>
            </a:r>
          </a:p>
          <a:p>
            <a:r>
              <a:rPr lang="en-US" sz="1000" dirty="0"/>
              <a:t>Reg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4731E35-9A06-12BC-0B7E-8DFA5DA7ABF6}"/>
              </a:ext>
            </a:extLst>
          </p:cNvPr>
          <p:cNvSpPr/>
          <p:nvPr/>
        </p:nvSpPr>
        <p:spPr>
          <a:xfrm>
            <a:off x="7440679" y="1917674"/>
            <a:ext cx="465189" cy="607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93A312C-B85F-4531-25BA-6EEF317EA53C}"/>
              </a:ext>
            </a:extLst>
          </p:cNvPr>
          <p:cNvCxnSpPr>
            <a:cxnSpLocks/>
          </p:cNvCxnSpPr>
          <p:nvPr/>
        </p:nvCxnSpPr>
        <p:spPr>
          <a:xfrm flipH="1">
            <a:off x="7905868" y="2211327"/>
            <a:ext cx="1830895" cy="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C3A23339-03B2-DED0-EFBD-5733A0DBAEDC}"/>
              </a:ext>
            </a:extLst>
          </p:cNvPr>
          <p:cNvSpPr txBox="1"/>
          <p:nvPr/>
        </p:nvSpPr>
        <p:spPr>
          <a:xfrm>
            <a:off x="7494813" y="2020317"/>
            <a:ext cx="3818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1:8</a:t>
            </a:r>
          </a:p>
          <a:p>
            <a:r>
              <a:rPr lang="en-US" sz="1000" dirty="0"/>
              <a:t>Dec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C298D53-43F8-BF81-0486-2150E2C34496}"/>
              </a:ext>
            </a:extLst>
          </p:cNvPr>
          <p:cNvCxnSpPr/>
          <p:nvPr/>
        </p:nvCxnSpPr>
        <p:spPr>
          <a:xfrm flipH="1">
            <a:off x="7905868" y="3812528"/>
            <a:ext cx="180963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B1430EFD-5F70-3C2A-C542-5A995136CA26}"/>
              </a:ext>
            </a:extLst>
          </p:cNvPr>
          <p:cNvSpPr txBox="1"/>
          <p:nvPr/>
        </p:nvSpPr>
        <p:spPr>
          <a:xfrm>
            <a:off x="9280068" y="3605018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IntAck</a:t>
            </a:r>
            <a:endParaRPr lang="en-US" sz="10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EBF8DBF-7FC6-0CC1-578B-7C387602D979}"/>
              </a:ext>
            </a:extLst>
          </p:cNvPr>
          <p:cNvSpPr txBox="1"/>
          <p:nvPr/>
        </p:nvSpPr>
        <p:spPr>
          <a:xfrm>
            <a:off x="1244600" y="793750"/>
            <a:ext cx="4571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ADC04B7-841E-4044-170B-D142C97ED752}"/>
              </a:ext>
            </a:extLst>
          </p:cNvPr>
          <p:cNvSpPr txBox="1"/>
          <p:nvPr/>
        </p:nvSpPr>
        <p:spPr>
          <a:xfrm>
            <a:off x="882001" y="737821"/>
            <a:ext cx="104067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DSKY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2749F64-7AB2-EF77-3308-D74821DF5B62}"/>
              </a:ext>
            </a:extLst>
          </p:cNvPr>
          <p:cNvSpPr txBox="1"/>
          <p:nvPr/>
        </p:nvSpPr>
        <p:spPr>
          <a:xfrm>
            <a:off x="9811082" y="3910389"/>
            <a:ext cx="4603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uSEQ</a:t>
            </a:r>
            <a:endParaRPr lang="en-US" sz="10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70D914F-62A0-04A2-E64A-29A63E3EE7E7}"/>
              </a:ext>
            </a:extLst>
          </p:cNvPr>
          <p:cNvSpPr txBox="1"/>
          <p:nvPr/>
        </p:nvSpPr>
        <p:spPr>
          <a:xfrm>
            <a:off x="9843173" y="2343728"/>
            <a:ext cx="3962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REG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ADF112-7F10-3436-50F4-00E8ACB755F7}"/>
              </a:ext>
            </a:extLst>
          </p:cNvPr>
          <p:cNvGrpSpPr/>
          <p:nvPr/>
        </p:nvGrpSpPr>
        <p:grpSpPr>
          <a:xfrm rot="16200000">
            <a:off x="7373124" y="3957910"/>
            <a:ext cx="94129" cy="59864"/>
            <a:chOff x="7278523" y="-130057"/>
            <a:chExt cx="446054" cy="2545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E7C948-7611-A5D3-D9BC-82CF2349F830}"/>
                </a:ext>
              </a:extLst>
            </p:cNvPr>
            <p:cNvCxnSpPr>
              <a:cxnSpLocks/>
            </p:cNvCxnSpPr>
            <p:nvPr/>
          </p:nvCxnSpPr>
          <p:spPr>
            <a:xfrm>
              <a:off x="7278523" y="-130057"/>
              <a:ext cx="217817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78A074-4F42-4778-EE5B-09ADDE445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5454" y="-130057"/>
              <a:ext cx="229123" cy="25452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8F6594-F4E1-14A3-CB67-737103798D64}"/>
              </a:ext>
            </a:extLst>
          </p:cNvPr>
          <p:cNvSpPr txBox="1"/>
          <p:nvPr/>
        </p:nvSpPr>
        <p:spPr>
          <a:xfrm>
            <a:off x="6587952" y="3149046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KeyDet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AF063-904E-F150-A0A7-0BABD061DE25}"/>
              </a:ext>
            </a:extLst>
          </p:cNvPr>
          <p:cNvSpPr txBox="1"/>
          <p:nvPr/>
        </p:nvSpPr>
        <p:spPr>
          <a:xfrm>
            <a:off x="6687407" y="3344292"/>
            <a:ext cx="3497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5F5DA-FEE1-1D44-181F-C160113B7CA7}"/>
              </a:ext>
            </a:extLst>
          </p:cNvPr>
          <p:cNvSpPr txBox="1"/>
          <p:nvPr/>
        </p:nvSpPr>
        <p:spPr>
          <a:xfrm>
            <a:off x="6767460" y="3536998"/>
            <a:ext cx="41229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F186D-28F1-8EA8-72C6-6E087760789B}"/>
              </a:ext>
            </a:extLst>
          </p:cNvPr>
          <p:cNvSpPr txBox="1"/>
          <p:nvPr/>
        </p:nvSpPr>
        <p:spPr>
          <a:xfrm>
            <a:off x="7669993" y="3685640"/>
            <a:ext cx="3145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D33DF-1322-4A0E-2721-B21E3036D4BB}"/>
              </a:ext>
            </a:extLst>
          </p:cNvPr>
          <p:cNvSpPr txBox="1"/>
          <p:nvPr/>
        </p:nvSpPr>
        <p:spPr>
          <a:xfrm>
            <a:off x="9811477" y="1072465"/>
            <a:ext cx="3962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REG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8A6E2-B439-7F61-CA37-11A19EC6C55A}"/>
              </a:ext>
            </a:extLst>
          </p:cNvPr>
          <p:cNvSpPr txBox="1"/>
          <p:nvPr/>
        </p:nvSpPr>
        <p:spPr>
          <a:xfrm>
            <a:off x="1757701" y="4064955"/>
            <a:ext cx="17956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1        2        3        +       </a:t>
            </a:r>
            <a:r>
              <a:rPr lang="en-US" sz="1200" dirty="0" err="1"/>
              <a:t>Clr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CAA4B-82DB-3BC8-8886-366F79C5A827}"/>
              </a:ext>
            </a:extLst>
          </p:cNvPr>
          <p:cNvSpPr txBox="1"/>
          <p:nvPr/>
        </p:nvSpPr>
        <p:spPr>
          <a:xfrm>
            <a:off x="1759732" y="4441458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4        5        6        --       x1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206F86-5EB7-F892-FFA1-1E7240FF4CBE}"/>
              </a:ext>
            </a:extLst>
          </p:cNvPr>
          <p:cNvSpPr txBox="1"/>
          <p:nvPr/>
        </p:nvSpPr>
        <p:spPr>
          <a:xfrm>
            <a:off x="1765699" y="4803909"/>
            <a:ext cx="17395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5        6        7        X       x2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C61FF-4A6E-9245-D8B0-C37289428309}"/>
              </a:ext>
            </a:extLst>
          </p:cNvPr>
          <p:cNvSpPr txBox="1"/>
          <p:nvPr/>
        </p:nvSpPr>
        <p:spPr>
          <a:xfrm>
            <a:off x="1762114" y="5187477"/>
            <a:ext cx="17702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0        .       Ent       /       x3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73D03A-D0C5-D965-7FF2-9541E22950D0}"/>
              </a:ext>
            </a:extLst>
          </p:cNvPr>
          <p:cNvSpPr txBox="1"/>
          <p:nvPr/>
        </p:nvSpPr>
        <p:spPr>
          <a:xfrm>
            <a:off x="4034192" y="4740573"/>
            <a:ext cx="41229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Row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492483-E53B-377B-F76B-3D060B924DE6}"/>
              </a:ext>
            </a:extLst>
          </p:cNvPr>
          <p:cNvSpPr txBox="1"/>
          <p:nvPr/>
        </p:nvSpPr>
        <p:spPr>
          <a:xfrm>
            <a:off x="3721775" y="3397182"/>
            <a:ext cx="34977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15D25B-E3BC-A53F-2365-AAA6384E20B6}"/>
              </a:ext>
            </a:extLst>
          </p:cNvPr>
          <p:cNvSpPr txBox="1"/>
          <p:nvPr/>
        </p:nvSpPr>
        <p:spPr>
          <a:xfrm>
            <a:off x="6425993" y="1988672"/>
            <a:ext cx="3305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Dp</a:t>
            </a:r>
            <a:endParaRPr lang="en-US" sz="1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5DCA6D-258B-C79B-CB36-6F6218698F48}"/>
              </a:ext>
            </a:extLst>
          </p:cNvPr>
          <p:cNvCxnSpPr/>
          <p:nvPr/>
        </p:nvCxnSpPr>
        <p:spPr>
          <a:xfrm flipH="1">
            <a:off x="6954876" y="1116685"/>
            <a:ext cx="101310" cy="2044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6BD22E-B0F4-0F25-41B6-3A85D4024D91}"/>
              </a:ext>
            </a:extLst>
          </p:cNvPr>
          <p:cNvSpPr txBox="1"/>
          <p:nvPr/>
        </p:nvSpPr>
        <p:spPr>
          <a:xfrm>
            <a:off x="6885051" y="1276858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8E52-2C54-1E75-AB16-60D6F1740277}"/>
              </a:ext>
            </a:extLst>
          </p:cNvPr>
          <p:cNvSpPr txBox="1"/>
          <p:nvPr/>
        </p:nvSpPr>
        <p:spPr>
          <a:xfrm>
            <a:off x="2795430" y="728590"/>
            <a:ext cx="370165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DigE      Dig7      Dig6      Dig5       Dig4      Dig3      Dig2      Dig1      Dig0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956A1-8717-E3C9-258A-DDE998125683}"/>
              </a:ext>
            </a:extLst>
          </p:cNvPr>
          <p:cNvSpPr txBox="1"/>
          <p:nvPr/>
        </p:nvSpPr>
        <p:spPr>
          <a:xfrm>
            <a:off x="6559348" y="1025922"/>
            <a:ext cx="41870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25BE0BC-4AEF-4E55-FBDC-3C3BB837DB04}"/>
              </a:ext>
            </a:extLst>
          </p:cNvPr>
          <p:cNvSpPr txBox="1"/>
          <p:nvPr/>
        </p:nvSpPr>
        <p:spPr>
          <a:xfrm>
            <a:off x="4455293" y="3074308"/>
            <a:ext cx="5052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DigSel</a:t>
            </a:r>
            <a:endParaRPr lang="en-US" sz="1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149253D-B277-FEBD-990F-42AD100BD8FE}"/>
              </a:ext>
            </a:extLst>
          </p:cNvPr>
          <p:cNvCxnSpPr>
            <a:cxnSpLocks/>
          </p:cNvCxnSpPr>
          <p:nvPr/>
        </p:nvCxnSpPr>
        <p:spPr>
          <a:xfrm flipH="1">
            <a:off x="6951605" y="2079831"/>
            <a:ext cx="107404" cy="22631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DB2A834-1311-94A2-BF0E-F011E64037BA}"/>
              </a:ext>
            </a:extLst>
          </p:cNvPr>
          <p:cNvSpPr txBox="1"/>
          <p:nvPr/>
        </p:nvSpPr>
        <p:spPr>
          <a:xfrm>
            <a:off x="6860232" y="2269262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E1F6-6563-1F39-019E-79056CCA7634}"/>
              </a:ext>
            </a:extLst>
          </p:cNvPr>
          <p:cNvSpPr txBox="1"/>
          <p:nvPr/>
        </p:nvSpPr>
        <p:spPr>
          <a:xfrm>
            <a:off x="6399770" y="1259969"/>
            <a:ext cx="3273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9586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79">
            <a:extLst>
              <a:ext uri="{FF2B5EF4-FFF2-40B4-BE49-F238E27FC236}">
                <a16:creationId xmlns:a16="http://schemas.microsoft.com/office/drawing/2014/main" id="{131B7249-8D5C-C00D-2CC3-448EEDE0C33F}"/>
              </a:ext>
            </a:extLst>
          </p:cNvPr>
          <p:cNvSpPr txBox="1"/>
          <p:nvPr/>
        </p:nvSpPr>
        <p:spPr>
          <a:xfrm>
            <a:off x="184292" y="1056351"/>
            <a:ext cx="5084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D[3:0]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36756A3-2F6E-CF71-2E5B-0ADBAD31FC5E}"/>
              </a:ext>
            </a:extLst>
          </p:cNvPr>
          <p:cNvSpPr txBox="1"/>
          <p:nvPr/>
        </p:nvSpPr>
        <p:spPr>
          <a:xfrm>
            <a:off x="187790" y="1366459"/>
            <a:ext cx="4610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CircX</a:t>
            </a:r>
            <a:endParaRPr lang="en-US" sz="1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7999D22-3982-A0FD-BD03-F752584DB1E9}"/>
              </a:ext>
            </a:extLst>
          </p:cNvPr>
          <p:cNvSpPr txBox="1"/>
          <p:nvPr/>
        </p:nvSpPr>
        <p:spPr>
          <a:xfrm>
            <a:off x="184292" y="778186"/>
            <a:ext cx="4074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ClkX</a:t>
            </a:r>
            <a:endParaRPr lang="en-US" sz="10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70A8712-D304-EFC0-9E3F-3FC12FC03F4E}"/>
              </a:ext>
            </a:extLst>
          </p:cNvPr>
          <p:cNvSpPr txBox="1"/>
          <p:nvPr/>
        </p:nvSpPr>
        <p:spPr>
          <a:xfrm>
            <a:off x="173446" y="1707083"/>
            <a:ext cx="95891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Display Output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B583B32-030A-E7A9-50ED-BE24DE10EE28}"/>
              </a:ext>
            </a:extLst>
          </p:cNvPr>
          <p:cNvSpPr txBox="1"/>
          <p:nvPr/>
        </p:nvSpPr>
        <p:spPr>
          <a:xfrm>
            <a:off x="223534" y="2950711"/>
            <a:ext cx="5084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D[3:0]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8C93AF5-21A2-2CED-C70B-837D1F688CC3}"/>
              </a:ext>
            </a:extLst>
          </p:cNvPr>
          <p:cNvSpPr txBox="1"/>
          <p:nvPr/>
        </p:nvSpPr>
        <p:spPr>
          <a:xfrm>
            <a:off x="220975" y="3370494"/>
            <a:ext cx="65594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RowHold</a:t>
            </a:r>
            <a:endParaRPr lang="en-US" sz="10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80EAADD-5973-2EC2-A6FF-C53CE42BC1F5}"/>
              </a:ext>
            </a:extLst>
          </p:cNvPr>
          <p:cNvSpPr txBox="1"/>
          <p:nvPr/>
        </p:nvSpPr>
        <p:spPr>
          <a:xfrm>
            <a:off x="227875" y="3746722"/>
            <a:ext cx="89800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Asserted Row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E6C3F3D6-AD84-87E3-4CD0-AA152AE819BB}"/>
              </a:ext>
            </a:extLst>
          </p:cNvPr>
          <p:cNvSpPr txBox="1"/>
          <p:nvPr/>
        </p:nvSpPr>
        <p:spPr>
          <a:xfrm>
            <a:off x="220975" y="4141509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KeyDet</a:t>
            </a:r>
            <a:endParaRPr lang="en-US" sz="1000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309270D-F2FF-AD2B-7B16-D5C658EDF5FC}"/>
              </a:ext>
            </a:extLst>
          </p:cNvPr>
          <p:cNvSpPr txBox="1"/>
          <p:nvPr/>
        </p:nvSpPr>
        <p:spPr>
          <a:xfrm>
            <a:off x="220975" y="4518127"/>
            <a:ext cx="11095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Column Activated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BFC3315F-8C16-780E-0E6C-936BD4B897EB}"/>
              </a:ext>
            </a:extLst>
          </p:cNvPr>
          <p:cNvSpPr txBox="1"/>
          <p:nvPr/>
        </p:nvSpPr>
        <p:spPr>
          <a:xfrm>
            <a:off x="249188" y="5367872"/>
            <a:ext cx="5677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KeyReg</a:t>
            </a:r>
            <a:endParaRPr lang="en-US" sz="1000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7A398B1-4F14-3494-137B-C500A705493B}"/>
              </a:ext>
            </a:extLst>
          </p:cNvPr>
          <p:cNvSpPr txBox="1"/>
          <p:nvPr/>
        </p:nvSpPr>
        <p:spPr>
          <a:xfrm>
            <a:off x="234957" y="4909911"/>
            <a:ext cx="55976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KeyAck</a:t>
            </a:r>
            <a:endParaRPr lang="en-US" sz="1000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E48A1E0-9960-8760-FDCF-42D465C844D1}"/>
              </a:ext>
            </a:extLst>
          </p:cNvPr>
          <p:cNvSpPr txBox="1"/>
          <p:nvPr/>
        </p:nvSpPr>
        <p:spPr>
          <a:xfrm>
            <a:off x="164851" y="2172843"/>
            <a:ext cx="76014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DispEnable</a:t>
            </a:r>
            <a:endParaRPr lang="en-US" sz="1000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3857754F-F48D-D955-57CB-CA376ECF3D71}"/>
              </a:ext>
            </a:extLst>
          </p:cNvPr>
          <p:cNvSpPr txBox="1"/>
          <p:nvPr/>
        </p:nvSpPr>
        <p:spPr>
          <a:xfrm>
            <a:off x="266206" y="5948759"/>
            <a:ext cx="65114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HWIntEn</a:t>
            </a:r>
            <a:endParaRPr lang="en-US" sz="1000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4C08738E-7F66-4EFC-C243-AAF9446DFC39}"/>
              </a:ext>
            </a:extLst>
          </p:cNvPr>
          <p:cNvSpPr txBox="1"/>
          <p:nvPr/>
        </p:nvSpPr>
        <p:spPr>
          <a:xfrm>
            <a:off x="4643685" y="236794"/>
            <a:ext cx="15837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DSKY LOOP</a:t>
            </a: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0F4A3BD9-6118-88C7-75A3-00FA09CD3DBC}"/>
              </a:ext>
            </a:extLst>
          </p:cNvPr>
          <p:cNvSpPr/>
          <p:nvPr/>
        </p:nvSpPr>
        <p:spPr>
          <a:xfrm>
            <a:off x="1115973" y="1087836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1454C995-5F7D-6EF1-34E3-7B9B45FBCBFC}"/>
              </a:ext>
            </a:extLst>
          </p:cNvPr>
          <p:cNvSpPr/>
          <p:nvPr/>
        </p:nvSpPr>
        <p:spPr>
          <a:xfrm>
            <a:off x="1621603" y="1087836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1" name="Flowchart: Preparation 140">
            <a:extLst>
              <a:ext uri="{FF2B5EF4-FFF2-40B4-BE49-F238E27FC236}">
                <a16:creationId xmlns:a16="http://schemas.microsoft.com/office/drawing/2014/main" id="{A7FE4AFE-4EDC-3F62-1378-8DF0679500B0}"/>
              </a:ext>
            </a:extLst>
          </p:cNvPr>
          <p:cNvSpPr/>
          <p:nvPr/>
        </p:nvSpPr>
        <p:spPr>
          <a:xfrm>
            <a:off x="2124503" y="1086268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73BE05AA-0263-1A37-8584-28B46B16ED7B}"/>
              </a:ext>
            </a:extLst>
          </p:cNvPr>
          <p:cNvSpPr/>
          <p:nvPr/>
        </p:nvSpPr>
        <p:spPr>
          <a:xfrm>
            <a:off x="2627403" y="1086268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642B708C-167A-42AB-5B70-7F3AFA68F906}"/>
              </a:ext>
            </a:extLst>
          </p:cNvPr>
          <p:cNvSpPr/>
          <p:nvPr/>
        </p:nvSpPr>
        <p:spPr>
          <a:xfrm>
            <a:off x="3127572" y="1086268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3A112F46-7393-3D18-A452-BF26E665AAC7}"/>
              </a:ext>
            </a:extLst>
          </p:cNvPr>
          <p:cNvSpPr/>
          <p:nvPr/>
        </p:nvSpPr>
        <p:spPr>
          <a:xfrm>
            <a:off x="3627742" y="1091831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lowchart: Preparation 144">
            <a:extLst>
              <a:ext uri="{FF2B5EF4-FFF2-40B4-BE49-F238E27FC236}">
                <a16:creationId xmlns:a16="http://schemas.microsoft.com/office/drawing/2014/main" id="{7F64F1A1-20FC-CEFD-F381-E9F192168050}"/>
              </a:ext>
            </a:extLst>
          </p:cNvPr>
          <p:cNvSpPr/>
          <p:nvPr/>
        </p:nvSpPr>
        <p:spPr>
          <a:xfrm>
            <a:off x="4133372" y="1094337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6" name="Flowchart: Preparation 145">
            <a:extLst>
              <a:ext uri="{FF2B5EF4-FFF2-40B4-BE49-F238E27FC236}">
                <a16:creationId xmlns:a16="http://schemas.microsoft.com/office/drawing/2014/main" id="{76A9A467-C48B-6434-9A08-CB734A73F8DA}"/>
              </a:ext>
            </a:extLst>
          </p:cNvPr>
          <p:cNvSpPr/>
          <p:nvPr/>
        </p:nvSpPr>
        <p:spPr>
          <a:xfrm>
            <a:off x="4636272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7" name="Flowchart: Preparation 146">
            <a:extLst>
              <a:ext uri="{FF2B5EF4-FFF2-40B4-BE49-F238E27FC236}">
                <a16:creationId xmlns:a16="http://schemas.microsoft.com/office/drawing/2014/main" id="{F84C90B9-4C43-FF3E-891D-7D4D1F387998}"/>
              </a:ext>
            </a:extLst>
          </p:cNvPr>
          <p:cNvSpPr/>
          <p:nvPr/>
        </p:nvSpPr>
        <p:spPr>
          <a:xfrm>
            <a:off x="5139172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8" name="Flowchart: Preparation 147">
            <a:extLst>
              <a:ext uri="{FF2B5EF4-FFF2-40B4-BE49-F238E27FC236}">
                <a16:creationId xmlns:a16="http://schemas.microsoft.com/office/drawing/2014/main" id="{C531D073-B5AC-314B-BEC0-7A3F5F775EF7}"/>
              </a:ext>
            </a:extLst>
          </p:cNvPr>
          <p:cNvSpPr/>
          <p:nvPr/>
        </p:nvSpPr>
        <p:spPr>
          <a:xfrm>
            <a:off x="5642071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9" name="Flowchart: Preparation 148">
            <a:extLst>
              <a:ext uri="{FF2B5EF4-FFF2-40B4-BE49-F238E27FC236}">
                <a16:creationId xmlns:a16="http://schemas.microsoft.com/office/drawing/2014/main" id="{AF065F57-E5B3-0062-049B-FCE5EA5A6395}"/>
              </a:ext>
            </a:extLst>
          </p:cNvPr>
          <p:cNvSpPr/>
          <p:nvPr/>
        </p:nvSpPr>
        <p:spPr>
          <a:xfrm>
            <a:off x="6926262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0" name="Flowchart: Preparation 149">
            <a:extLst>
              <a:ext uri="{FF2B5EF4-FFF2-40B4-BE49-F238E27FC236}">
                <a16:creationId xmlns:a16="http://schemas.microsoft.com/office/drawing/2014/main" id="{DCE44143-B922-F303-F00B-C972DA0EBEB6}"/>
              </a:ext>
            </a:extLst>
          </p:cNvPr>
          <p:cNvSpPr/>
          <p:nvPr/>
        </p:nvSpPr>
        <p:spPr>
          <a:xfrm>
            <a:off x="7429162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1" name="Flowchart: Preparation 150">
            <a:extLst>
              <a:ext uri="{FF2B5EF4-FFF2-40B4-BE49-F238E27FC236}">
                <a16:creationId xmlns:a16="http://schemas.microsoft.com/office/drawing/2014/main" id="{A35E0D81-ED04-DA2C-D0F1-A966DCBE8AB3}"/>
              </a:ext>
            </a:extLst>
          </p:cNvPr>
          <p:cNvSpPr/>
          <p:nvPr/>
        </p:nvSpPr>
        <p:spPr>
          <a:xfrm>
            <a:off x="7932061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2" name="Flowchart: Preparation 151">
            <a:extLst>
              <a:ext uri="{FF2B5EF4-FFF2-40B4-BE49-F238E27FC236}">
                <a16:creationId xmlns:a16="http://schemas.microsoft.com/office/drawing/2014/main" id="{B659BD52-7012-9726-CDE3-A9681742902A}"/>
              </a:ext>
            </a:extLst>
          </p:cNvPr>
          <p:cNvSpPr/>
          <p:nvPr/>
        </p:nvSpPr>
        <p:spPr>
          <a:xfrm>
            <a:off x="8434961" y="109910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94D81B6-FAB7-1721-C2F8-38D8AEAE1B66}"/>
              </a:ext>
            </a:extLst>
          </p:cNvPr>
          <p:cNvSpPr txBox="1"/>
          <p:nvPr/>
        </p:nvSpPr>
        <p:spPr>
          <a:xfrm>
            <a:off x="1756382" y="106271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5ADDD59-F843-3856-2FB7-E0646B01C98D}"/>
              </a:ext>
            </a:extLst>
          </p:cNvPr>
          <p:cNvSpPr txBox="1"/>
          <p:nvPr/>
        </p:nvSpPr>
        <p:spPr>
          <a:xfrm>
            <a:off x="2252456" y="106380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71FA0D0-8A2E-4D09-0DBF-DFA7A1F5372F}"/>
              </a:ext>
            </a:extLst>
          </p:cNvPr>
          <p:cNvSpPr txBox="1"/>
          <p:nvPr/>
        </p:nvSpPr>
        <p:spPr>
          <a:xfrm>
            <a:off x="2756721" y="1074129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535136-45D0-7D58-E3A7-54335012F69D}"/>
              </a:ext>
            </a:extLst>
          </p:cNvPr>
          <p:cNvSpPr txBox="1"/>
          <p:nvPr/>
        </p:nvSpPr>
        <p:spPr>
          <a:xfrm>
            <a:off x="3266447" y="106271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A35895E-2C78-9453-5313-FDA53899D70D}"/>
              </a:ext>
            </a:extLst>
          </p:cNvPr>
          <p:cNvSpPr txBox="1"/>
          <p:nvPr/>
        </p:nvSpPr>
        <p:spPr>
          <a:xfrm>
            <a:off x="3755695" y="1079991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A228F74-C99D-C8C9-EB4D-1A54DBB80392}"/>
              </a:ext>
            </a:extLst>
          </p:cNvPr>
          <p:cNvSpPr txBox="1"/>
          <p:nvPr/>
        </p:nvSpPr>
        <p:spPr>
          <a:xfrm>
            <a:off x="4270881" y="1096594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AAEC6A-E7E0-1FAE-E918-1F69307DB9AA}"/>
              </a:ext>
            </a:extLst>
          </p:cNvPr>
          <p:cNvSpPr txBox="1"/>
          <p:nvPr/>
        </p:nvSpPr>
        <p:spPr>
          <a:xfrm>
            <a:off x="4780607" y="1096594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024114A-DE98-09A4-1C15-4C0B30E7920F}"/>
              </a:ext>
            </a:extLst>
          </p:cNvPr>
          <p:cNvSpPr txBox="1"/>
          <p:nvPr/>
        </p:nvSpPr>
        <p:spPr>
          <a:xfrm>
            <a:off x="5272585" y="109659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7E6C818-9B95-6584-B4D8-7617A0C73404}"/>
              </a:ext>
            </a:extLst>
          </p:cNvPr>
          <p:cNvSpPr txBox="1"/>
          <p:nvPr/>
        </p:nvSpPr>
        <p:spPr>
          <a:xfrm>
            <a:off x="5786767" y="1076634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3920EFE-2D12-A074-0F38-CE19B5747903}"/>
              </a:ext>
            </a:extLst>
          </p:cNvPr>
          <p:cNvSpPr txBox="1"/>
          <p:nvPr/>
        </p:nvSpPr>
        <p:spPr>
          <a:xfrm>
            <a:off x="1249387" y="1064815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DBE392-27F5-27D7-E3A8-1DCD99846705}"/>
              </a:ext>
            </a:extLst>
          </p:cNvPr>
          <p:cNvSpPr txBox="1"/>
          <p:nvPr/>
        </p:nvSpPr>
        <p:spPr>
          <a:xfrm>
            <a:off x="7048394" y="1075342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0700606-C34F-A753-83E4-144FAD2AA96B}"/>
              </a:ext>
            </a:extLst>
          </p:cNvPr>
          <p:cNvSpPr txBox="1"/>
          <p:nvPr/>
        </p:nvSpPr>
        <p:spPr>
          <a:xfrm>
            <a:off x="7573210" y="1075362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7F9ED3E-3B3D-21C0-5D51-C886842CFC74}"/>
              </a:ext>
            </a:extLst>
          </p:cNvPr>
          <p:cNvSpPr txBox="1"/>
          <p:nvPr/>
        </p:nvSpPr>
        <p:spPr>
          <a:xfrm>
            <a:off x="8053547" y="109659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45C6B40-1F6E-6064-C5D1-634F132B1C34}"/>
              </a:ext>
            </a:extLst>
          </p:cNvPr>
          <p:cNvSpPr txBox="1"/>
          <p:nvPr/>
        </p:nvSpPr>
        <p:spPr>
          <a:xfrm>
            <a:off x="8560542" y="109659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3264495-7D82-7F78-799D-4F9D157B5CB7}"/>
              </a:ext>
            </a:extLst>
          </p:cNvPr>
          <p:cNvGrpSpPr/>
          <p:nvPr/>
        </p:nvGrpSpPr>
        <p:grpSpPr>
          <a:xfrm>
            <a:off x="1015759" y="1407456"/>
            <a:ext cx="5225220" cy="227772"/>
            <a:chOff x="8030" y="2004646"/>
            <a:chExt cx="9546728" cy="205154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A067008-5C87-5DCF-79DB-8221FBAD18D6}"/>
                </a:ext>
              </a:extLst>
            </p:cNvPr>
            <p:cNvCxnSpPr>
              <a:cxnSpLocks/>
            </p:cNvCxnSpPr>
            <p:nvPr/>
          </p:nvCxnSpPr>
          <p:spPr>
            <a:xfrm>
              <a:off x="1109948" y="2004646"/>
              <a:ext cx="735055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834741-A186-63F0-6F60-1444B7B053F6}"/>
                </a:ext>
              </a:extLst>
            </p:cNvPr>
            <p:cNvCxnSpPr/>
            <p:nvPr/>
          </p:nvCxnSpPr>
          <p:spPr>
            <a:xfrm>
              <a:off x="1118608" y="2004646"/>
              <a:ext cx="0" cy="20515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9E282CC-C555-AF94-E7C4-F8B1ADCC0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0" y="2209017"/>
              <a:ext cx="11029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269217C-34B7-2A47-2D66-809E1CC4C6EC}"/>
                </a:ext>
              </a:extLst>
            </p:cNvPr>
            <p:cNvCxnSpPr>
              <a:cxnSpLocks/>
            </p:cNvCxnSpPr>
            <p:nvPr/>
          </p:nvCxnSpPr>
          <p:spPr>
            <a:xfrm>
              <a:off x="8460499" y="2008163"/>
              <a:ext cx="0" cy="198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B86AA08-D238-0CC9-E30E-EBA6D6C30EE5}"/>
                </a:ext>
              </a:extLst>
            </p:cNvPr>
            <p:cNvCxnSpPr/>
            <p:nvPr/>
          </p:nvCxnSpPr>
          <p:spPr>
            <a:xfrm>
              <a:off x="8464251" y="2204720"/>
              <a:ext cx="109050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516503F-32AC-8344-E63E-162A6FDE876B}"/>
              </a:ext>
            </a:extLst>
          </p:cNvPr>
          <p:cNvSpPr txBox="1"/>
          <p:nvPr/>
        </p:nvSpPr>
        <p:spPr>
          <a:xfrm>
            <a:off x="3800563" y="3741856"/>
            <a:ext cx="236073" cy="1908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D1D2A6D-3B73-6BAB-A2C6-0C8EA811DD05}"/>
              </a:ext>
            </a:extLst>
          </p:cNvPr>
          <p:cNvSpPr txBox="1"/>
          <p:nvPr/>
        </p:nvSpPr>
        <p:spPr>
          <a:xfrm>
            <a:off x="5841558" y="3756655"/>
            <a:ext cx="267056" cy="1908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EC4B36D-D27F-DD30-1F04-CE8037F0F881}"/>
              </a:ext>
            </a:extLst>
          </p:cNvPr>
          <p:cNvSpPr txBox="1"/>
          <p:nvPr/>
        </p:nvSpPr>
        <p:spPr>
          <a:xfrm>
            <a:off x="8274475" y="3754912"/>
            <a:ext cx="26705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DE315F3F-64CC-1D4A-D0E6-3EFD067B712C}"/>
              </a:ext>
            </a:extLst>
          </p:cNvPr>
          <p:cNvGrpSpPr/>
          <p:nvPr/>
        </p:nvGrpSpPr>
        <p:grpSpPr>
          <a:xfrm>
            <a:off x="1091376" y="2971139"/>
            <a:ext cx="1529969" cy="259975"/>
            <a:chOff x="829044" y="3335195"/>
            <a:chExt cx="1622760" cy="259975"/>
          </a:xfrm>
        </p:grpSpPr>
        <p:sp>
          <p:nvSpPr>
            <p:cNvPr id="214" name="Flowchart: Preparation 213">
              <a:extLst>
                <a:ext uri="{FF2B5EF4-FFF2-40B4-BE49-F238E27FC236}">
                  <a16:creationId xmlns:a16="http://schemas.microsoft.com/office/drawing/2014/main" id="{8FE8ECDF-2B9B-BC5C-141D-D4E5BDE0D579}"/>
                </a:ext>
              </a:extLst>
            </p:cNvPr>
            <p:cNvSpPr/>
            <p:nvPr/>
          </p:nvSpPr>
          <p:spPr>
            <a:xfrm>
              <a:off x="829044" y="336610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4476D85-8CEB-D1ED-AA35-D0A64F4CA3D5}"/>
                </a:ext>
              </a:extLst>
            </p:cNvPr>
            <p:cNvSpPr txBox="1"/>
            <p:nvPr/>
          </p:nvSpPr>
          <p:spPr>
            <a:xfrm>
              <a:off x="958583" y="3342346"/>
              <a:ext cx="2503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222" name="Flowchart: Preparation 221">
              <a:extLst>
                <a:ext uri="{FF2B5EF4-FFF2-40B4-BE49-F238E27FC236}">
                  <a16:creationId xmlns:a16="http://schemas.microsoft.com/office/drawing/2014/main" id="{7BB4C069-3BDA-CE85-8BDA-ECA989CC8041}"/>
                </a:ext>
              </a:extLst>
            </p:cNvPr>
            <p:cNvSpPr/>
            <p:nvPr/>
          </p:nvSpPr>
          <p:spPr>
            <a:xfrm>
              <a:off x="1918404" y="337141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3" name="Flowchart: Preparation 222">
              <a:extLst>
                <a:ext uri="{FF2B5EF4-FFF2-40B4-BE49-F238E27FC236}">
                  <a16:creationId xmlns:a16="http://schemas.microsoft.com/office/drawing/2014/main" id="{70E099A9-109C-420F-C01C-629409096FB8}"/>
                </a:ext>
              </a:extLst>
            </p:cNvPr>
            <p:cNvSpPr/>
            <p:nvPr/>
          </p:nvSpPr>
          <p:spPr>
            <a:xfrm>
              <a:off x="1373724" y="3366245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82C7758-68A0-3B0D-E9AA-D612668D43F6}"/>
                </a:ext>
              </a:extLst>
            </p:cNvPr>
            <p:cNvSpPr txBox="1"/>
            <p:nvPr/>
          </p:nvSpPr>
          <p:spPr>
            <a:xfrm>
              <a:off x="1522184" y="3348949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72F0FDA1-B9CF-9862-E496-27E951F68FF1}"/>
                </a:ext>
              </a:extLst>
            </p:cNvPr>
            <p:cNvSpPr txBox="1"/>
            <p:nvPr/>
          </p:nvSpPr>
          <p:spPr>
            <a:xfrm>
              <a:off x="2075721" y="3335195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226" name="Flowchart: Preparation 225">
            <a:extLst>
              <a:ext uri="{FF2B5EF4-FFF2-40B4-BE49-F238E27FC236}">
                <a16:creationId xmlns:a16="http://schemas.microsoft.com/office/drawing/2014/main" id="{5B38BDA7-8C1B-15F4-0402-B1551AC727C4}"/>
              </a:ext>
            </a:extLst>
          </p:cNvPr>
          <p:cNvSpPr/>
          <p:nvPr/>
        </p:nvSpPr>
        <p:spPr>
          <a:xfrm>
            <a:off x="1621604" y="1753580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7" name="Flowchart: Preparation 226">
            <a:extLst>
              <a:ext uri="{FF2B5EF4-FFF2-40B4-BE49-F238E27FC236}">
                <a16:creationId xmlns:a16="http://schemas.microsoft.com/office/drawing/2014/main" id="{1C5826BC-DE97-5518-040C-478D5D2D0B84}"/>
              </a:ext>
            </a:extLst>
          </p:cNvPr>
          <p:cNvSpPr/>
          <p:nvPr/>
        </p:nvSpPr>
        <p:spPr>
          <a:xfrm>
            <a:off x="2124504" y="1752012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8" name="Flowchart: Preparation 227">
            <a:extLst>
              <a:ext uri="{FF2B5EF4-FFF2-40B4-BE49-F238E27FC236}">
                <a16:creationId xmlns:a16="http://schemas.microsoft.com/office/drawing/2014/main" id="{51729846-956C-B896-4C33-FD8C1DD13AB9}"/>
              </a:ext>
            </a:extLst>
          </p:cNvPr>
          <p:cNvSpPr/>
          <p:nvPr/>
        </p:nvSpPr>
        <p:spPr>
          <a:xfrm>
            <a:off x="2627404" y="1752012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Flowchart: Preparation 228">
            <a:extLst>
              <a:ext uri="{FF2B5EF4-FFF2-40B4-BE49-F238E27FC236}">
                <a16:creationId xmlns:a16="http://schemas.microsoft.com/office/drawing/2014/main" id="{36F07EAB-DC81-8EF6-912A-3927D1C124D9}"/>
              </a:ext>
            </a:extLst>
          </p:cNvPr>
          <p:cNvSpPr/>
          <p:nvPr/>
        </p:nvSpPr>
        <p:spPr>
          <a:xfrm>
            <a:off x="3127573" y="1752012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0" name="Flowchart: Preparation 229">
            <a:extLst>
              <a:ext uri="{FF2B5EF4-FFF2-40B4-BE49-F238E27FC236}">
                <a16:creationId xmlns:a16="http://schemas.microsoft.com/office/drawing/2014/main" id="{0DAE8FF8-4268-78ED-B72A-0BF4947B19DD}"/>
              </a:ext>
            </a:extLst>
          </p:cNvPr>
          <p:cNvSpPr/>
          <p:nvPr/>
        </p:nvSpPr>
        <p:spPr>
          <a:xfrm>
            <a:off x="3627743" y="1757575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1" name="Flowchart: Preparation 230">
            <a:extLst>
              <a:ext uri="{FF2B5EF4-FFF2-40B4-BE49-F238E27FC236}">
                <a16:creationId xmlns:a16="http://schemas.microsoft.com/office/drawing/2014/main" id="{BF4F271F-A5E2-F5D0-59EE-B2EE99398C3B}"/>
              </a:ext>
            </a:extLst>
          </p:cNvPr>
          <p:cNvSpPr/>
          <p:nvPr/>
        </p:nvSpPr>
        <p:spPr>
          <a:xfrm>
            <a:off x="4133373" y="1760081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2" name="Flowchart: Preparation 231">
            <a:extLst>
              <a:ext uri="{FF2B5EF4-FFF2-40B4-BE49-F238E27FC236}">
                <a16:creationId xmlns:a16="http://schemas.microsoft.com/office/drawing/2014/main" id="{990E46B5-8849-39E9-DE16-BFEA51EF5DA5}"/>
              </a:ext>
            </a:extLst>
          </p:cNvPr>
          <p:cNvSpPr/>
          <p:nvPr/>
        </p:nvSpPr>
        <p:spPr>
          <a:xfrm>
            <a:off x="4636273" y="1764844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3" name="Flowchart: Preparation 232">
            <a:extLst>
              <a:ext uri="{FF2B5EF4-FFF2-40B4-BE49-F238E27FC236}">
                <a16:creationId xmlns:a16="http://schemas.microsoft.com/office/drawing/2014/main" id="{84A6B5DB-5BD2-65F9-C9CB-2330EAE3B0FC}"/>
              </a:ext>
            </a:extLst>
          </p:cNvPr>
          <p:cNvSpPr/>
          <p:nvPr/>
        </p:nvSpPr>
        <p:spPr>
          <a:xfrm>
            <a:off x="5139172" y="1764844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4" name="Flowchart: Preparation 233">
            <a:extLst>
              <a:ext uri="{FF2B5EF4-FFF2-40B4-BE49-F238E27FC236}">
                <a16:creationId xmlns:a16="http://schemas.microsoft.com/office/drawing/2014/main" id="{CB4D1FAF-CC21-FA2A-A005-9AF9D5854F6B}"/>
              </a:ext>
            </a:extLst>
          </p:cNvPr>
          <p:cNvSpPr/>
          <p:nvPr/>
        </p:nvSpPr>
        <p:spPr>
          <a:xfrm>
            <a:off x="5642072" y="1764844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FE37030-CB3B-7655-097E-98A10A901CE3}"/>
              </a:ext>
            </a:extLst>
          </p:cNvPr>
          <p:cNvSpPr txBox="1"/>
          <p:nvPr/>
        </p:nvSpPr>
        <p:spPr>
          <a:xfrm>
            <a:off x="1636015" y="1729747"/>
            <a:ext cx="45823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6C61C25-5162-D80E-D275-E5A8C07C19D7}"/>
              </a:ext>
            </a:extLst>
          </p:cNvPr>
          <p:cNvSpPr txBox="1"/>
          <p:nvPr/>
        </p:nvSpPr>
        <p:spPr>
          <a:xfrm>
            <a:off x="2650849" y="1723831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AB0FEA2-15F8-E345-B7E0-0D4EBD6E6BBB}"/>
              </a:ext>
            </a:extLst>
          </p:cNvPr>
          <p:cNvSpPr txBox="1"/>
          <p:nvPr/>
        </p:nvSpPr>
        <p:spPr>
          <a:xfrm>
            <a:off x="3153012" y="1728457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52CB83A-6749-4F48-AAFD-0EBC37F4F8A9}"/>
              </a:ext>
            </a:extLst>
          </p:cNvPr>
          <p:cNvSpPr txBox="1"/>
          <p:nvPr/>
        </p:nvSpPr>
        <p:spPr>
          <a:xfrm>
            <a:off x="4157447" y="1730254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FBD3F1-3303-E75D-2A56-25600D7FB550}"/>
              </a:ext>
            </a:extLst>
          </p:cNvPr>
          <p:cNvSpPr txBox="1"/>
          <p:nvPr/>
        </p:nvSpPr>
        <p:spPr>
          <a:xfrm>
            <a:off x="4674735" y="1738275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Xdig6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6904495-E18D-CC2F-A2F4-8FCBF26AFD46}"/>
              </a:ext>
            </a:extLst>
          </p:cNvPr>
          <p:cNvSpPr txBox="1"/>
          <p:nvPr/>
        </p:nvSpPr>
        <p:spPr>
          <a:xfrm>
            <a:off x="5190165" y="1737616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89FEC39-AAC0-814E-4B14-53DFB4D7E161}"/>
              </a:ext>
            </a:extLst>
          </p:cNvPr>
          <p:cNvSpPr txBox="1"/>
          <p:nvPr/>
        </p:nvSpPr>
        <p:spPr>
          <a:xfrm>
            <a:off x="2165912" y="1724416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C8E97C0-792B-7421-468F-88FCD4CB3877}"/>
              </a:ext>
            </a:extLst>
          </p:cNvPr>
          <p:cNvSpPr txBox="1"/>
          <p:nvPr/>
        </p:nvSpPr>
        <p:spPr>
          <a:xfrm>
            <a:off x="3666582" y="1724415"/>
            <a:ext cx="4476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Xdig4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0E8F92D-367B-EB55-38C4-11BBA09FD165}"/>
              </a:ext>
            </a:extLst>
          </p:cNvPr>
          <p:cNvSpPr txBox="1"/>
          <p:nvPr/>
        </p:nvSpPr>
        <p:spPr>
          <a:xfrm>
            <a:off x="5678541" y="1731115"/>
            <a:ext cx="4204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E/Sig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88DC379-7FC4-817A-8883-C694BBFBEB53}"/>
              </a:ext>
            </a:extLst>
          </p:cNvPr>
          <p:cNvSpPr txBox="1"/>
          <p:nvPr/>
        </p:nvSpPr>
        <p:spPr>
          <a:xfrm>
            <a:off x="1761962" y="3742156"/>
            <a:ext cx="236073" cy="21320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5E9B3F9-A18E-A46A-DC3D-9AC016A77110}"/>
              </a:ext>
            </a:extLst>
          </p:cNvPr>
          <p:cNvGrpSpPr/>
          <p:nvPr/>
        </p:nvGrpSpPr>
        <p:grpSpPr>
          <a:xfrm>
            <a:off x="3137670" y="2975475"/>
            <a:ext cx="1529969" cy="259975"/>
            <a:chOff x="829044" y="3335195"/>
            <a:chExt cx="1622760" cy="259975"/>
          </a:xfrm>
        </p:grpSpPr>
        <p:sp>
          <p:nvSpPr>
            <p:cNvPr id="269" name="Flowchart: Preparation 268">
              <a:extLst>
                <a:ext uri="{FF2B5EF4-FFF2-40B4-BE49-F238E27FC236}">
                  <a16:creationId xmlns:a16="http://schemas.microsoft.com/office/drawing/2014/main" id="{2D4BC9CC-F73B-63A9-2A1F-430684D2E9CB}"/>
                </a:ext>
              </a:extLst>
            </p:cNvPr>
            <p:cNvSpPr/>
            <p:nvPr/>
          </p:nvSpPr>
          <p:spPr>
            <a:xfrm>
              <a:off x="829044" y="336610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5D03CC98-CB2F-4AF7-A17C-1679A10B88F7}"/>
                </a:ext>
              </a:extLst>
            </p:cNvPr>
            <p:cNvSpPr txBox="1"/>
            <p:nvPr/>
          </p:nvSpPr>
          <p:spPr>
            <a:xfrm>
              <a:off x="958583" y="3342346"/>
              <a:ext cx="2503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271" name="Flowchart: Preparation 270">
              <a:extLst>
                <a:ext uri="{FF2B5EF4-FFF2-40B4-BE49-F238E27FC236}">
                  <a16:creationId xmlns:a16="http://schemas.microsoft.com/office/drawing/2014/main" id="{EDCD1F20-23F2-0058-9D47-A39CE8EADBF5}"/>
                </a:ext>
              </a:extLst>
            </p:cNvPr>
            <p:cNvSpPr/>
            <p:nvPr/>
          </p:nvSpPr>
          <p:spPr>
            <a:xfrm>
              <a:off x="1918404" y="337141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Flowchart: Preparation 271">
              <a:extLst>
                <a:ext uri="{FF2B5EF4-FFF2-40B4-BE49-F238E27FC236}">
                  <a16:creationId xmlns:a16="http://schemas.microsoft.com/office/drawing/2014/main" id="{30F6D3C7-193F-A5B0-0AE3-95BA808D6A27}"/>
                </a:ext>
              </a:extLst>
            </p:cNvPr>
            <p:cNvSpPr/>
            <p:nvPr/>
          </p:nvSpPr>
          <p:spPr>
            <a:xfrm>
              <a:off x="1373724" y="3366245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A2B5CF6-EF4D-1523-C8A6-B53EA0F08C2A}"/>
                </a:ext>
              </a:extLst>
            </p:cNvPr>
            <p:cNvSpPr txBox="1"/>
            <p:nvPr/>
          </p:nvSpPr>
          <p:spPr>
            <a:xfrm>
              <a:off x="1522184" y="3348949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618D94F7-4A89-6E0F-3A26-ECDCE36EA7EF}"/>
                </a:ext>
              </a:extLst>
            </p:cNvPr>
            <p:cNvSpPr txBox="1"/>
            <p:nvPr/>
          </p:nvSpPr>
          <p:spPr>
            <a:xfrm>
              <a:off x="2075721" y="3335195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277" name="Flowchart: Preparation 276">
            <a:extLst>
              <a:ext uri="{FF2B5EF4-FFF2-40B4-BE49-F238E27FC236}">
                <a16:creationId xmlns:a16="http://schemas.microsoft.com/office/drawing/2014/main" id="{902FD712-04AF-8119-DB96-36C22009DC39}"/>
              </a:ext>
            </a:extLst>
          </p:cNvPr>
          <p:cNvSpPr/>
          <p:nvPr/>
        </p:nvSpPr>
        <p:spPr>
          <a:xfrm>
            <a:off x="2628826" y="3007678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3" name="Flowchart: Preparation 282">
            <a:extLst>
              <a:ext uri="{FF2B5EF4-FFF2-40B4-BE49-F238E27FC236}">
                <a16:creationId xmlns:a16="http://schemas.microsoft.com/office/drawing/2014/main" id="{74A5AAF3-ED1E-77E1-BCD0-51F69B9A011A}"/>
              </a:ext>
            </a:extLst>
          </p:cNvPr>
          <p:cNvSpPr/>
          <p:nvPr/>
        </p:nvSpPr>
        <p:spPr>
          <a:xfrm>
            <a:off x="4668547" y="3012758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0C05900-ED0B-1819-455A-EE83D28C9CCD}"/>
              </a:ext>
            </a:extLst>
          </p:cNvPr>
          <p:cNvGrpSpPr/>
          <p:nvPr/>
        </p:nvGrpSpPr>
        <p:grpSpPr>
          <a:xfrm>
            <a:off x="5180859" y="2980061"/>
            <a:ext cx="1529969" cy="259975"/>
            <a:chOff x="829044" y="3335195"/>
            <a:chExt cx="1622760" cy="259975"/>
          </a:xfrm>
        </p:grpSpPr>
        <p:sp>
          <p:nvSpPr>
            <p:cNvPr id="301" name="Flowchart: Preparation 300">
              <a:extLst>
                <a:ext uri="{FF2B5EF4-FFF2-40B4-BE49-F238E27FC236}">
                  <a16:creationId xmlns:a16="http://schemas.microsoft.com/office/drawing/2014/main" id="{46449B70-5074-520F-3148-BFFFCD01EBE9}"/>
                </a:ext>
              </a:extLst>
            </p:cNvPr>
            <p:cNvSpPr/>
            <p:nvPr/>
          </p:nvSpPr>
          <p:spPr>
            <a:xfrm>
              <a:off x="829044" y="336610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9F3384C-FC52-D3DB-F36A-D62148ECB299}"/>
                </a:ext>
              </a:extLst>
            </p:cNvPr>
            <p:cNvSpPr txBox="1"/>
            <p:nvPr/>
          </p:nvSpPr>
          <p:spPr>
            <a:xfrm>
              <a:off x="958583" y="3342346"/>
              <a:ext cx="2503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303" name="Flowchart: Preparation 302">
              <a:extLst>
                <a:ext uri="{FF2B5EF4-FFF2-40B4-BE49-F238E27FC236}">
                  <a16:creationId xmlns:a16="http://schemas.microsoft.com/office/drawing/2014/main" id="{7CBEE941-4CA1-193D-F97C-FD4270B860ED}"/>
                </a:ext>
              </a:extLst>
            </p:cNvPr>
            <p:cNvSpPr/>
            <p:nvPr/>
          </p:nvSpPr>
          <p:spPr>
            <a:xfrm>
              <a:off x="1918404" y="337141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Flowchart: Preparation 303">
              <a:extLst>
                <a:ext uri="{FF2B5EF4-FFF2-40B4-BE49-F238E27FC236}">
                  <a16:creationId xmlns:a16="http://schemas.microsoft.com/office/drawing/2014/main" id="{63BAC7AE-3091-D236-0716-A8D6807720C7}"/>
                </a:ext>
              </a:extLst>
            </p:cNvPr>
            <p:cNvSpPr/>
            <p:nvPr/>
          </p:nvSpPr>
          <p:spPr>
            <a:xfrm>
              <a:off x="1373724" y="3366245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023BB98-C230-8D6D-35B8-0A221DD975BA}"/>
                </a:ext>
              </a:extLst>
            </p:cNvPr>
            <p:cNvSpPr txBox="1"/>
            <p:nvPr/>
          </p:nvSpPr>
          <p:spPr>
            <a:xfrm>
              <a:off x="1522184" y="3348949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4C5E6C5-A043-9F7D-8CAE-436CF1089C7A}"/>
                </a:ext>
              </a:extLst>
            </p:cNvPr>
            <p:cNvSpPr txBox="1"/>
            <p:nvPr/>
          </p:nvSpPr>
          <p:spPr>
            <a:xfrm>
              <a:off x="2075721" y="3335195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B7A64EC9-BE58-B2A8-0C68-FA4562D4F84C}"/>
              </a:ext>
            </a:extLst>
          </p:cNvPr>
          <p:cNvSpPr txBox="1"/>
          <p:nvPr/>
        </p:nvSpPr>
        <p:spPr>
          <a:xfrm>
            <a:off x="2768967" y="2982875"/>
            <a:ext cx="2375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24DF8A7-6373-9329-8905-66FA85C9DC57}"/>
              </a:ext>
            </a:extLst>
          </p:cNvPr>
          <p:cNvSpPr txBox="1"/>
          <p:nvPr/>
        </p:nvSpPr>
        <p:spPr>
          <a:xfrm>
            <a:off x="4819254" y="2982876"/>
            <a:ext cx="2375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sp>
        <p:nvSpPr>
          <p:cNvPr id="316" name="Flowchart: Preparation 315">
            <a:extLst>
              <a:ext uri="{FF2B5EF4-FFF2-40B4-BE49-F238E27FC236}">
                <a16:creationId xmlns:a16="http://schemas.microsoft.com/office/drawing/2014/main" id="{6D4035F9-54F7-11EA-5D1D-2C1A127264CB}"/>
              </a:ext>
            </a:extLst>
          </p:cNvPr>
          <p:cNvSpPr/>
          <p:nvPr/>
        </p:nvSpPr>
        <p:spPr>
          <a:xfrm>
            <a:off x="6712234" y="3014237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2532A95-64FC-60A3-3CEF-329F34E9CE58}"/>
              </a:ext>
            </a:extLst>
          </p:cNvPr>
          <p:cNvSpPr txBox="1"/>
          <p:nvPr/>
        </p:nvSpPr>
        <p:spPr>
          <a:xfrm>
            <a:off x="6862941" y="2984355"/>
            <a:ext cx="23758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6FE9C79-CA4D-FEDA-992A-85EE3E8A963C}"/>
              </a:ext>
            </a:extLst>
          </p:cNvPr>
          <p:cNvGrpSpPr/>
          <p:nvPr/>
        </p:nvGrpSpPr>
        <p:grpSpPr>
          <a:xfrm>
            <a:off x="7215536" y="2982875"/>
            <a:ext cx="1529969" cy="259975"/>
            <a:chOff x="829044" y="3335195"/>
            <a:chExt cx="1622760" cy="259975"/>
          </a:xfrm>
        </p:grpSpPr>
        <p:sp>
          <p:nvSpPr>
            <p:cNvPr id="319" name="Flowchart: Preparation 318">
              <a:extLst>
                <a:ext uri="{FF2B5EF4-FFF2-40B4-BE49-F238E27FC236}">
                  <a16:creationId xmlns:a16="http://schemas.microsoft.com/office/drawing/2014/main" id="{DA9CEA97-C79C-BACB-0E5B-648BCB2FA7B2}"/>
                </a:ext>
              </a:extLst>
            </p:cNvPr>
            <p:cNvSpPr/>
            <p:nvPr/>
          </p:nvSpPr>
          <p:spPr>
            <a:xfrm>
              <a:off x="829044" y="336610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3F60DA7F-D711-ACC9-52C7-5B5134240B34}"/>
                </a:ext>
              </a:extLst>
            </p:cNvPr>
            <p:cNvSpPr txBox="1"/>
            <p:nvPr/>
          </p:nvSpPr>
          <p:spPr>
            <a:xfrm>
              <a:off x="958583" y="3342346"/>
              <a:ext cx="2503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321" name="Flowchart: Preparation 320">
              <a:extLst>
                <a:ext uri="{FF2B5EF4-FFF2-40B4-BE49-F238E27FC236}">
                  <a16:creationId xmlns:a16="http://schemas.microsoft.com/office/drawing/2014/main" id="{CF058745-780E-434F-71E5-C7009301D131}"/>
                </a:ext>
              </a:extLst>
            </p:cNvPr>
            <p:cNvSpPr/>
            <p:nvPr/>
          </p:nvSpPr>
          <p:spPr>
            <a:xfrm>
              <a:off x="1918404" y="3371414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Flowchart: Preparation 321">
              <a:extLst>
                <a:ext uri="{FF2B5EF4-FFF2-40B4-BE49-F238E27FC236}">
                  <a16:creationId xmlns:a16="http://schemas.microsoft.com/office/drawing/2014/main" id="{3F7C7F31-E865-9020-B08E-8D141067E04D}"/>
                </a:ext>
              </a:extLst>
            </p:cNvPr>
            <p:cNvSpPr/>
            <p:nvPr/>
          </p:nvSpPr>
          <p:spPr>
            <a:xfrm>
              <a:off x="1373724" y="3366245"/>
              <a:ext cx="533400" cy="201292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A29FAC9-C73C-92AA-E6F6-FCD85701CC78}"/>
                </a:ext>
              </a:extLst>
            </p:cNvPr>
            <p:cNvSpPr txBox="1"/>
            <p:nvPr/>
          </p:nvSpPr>
          <p:spPr>
            <a:xfrm>
              <a:off x="1522184" y="3348949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267FBD4C-7742-640D-F31A-65B8CD8889D4}"/>
                </a:ext>
              </a:extLst>
            </p:cNvPr>
            <p:cNvSpPr txBox="1"/>
            <p:nvPr/>
          </p:nvSpPr>
          <p:spPr>
            <a:xfrm>
              <a:off x="2075721" y="3335195"/>
              <a:ext cx="25199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34C00C-B300-1A65-B442-50E308081F33}"/>
              </a:ext>
            </a:extLst>
          </p:cNvPr>
          <p:cNvGrpSpPr/>
          <p:nvPr/>
        </p:nvGrpSpPr>
        <p:grpSpPr>
          <a:xfrm>
            <a:off x="847257" y="3401159"/>
            <a:ext cx="9214362" cy="201681"/>
            <a:chOff x="854209" y="3401159"/>
            <a:chExt cx="9773201" cy="2016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B11435C-1346-54B9-4292-8E104B6F2EB5}"/>
                </a:ext>
              </a:extLst>
            </p:cNvPr>
            <p:cNvCxnSpPr>
              <a:cxnSpLocks/>
            </p:cNvCxnSpPr>
            <p:nvPr/>
          </p:nvCxnSpPr>
          <p:spPr>
            <a:xfrm>
              <a:off x="854209" y="3601962"/>
              <a:ext cx="2503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452EE0B-A301-07C6-12C1-A68CE6B46BB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26" y="3405023"/>
              <a:ext cx="0" cy="1978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B1662E3-98F8-EDCD-7B21-EAE2BB9732D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26" y="3407122"/>
              <a:ext cx="163705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790D5CE-7BF0-5950-9104-F88EDB3AAA35}"/>
                </a:ext>
              </a:extLst>
            </p:cNvPr>
            <p:cNvCxnSpPr>
              <a:cxnSpLocks/>
            </p:cNvCxnSpPr>
            <p:nvPr/>
          </p:nvCxnSpPr>
          <p:spPr>
            <a:xfrm>
              <a:off x="2745177" y="3407122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112DBD4-3B82-A326-6876-83B8465F4D52}"/>
                </a:ext>
              </a:extLst>
            </p:cNvPr>
            <p:cNvCxnSpPr>
              <a:cxnSpLocks/>
            </p:cNvCxnSpPr>
            <p:nvPr/>
          </p:nvCxnSpPr>
          <p:spPr>
            <a:xfrm>
              <a:off x="2742319" y="3586484"/>
              <a:ext cx="54001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75ED51EE-AAD0-A31D-4CEF-B40D53170092}"/>
                </a:ext>
              </a:extLst>
            </p:cNvPr>
            <p:cNvCxnSpPr>
              <a:cxnSpLocks/>
            </p:cNvCxnSpPr>
            <p:nvPr/>
          </p:nvCxnSpPr>
          <p:spPr>
            <a:xfrm>
              <a:off x="3282338" y="3409824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2FA6E1E-3F85-11A2-92D8-EFE75D55B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2338" y="3405023"/>
              <a:ext cx="1629998" cy="1177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FB8D603-6CA4-FFE2-EDAF-163682DF71F0}"/>
                </a:ext>
              </a:extLst>
            </p:cNvPr>
            <p:cNvCxnSpPr>
              <a:cxnSpLocks/>
            </p:cNvCxnSpPr>
            <p:nvPr/>
          </p:nvCxnSpPr>
          <p:spPr>
            <a:xfrm>
              <a:off x="4909859" y="3407122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3FD6D6D-69A4-8A23-64A5-79EC7B7039EF}"/>
                </a:ext>
              </a:extLst>
            </p:cNvPr>
            <p:cNvCxnSpPr>
              <a:cxnSpLocks/>
            </p:cNvCxnSpPr>
            <p:nvPr/>
          </p:nvCxnSpPr>
          <p:spPr>
            <a:xfrm>
              <a:off x="4913819" y="3586484"/>
              <a:ext cx="53320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5B4E824-CEAF-1A9C-5F69-36B44B609EAB}"/>
                </a:ext>
              </a:extLst>
            </p:cNvPr>
            <p:cNvCxnSpPr>
              <a:cxnSpLocks/>
            </p:cNvCxnSpPr>
            <p:nvPr/>
          </p:nvCxnSpPr>
          <p:spPr>
            <a:xfrm>
              <a:off x="5447020" y="3409824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31C4807-04FF-55B7-F418-E4EA78F1B78F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56" y="3401254"/>
              <a:ext cx="161799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E3159C2-3000-ABB6-0728-49D56ECF21FC}"/>
                </a:ext>
              </a:extLst>
            </p:cNvPr>
            <p:cNvCxnSpPr>
              <a:cxnSpLocks/>
            </p:cNvCxnSpPr>
            <p:nvPr/>
          </p:nvCxnSpPr>
          <p:spPr>
            <a:xfrm>
              <a:off x="7078398" y="3401159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9CF4384-B366-A477-43A1-4FE84DC6BF6F}"/>
                </a:ext>
              </a:extLst>
            </p:cNvPr>
            <p:cNvCxnSpPr>
              <a:cxnSpLocks/>
            </p:cNvCxnSpPr>
            <p:nvPr/>
          </p:nvCxnSpPr>
          <p:spPr>
            <a:xfrm>
              <a:off x="7082358" y="3580521"/>
              <a:ext cx="53320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F453B5B-E124-976C-C4EA-0F582E844CE7}"/>
                </a:ext>
              </a:extLst>
            </p:cNvPr>
            <p:cNvCxnSpPr>
              <a:cxnSpLocks/>
            </p:cNvCxnSpPr>
            <p:nvPr/>
          </p:nvCxnSpPr>
          <p:spPr>
            <a:xfrm>
              <a:off x="7615559" y="3403861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4F31B5CC-8961-BEEC-6966-1CC52493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08290" y="3401159"/>
              <a:ext cx="30191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81ED0-DC79-8C9B-26F4-3B720DAA1313}"/>
              </a:ext>
            </a:extLst>
          </p:cNvPr>
          <p:cNvGrpSpPr/>
          <p:nvPr/>
        </p:nvGrpSpPr>
        <p:grpSpPr>
          <a:xfrm>
            <a:off x="1294010" y="4213741"/>
            <a:ext cx="9295812" cy="187027"/>
            <a:chOff x="1328057" y="4213741"/>
            <a:chExt cx="9859591" cy="187027"/>
          </a:xfrm>
        </p:grpSpPr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677555A-9C68-7B1E-FF28-70A17017D4C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758" y="4213741"/>
              <a:ext cx="398310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E08B902-1AB2-EABB-2D74-D04E8168A2D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758" y="4216903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0668C680-F7CC-B97D-35C1-0E5D539B44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23867" y="4219605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46B5E72-21A4-BF6C-F76D-427064DA53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614" y="4390911"/>
              <a:ext cx="9580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8AFEED5-0BA8-388B-CA9D-C0875A995931}"/>
                </a:ext>
              </a:extLst>
            </p:cNvPr>
            <p:cNvCxnSpPr>
              <a:cxnSpLocks/>
            </p:cNvCxnSpPr>
            <p:nvPr/>
          </p:nvCxnSpPr>
          <p:spPr>
            <a:xfrm>
              <a:off x="1328057" y="4400768"/>
              <a:ext cx="491840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F58F8060-7ECC-023C-9F88-13D549995E5E}"/>
              </a:ext>
            </a:extLst>
          </p:cNvPr>
          <p:cNvSpPr txBox="1"/>
          <p:nvPr/>
        </p:nvSpPr>
        <p:spPr>
          <a:xfrm>
            <a:off x="7718336" y="4578734"/>
            <a:ext cx="71662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  <a:p>
            <a:endParaRPr lang="en-US" sz="10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C7120B66-A6FC-5A88-93AB-ECAC53112F83}"/>
              </a:ext>
            </a:extLst>
          </p:cNvPr>
          <p:cNvSpPr txBox="1"/>
          <p:nvPr/>
        </p:nvSpPr>
        <p:spPr>
          <a:xfrm>
            <a:off x="8940428" y="5380196"/>
            <a:ext cx="725310" cy="2604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612845EF-0A03-E917-F0B1-E858ACA5841A}"/>
              </a:ext>
            </a:extLst>
          </p:cNvPr>
          <p:cNvSpPr txBox="1"/>
          <p:nvPr/>
        </p:nvSpPr>
        <p:spPr>
          <a:xfrm>
            <a:off x="8932932" y="5377840"/>
            <a:ext cx="8285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0Fh (01111b)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D9F8D945-5EB3-9EC4-474F-E8EC1E85B293}"/>
              </a:ext>
            </a:extLst>
          </p:cNvPr>
          <p:cNvSpPr txBox="1"/>
          <p:nvPr/>
        </p:nvSpPr>
        <p:spPr>
          <a:xfrm>
            <a:off x="4003712" y="5397560"/>
            <a:ext cx="4269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XX</a:t>
            </a: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02039E60-44C4-8802-60F1-F199C5FD14B9}"/>
              </a:ext>
            </a:extLst>
          </p:cNvPr>
          <p:cNvSpPr/>
          <p:nvPr/>
        </p:nvSpPr>
        <p:spPr>
          <a:xfrm>
            <a:off x="7136667" y="5139271"/>
            <a:ext cx="215968" cy="381000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D4C28F11-35E8-87F6-D804-E6CF077E7E86}"/>
              </a:ext>
            </a:extLst>
          </p:cNvPr>
          <p:cNvSpPr/>
          <p:nvPr/>
        </p:nvSpPr>
        <p:spPr>
          <a:xfrm>
            <a:off x="5093137" y="5096936"/>
            <a:ext cx="215968" cy="381000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: Shape 398">
            <a:extLst>
              <a:ext uri="{FF2B5EF4-FFF2-40B4-BE49-F238E27FC236}">
                <a16:creationId xmlns:a16="http://schemas.microsoft.com/office/drawing/2014/main" id="{E35DC8EC-8898-9C6D-ACB7-049EE743E9B0}"/>
              </a:ext>
            </a:extLst>
          </p:cNvPr>
          <p:cNvSpPr/>
          <p:nvPr/>
        </p:nvSpPr>
        <p:spPr>
          <a:xfrm>
            <a:off x="3041620" y="5105397"/>
            <a:ext cx="215968" cy="381000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3440E1F1-7DE5-C812-19B9-C18CD06DFFB3}"/>
              </a:ext>
            </a:extLst>
          </p:cNvPr>
          <p:cNvSpPr/>
          <p:nvPr/>
        </p:nvSpPr>
        <p:spPr>
          <a:xfrm>
            <a:off x="5492577" y="1199743"/>
            <a:ext cx="278662" cy="1065171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1E82A6D-54E2-4AF8-1DD2-8CB0A0EEACEB}"/>
              </a:ext>
            </a:extLst>
          </p:cNvPr>
          <p:cNvGrpSpPr/>
          <p:nvPr/>
        </p:nvGrpSpPr>
        <p:grpSpPr>
          <a:xfrm>
            <a:off x="954084" y="2166105"/>
            <a:ext cx="5339140" cy="230676"/>
            <a:chOff x="614680" y="2004646"/>
            <a:chExt cx="8940078" cy="205154"/>
          </a:xfrm>
        </p:grpSpPr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A545A20-4793-6246-A0F0-4EEC31DFF9B6}"/>
                </a:ext>
              </a:extLst>
            </p:cNvPr>
            <p:cNvCxnSpPr>
              <a:cxnSpLocks/>
            </p:cNvCxnSpPr>
            <p:nvPr/>
          </p:nvCxnSpPr>
          <p:spPr>
            <a:xfrm>
              <a:off x="931985" y="2004646"/>
              <a:ext cx="752851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4150D286-1491-5533-5607-4662463561DC}"/>
                </a:ext>
              </a:extLst>
            </p:cNvPr>
            <p:cNvCxnSpPr/>
            <p:nvPr/>
          </p:nvCxnSpPr>
          <p:spPr>
            <a:xfrm>
              <a:off x="927686" y="2004646"/>
              <a:ext cx="0" cy="20515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79871F3-E582-0E34-DE87-116313BD6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80" y="2209017"/>
              <a:ext cx="317305" cy="7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7642275-9D31-9E87-3317-9199CEA962E0}"/>
                </a:ext>
              </a:extLst>
            </p:cNvPr>
            <p:cNvCxnSpPr>
              <a:cxnSpLocks/>
            </p:cNvCxnSpPr>
            <p:nvPr/>
          </p:nvCxnSpPr>
          <p:spPr>
            <a:xfrm>
              <a:off x="8460499" y="2008163"/>
              <a:ext cx="0" cy="1981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FE02A98-0731-5C98-5C34-9B267CC4D372}"/>
                </a:ext>
              </a:extLst>
            </p:cNvPr>
            <p:cNvCxnSpPr/>
            <p:nvPr/>
          </p:nvCxnSpPr>
          <p:spPr>
            <a:xfrm>
              <a:off x="8464251" y="2204720"/>
              <a:ext cx="109050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0937C7CE-8E92-EC06-9815-F60A2FF3EB12}"/>
              </a:ext>
            </a:extLst>
          </p:cNvPr>
          <p:cNvSpPr/>
          <p:nvPr/>
        </p:nvSpPr>
        <p:spPr>
          <a:xfrm>
            <a:off x="5826201" y="4323369"/>
            <a:ext cx="215968" cy="381000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66C837D6-0C45-43E2-9D0F-6665886BD385}"/>
              </a:ext>
            </a:extLst>
          </p:cNvPr>
          <p:cNvSpPr/>
          <p:nvPr/>
        </p:nvSpPr>
        <p:spPr>
          <a:xfrm>
            <a:off x="948371" y="1210751"/>
            <a:ext cx="367033" cy="1058326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69088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81000"/>
              <a:gd name="connsiteX1" fmla="*/ 168640 w 229066"/>
              <a:gd name="connsiteY1" fmla="*/ 29927 h 381000"/>
              <a:gd name="connsiteX2" fmla="*/ 203666 w 229066"/>
              <a:gd name="connsiteY2" fmla="*/ 33866 h 381000"/>
              <a:gd name="connsiteX3" fmla="*/ 229066 w 229066"/>
              <a:gd name="connsiteY3" fmla="*/ 69088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81000"/>
              <a:gd name="connsiteX1" fmla="*/ 168640 w 229066"/>
              <a:gd name="connsiteY1" fmla="*/ 29927 h 381000"/>
              <a:gd name="connsiteX2" fmla="*/ 190097 w 229066"/>
              <a:gd name="connsiteY2" fmla="*/ 51192 h 381000"/>
              <a:gd name="connsiteX3" fmla="*/ 229066 w 229066"/>
              <a:gd name="connsiteY3" fmla="*/ 69088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17218"/>
              <a:gd name="connsiteY0" fmla="*/ 0 h 381000"/>
              <a:gd name="connsiteX1" fmla="*/ 168640 w 217218"/>
              <a:gd name="connsiteY1" fmla="*/ 29927 h 381000"/>
              <a:gd name="connsiteX2" fmla="*/ 190097 w 217218"/>
              <a:gd name="connsiteY2" fmla="*/ 51192 h 381000"/>
              <a:gd name="connsiteX3" fmla="*/ 206450 w 217218"/>
              <a:gd name="connsiteY3" fmla="*/ 77751 h 381000"/>
              <a:gd name="connsiteX4" fmla="*/ 212132 w 217218"/>
              <a:gd name="connsiteY4" fmla="*/ 135466 h 381000"/>
              <a:gd name="connsiteX5" fmla="*/ 110532 w 217218"/>
              <a:gd name="connsiteY5" fmla="*/ 186266 h 381000"/>
              <a:gd name="connsiteX6" fmla="*/ 17399 w 217218"/>
              <a:gd name="connsiteY6" fmla="*/ 228600 h 381000"/>
              <a:gd name="connsiteX7" fmla="*/ 466 w 217218"/>
              <a:gd name="connsiteY7" fmla="*/ 270933 h 381000"/>
              <a:gd name="connsiteX8" fmla="*/ 25866 w 217218"/>
              <a:gd name="connsiteY8" fmla="*/ 330200 h 381000"/>
              <a:gd name="connsiteX9" fmla="*/ 110532 w 217218"/>
              <a:gd name="connsiteY9" fmla="*/ 381000 h 381000"/>
              <a:gd name="connsiteX0" fmla="*/ 118999 w 219525"/>
              <a:gd name="connsiteY0" fmla="*/ 0 h 381000"/>
              <a:gd name="connsiteX1" fmla="*/ 168640 w 219525"/>
              <a:gd name="connsiteY1" fmla="*/ 29927 h 381000"/>
              <a:gd name="connsiteX2" fmla="*/ 190097 w 219525"/>
              <a:gd name="connsiteY2" fmla="*/ 51192 h 381000"/>
              <a:gd name="connsiteX3" fmla="*/ 206450 w 219525"/>
              <a:gd name="connsiteY3" fmla="*/ 77751 h 381000"/>
              <a:gd name="connsiteX4" fmla="*/ 212132 w 219525"/>
              <a:gd name="connsiteY4" fmla="*/ 135466 h 381000"/>
              <a:gd name="connsiteX5" fmla="*/ 110532 w 219525"/>
              <a:gd name="connsiteY5" fmla="*/ 186266 h 381000"/>
              <a:gd name="connsiteX6" fmla="*/ 17399 w 219525"/>
              <a:gd name="connsiteY6" fmla="*/ 228600 h 381000"/>
              <a:gd name="connsiteX7" fmla="*/ 466 w 219525"/>
              <a:gd name="connsiteY7" fmla="*/ 270933 h 381000"/>
              <a:gd name="connsiteX8" fmla="*/ 25866 w 219525"/>
              <a:gd name="connsiteY8" fmla="*/ 330200 h 381000"/>
              <a:gd name="connsiteX9" fmla="*/ 110532 w 219525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525" h="381000">
                <a:moveTo>
                  <a:pt x="118999" y="0"/>
                </a:moveTo>
                <a:cubicBezTo>
                  <a:pt x="141577" y="5644"/>
                  <a:pt x="156790" y="21395"/>
                  <a:pt x="168640" y="29927"/>
                </a:cubicBezTo>
                <a:cubicBezTo>
                  <a:pt x="180490" y="38459"/>
                  <a:pt x="183795" y="43221"/>
                  <a:pt x="190097" y="51192"/>
                </a:cubicBezTo>
                <a:cubicBezTo>
                  <a:pt x="196399" y="59163"/>
                  <a:pt x="197983" y="72106"/>
                  <a:pt x="206450" y="77751"/>
                </a:cubicBezTo>
                <a:cubicBezTo>
                  <a:pt x="214374" y="105973"/>
                  <a:pt x="228118" y="117380"/>
                  <a:pt x="212132" y="135466"/>
                </a:cubicBezTo>
                <a:cubicBezTo>
                  <a:pt x="196146" y="153552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Left Brace 415">
            <a:extLst>
              <a:ext uri="{FF2B5EF4-FFF2-40B4-BE49-F238E27FC236}">
                <a16:creationId xmlns:a16="http://schemas.microsoft.com/office/drawing/2014/main" id="{F57B7E68-5E2E-E89A-B589-B433BC74F59E}"/>
              </a:ext>
            </a:extLst>
          </p:cNvPr>
          <p:cNvSpPr/>
          <p:nvPr/>
        </p:nvSpPr>
        <p:spPr>
          <a:xfrm rot="16200000">
            <a:off x="7774209" y="501423"/>
            <a:ext cx="317825" cy="199152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478338E1-45C8-EC50-556A-33FF68F9F655}"/>
              </a:ext>
            </a:extLst>
          </p:cNvPr>
          <p:cNvSpPr/>
          <p:nvPr/>
        </p:nvSpPr>
        <p:spPr>
          <a:xfrm>
            <a:off x="6092654" y="1707083"/>
            <a:ext cx="1839408" cy="1188526"/>
          </a:xfrm>
          <a:custGeom>
            <a:avLst/>
            <a:gdLst>
              <a:gd name="connsiteX0" fmla="*/ 1143000 w 1305449"/>
              <a:gd name="connsiteY0" fmla="*/ 0 h 1202267"/>
              <a:gd name="connsiteX1" fmla="*/ 939800 w 1305449"/>
              <a:gd name="connsiteY1" fmla="*/ 575734 h 1202267"/>
              <a:gd name="connsiteX2" fmla="*/ 1278467 w 1305449"/>
              <a:gd name="connsiteY2" fmla="*/ 728134 h 1202267"/>
              <a:gd name="connsiteX3" fmla="*/ 93134 w 1305449"/>
              <a:gd name="connsiteY3" fmla="*/ 1168400 h 1202267"/>
              <a:gd name="connsiteX4" fmla="*/ 93134 w 1305449"/>
              <a:gd name="connsiteY4" fmla="*/ 1168400 h 1202267"/>
              <a:gd name="connsiteX5" fmla="*/ 0 w 1305449"/>
              <a:gd name="connsiteY5" fmla="*/ 1202267 h 1202267"/>
              <a:gd name="connsiteX0" fmla="*/ 1143000 w 1143000"/>
              <a:gd name="connsiteY0" fmla="*/ 0 h 1202267"/>
              <a:gd name="connsiteX1" fmla="*/ 939800 w 1143000"/>
              <a:gd name="connsiteY1" fmla="*/ 575734 h 1202267"/>
              <a:gd name="connsiteX2" fmla="*/ 1041400 w 1143000"/>
              <a:gd name="connsiteY2" fmla="*/ 821267 h 1202267"/>
              <a:gd name="connsiteX3" fmla="*/ 93134 w 1143000"/>
              <a:gd name="connsiteY3" fmla="*/ 1168400 h 1202267"/>
              <a:gd name="connsiteX4" fmla="*/ 93134 w 1143000"/>
              <a:gd name="connsiteY4" fmla="*/ 1168400 h 1202267"/>
              <a:gd name="connsiteX5" fmla="*/ 0 w 1143000"/>
              <a:gd name="connsiteY5" fmla="*/ 1202267 h 1202267"/>
              <a:gd name="connsiteX0" fmla="*/ 1143000 w 1143000"/>
              <a:gd name="connsiteY0" fmla="*/ 0 h 1202267"/>
              <a:gd name="connsiteX1" fmla="*/ 770467 w 1143000"/>
              <a:gd name="connsiteY1" fmla="*/ 304801 h 1202267"/>
              <a:gd name="connsiteX2" fmla="*/ 1041400 w 1143000"/>
              <a:gd name="connsiteY2" fmla="*/ 821267 h 1202267"/>
              <a:gd name="connsiteX3" fmla="*/ 93134 w 1143000"/>
              <a:gd name="connsiteY3" fmla="*/ 1168400 h 1202267"/>
              <a:gd name="connsiteX4" fmla="*/ 93134 w 1143000"/>
              <a:gd name="connsiteY4" fmla="*/ 1168400 h 1202267"/>
              <a:gd name="connsiteX5" fmla="*/ 0 w 1143000"/>
              <a:gd name="connsiteY5" fmla="*/ 1202267 h 1202267"/>
              <a:gd name="connsiteX0" fmla="*/ 1143000 w 1143000"/>
              <a:gd name="connsiteY0" fmla="*/ 0 h 1202267"/>
              <a:gd name="connsiteX1" fmla="*/ 872067 w 1143000"/>
              <a:gd name="connsiteY1" fmla="*/ 389467 h 1202267"/>
              <a:gd name="connsiteX2" fmla="*/ 1041400 w 1143000"/>
              <a:gd name="connsiteY2" fmla="*/ 821267 h 1202267"/>
              <a:gd name="connsiteX3" fmla="*/ 93134 w 1143000"/>
              <a:gd name="connsiteY3" fmla="*/ 1168400 h 1202267"/>
              <a:gd name="connsiteX4" fmla="*/ 93134 w 1143000"/>
              <a:gd name="connsiteY4" fmla="*/ 1168400 h 1202267"/>
              <a:gd name="connsiteX5" fmla="*/ 0 w 1143000"/>
              <a:gd name="connsiteY5" fmla="*/ 1202267 h 1202267"/>
              <a:gd name="connsiteX0" fmla="*/ 1143000 w 1143000"/>
              <a:gd name="connsiteY0" fmla="*/ 0 h 1202267"/>
              <a:gd name="connsiteX1" fmla="*/ 872067 w 1143000"/>
              <a:gd name="connsiteY1" fmla="*/ 389467 h 1202267"/>
              <a:gd name="connsiteX2" fmla="*/ 821267 w 1143000"/>
              <a:gd name="connsiteY2" fmla="*/ 880533 h 1202267"/>
              <a:gd name="connsiteX3" fmla="*/ 93134 w 1143000"/>
              <a:gd name="connsiteY3" fmla="*/ 1168400 h 1202267"/>
              <a:gd name="connsiteX4" fmla="*/ 93134 w 1143000"/>
              <a:gd name="connsiteY4" fmla="*/ 1168400 h 1202267"/>
              <a:gd name="connsiteX5" fmla="*/ 0 w 1143000"/>
              <a:gd name="connsiteY5" fmla="*/ 1202267 h 1202267"/>
              <a:gd name="connsiteX0" fmla="*/ 1143000 w 1143000"/>
              <a:gd name="connsiteY0" fmla="*/ 0 h 1202267"/>
              <a:gd name="connsiteX1" fmla="*/ 668867 w 1143000"/>
              <a:gd name="connsiteY1" fmla="*/ 338667 h 1202267"/>
              <a:gd name="connsiteX2" fmla="*/ 821267 w 1143000"/>
              <a:gd name="connsiteY2" fmla="*/ 880533 h 1202267"/>
              <a:gd name="connsiteX3" fmla="*/ 93134 w 1143000"/>
              <a:gd name="connsiteY3" fmla="*/ 1168400 h 1202267"/>
              <a:gd name="connsiteX4" fmla="*/ 93134 w 1143000"/>
              <a:gd name="connsiteY4" fmla="*/ 1168400 h 1202267"/>
              <a:gd name="connsiteX5" fmla="*/ 0 w 1143000"/>
              <a:gd name="connsiteY5" fmla="*/ 1202267 h 120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" h="1202267">
                <a:moveTo>
                  <a:pt x="1143000" y="0"/>
                </a:moveTo>
                <a:cubicBezTo>
                  <a:pt x="1030111" y="227189"/>
                  <a:pt x="722489" y="191912"/>
                  <a:pt x="668867" y="338667"/>
                </a:cubicBezTo>
                <a:cubicBezTo>
                  <a:pt x="615245" y="485423"/>
                  <a:pt x="917223" y="742244"/>
                  <a:pt x="821267" y="880533"/>
                </a:cubicBezTo>
                <a:cubicBezTo>
                  <a:pt x="725312" y="1018822"/>
                  <a:pt x="93134" y="1168400"/>
                  <a:pt x="93134" y="1168400"/>
                </a:cubicBezTo>
                <a:lnTo>
                  <a:pt x="93134" y="1168400"/>
                </a:lnTo>
                <a:lnTo>
                  <a:pt x="0" y="1202267"/>
                </a:lnTo>
              </a:path>
            </a:pathLst>
          </a:custGeom>
          <a:noFill/>
          <a:ln w="6350">
            <a:solidFill>
              <a:schemeClr val="tx1"/>
            </a:solidFill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3E7A9A7F-3EC5-0E55-CFD7-FF20D29B9730}"/>
              </a:ext>
            </a:extLst>
          </p:cNvPr>
          <p:cNvSpPr txBox="1"/>
          <p:nvPr/>
        </p:nvSpPr>
        <p:spPr>
          <a:xfrm>
            <a:off x="1550544" y="2759030"/>
            <a:ext cx="59274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/>
              <a:t>Tst</a:t>
            </a:r>
            <a:r>
              <a:rPr lang="en-US" sz="800" dirty="0"/>
              <a:t> </a:t>
            </a:r>
            <a:r>
              <a:rPr lang="en-US" sz="800" dirty="0" err="1"/>
              <a:t>KeyDet</a:t>
            </a:r>
            <a:endParaRPr lang="en-US" sz="800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4EBAEA1-56AE-7990-21B1-13544863B487}"/>
              </a:ext>
            </a:extLst>
          </p:cNvPr>
          <p:cNvSpPr txBox="1"/>
          <p:nvPr/>
        </p:nvSpPr>
        <p:spPr>
          <a:xfrm>
            <a:off x="2065977" y="2759030"/>
            <a:ext cx="59426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Bra </a:t>
            </a:r>
            <a:r>
              <a:rPr lang="en-US" sz="800" dirty="0" err="1"/>
              <a:t>KeyRel</a:t>
            </a:r>
            <a:endParaRPr lang="en-US" sz="800" dirty="0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1EDA2FF5-AA3B-526A-57EE-43A78360405B}"/>
              </a:ext>
            </a:extLst>
          </p:cNvPr>
          <p:cNvSpPr txBox="1"/>
          <p:nvPr/>
        </p:nvSpPr>
        <p:spPr>
          <a:xfrm>
            <a:off x="7641138" y="2779425"/>
            <a:ext cx="59274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/>
              <a:t>Tst</a:t>
            </a:r>
            <a:r>
              <a:rPr lang="en-US" sz="800" dirty="0"/>
              <a:t> </a:t>
            </a:r>
            <a:r>
              <a:rPr lang="en-US" sz="800" dirty="0" err="1"/>
              <a:t>KeyDet</a:t>
            </a:r>
            <a:endParaRPr lang="en-US" sz="8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C36EBEC-9947-22B0-D839-8A098196F076}"/>
              </a:ext>
            </a:extLst>
          </p:cNvPr>
          <p:cNvSpPr txBox="1"/>
          <p:nvPr/>
        </p:nvSpPr>
        <p:spPr>
          <a:xfrm>
            <a:off x="8156570" y="2779425"/>
            <a:ext cx="59426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Bra </a:t>
            </a:r>
            <a:r>
              <a:rPr lang="en-US" sz="800" dirty="0" err="1"/>
              <a:t>KeyRel</a:t>
            </a:r>
            <a:endParaRPr lang="en-US" sz="800" dirty="0"/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82241DD1-EFAC-AD6C-8CA2-E02BB74B5C15}"/>
              </a:ext>
            </a:extLst>
          </p:cNvPr>
          <p:cNvGrpSpPr/>
          <p:nvPr/>
        </p:nvGrpSpPr>
        <p:grpSpPr>
          <a:xfrm>
            <a:off x="8798686" y="2638392"/>
            <a:ext cx="236071" cy="283606"/>
            <a:chOff x="8316559" y="1838560"/>
            <a:chExt cx="250388" cy="283606"/>
          </a:xfrm>
        </p:grpSpPr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4FEBBA9-8467-1D77-CCFA-A0031ED6CB4E}"/>
                </a:ext>
              </a:extLst>
            </p:cNvPr>
            <p:cNvSpPr/>
            <p:nvPr/>
          </p:nvSpPr>
          <p:spPr>
            <a:xfrm>
              <a:off x="8316559" y="1838560"/>
              <a:ext cx="250388" cy="28360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BA276133-FB26-F37D-FD45-EC6232E75DE3}"/>
                </a:ext>
              </a:extLst>
            </p:cNvPr>
            <p:cNvCxnSpPr>
              <a:cxnSpLocks/>
              <a:stCxn id="423" idx="2"/>
            </p:cNvCxnSpPr>
            <p:nvPr/>
          </p:nvCxnSpPr>
          <p:spPr>
            <a:xfrm flipV="1">
              <a:off x="8316559" y="1905439"/>
              <a:ext cx="13028" cy="7492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3F92128-1C2A-E5CB-B3C3-7319A73380ED}"/>
                </a:ext>
              </a:extLst>
            </p:cNvPr>
            <p:cNvCxnSpPr>
              <a:cxnSpLocks/>
              <a:stCxn id="423" idx="6"/>
            </p:cNvCxnSpPr>
            <p:nvPr/>
          </p:nvCxnSpPr>
          <p:spPr>
            <a:xfrm flipH="1">
              <a:off x="8549547" y="1980363"/>
              <a:ext cx="17400" cy="7302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90C7B571-03F5-2978-4671-A976431C64D9}"/>
              </a:ext>
            </a:extLst>
          </p:cNvPr>
          <p:cNvGrpSpPr/>
          <p:nvPr/>
        </p:nvGrpSpPr>
        <p:grpSpPr>
          <a:xfrm>
            <a:off x="9107453" y="2641968"/>
            <a:ext cx="236071" cy="283606"/>
            <a:chOff x="8316559" y="1838560"/>
            <a:chExt cx="250388" cy="283606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FCD31356-D1CA-0094-C774-CD35DAFEA011}"/>
                </a:ext>
              </a:extLst>
            </p:cNvPr>
            <p:cNvSpPr/>
            <p:nvPr/>
          </p:nvSpPr>
          <p:spPr>
            <a:xfrm>
              <a:off x="8316559" y="1838560"/>
              <a:ext cx="250388" cy="28360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2075AC48-7FBE-8742-202F-A3E110CA3FCF}"/>
                </a:ext>
              </a:extLst>
            </p:cNvPr>
            <p:cNvCxnSpPr>
              <a:cxnSpLocks/>
              <a:stCxn id="435" idx="2"/>
            </p:cNvCxnSpPr>
            <p:nvPr/>
          </p:nvCxnSpPr>
          <p:spPr>
            <a:xfrm flipV="1">
              <a:off x="8316559" y="1905439"/>
              <a:ext cx="13028" cy="7492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>
              <a:extLst>
                <a:ext uri="{FF2B5EF4-FFF2-40B4-BE49-F238E27FC236}">
                  <a16:creationId xmlns:a16="http://schemas.microsoft.com/office/drawing/2014/main" id="{DD89866F-5CA1-EAC9-6404-992653EE457E}"/>
                </a:ext>
              </a:extLst>
            </p:cNvPr>
            <p:cNvCxnSpPr>
              <a:cxnSpLocks/>
              <a:stCxn id="435" idx="6"/>
            </p:cNvCxnSpPr>
            <p:nvPr/>
          </p:nvCxnSpPr>
          <p:spPr>
            <a:xfrm flipH="1">
              <a:off x="8549547" y="1980363"/>
              <a:ext cx="17400" cy="7302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DD2AD62-8AAF-E518-ED72-DE73275875A3}"/>
              </a:ext>
            </a:extLst>
          </p:cNvPr>
          <p:cNvGrpSpPr/>
          <p:nvPr/>
        </p:nvGrpSpPr>
        <p:grpSpPr>
          <a:xfrm>
            <a:off x="9417075" y="2646471"/>
            <a:ext cx="236071" cy="283606"/>
            <a:chOff x="8316559" y="1838560"/>
            <a:chExt cx="250388" cy="283606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784B0E29-45E1-FA12-BFEA-7784560057EA}"/>
                </a:ext>
              </a:extLst>
            </p:cNvPr>
            <p:cNvSpPr/>
            <p:nvPr/>
          </p:nvSpPr>
          <p:spPr>
            <a:xfrm>
              <a:off x="8316559" y="1838560"/>
              <a:ext cx="250388" cy="28360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E3FAF09B-F18F-C171-22CB-569FBAC96DA1}"/>
                </a:ext>
              </a:extLst>
            </p:cNvPr>
            <p:cNvCxnSpPr>
              <a:cxnSpLocks/>
              <a:stCxn id="439" idx="2"/>
            </p:cNvCxnSpPr>
            <p:nvPr/>
          </p:nvCxnSpPr>
          <p:spPr>
            <a:xfrm flipV="1">
              <a:off x="8316559" y="1905439"/>
              <a:ext cx="13028" cy="7492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03FBDE18-CD7B-1603-72C8-E38D38AB41F1}"/>
                </a:ext>
              </a:extLst>
            </p:cNvPr>
            <p:cNvCxnSpPr>
              <a:cxnSpLocks/>
              <a:stCxn id="439" idx="6"/>
            </p:cNvCxnSpPr>
            <p:nvPr/>
          </p:nvCxnSpPr>
          <p:spPr>
            <a:xfrm flipH="1">
              <a:off x="8549547" y="1980363"/>
              <a:ext cx="17400" cy="7302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F5AB0F66-CF89-E35B-B76C-B430E0B57706}"/>
              </a:ext>
            </a:extLst>
          </p:cNvPr>
          <p:cNvSpPr txBox="1"/>
          <p:nvPr/>
        </p:nvSpPr>
        <p:spPr>
          <a:xfrm>
            <a:off x="8811597" y="2451495"/>
            <a:ext cx="8587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Key Release Loop</a:t>
            </a:r>
          </a:p>
        </p:txBody>
      </p:sp>
      <p:sp>
        <p:nvSpPr>
          <p:cNvPr id="477" name="Flowchart: Preparation 476">
            <a:extLst>
              <a:ext uri="{FF2B5EF4-FFF2-40B4-BE49-F238E27FC236}">
                <a16:creationId xmlns:a16="http://schemas.microsoft.com/office/drawing/2014/main" id="{55824509-52C0-396C-6A19-47373DB0DDE2}"/>
              </a:ext>
            </a:extLst>
          </p:cNvPr>
          <p:cNvSpPr/>
          <p:nvPr/>
        </p:nvSpPr>
        <p:spPr>
          <a:xfrm>
            <a:off x="9673275" y="1104764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8" name="Flowchart: Preparation 477">
            <a:extLst>
              <a:ext uri="{FF2B5EF4-FFF2-40B4-BE49-F238E27FC236}">
                <a16:creationId xmlns:a16="http://schemas.microsoft.com/office/drawing/2014/main" id="{072AC0EE-0D8E-C9D2-7ED2-72D8514DE5D3}"/>
              </a:ext>
            </a:extLst>
          </p:cNvPr>
          <p:cNvSpPr/>
          <p:nvPr/>
        </p:nvSpPr>
        <p:spPr>
          <a:xfrm>
            <a:off x="10178905" y="1104764"/>
            <a:ext cx="502900" cy="201292"/>
          </a:xfrm>
          <a:prstGeom prst="flowChartPrepa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6923FDBB-6304-4B7C-C0EE-F92C44CA3A3B}"/>
              </a:ext>
            </a:extLst>
          </p:cNvPr>
          <p:cNvSpPr txBox="1"/>
          <p:nvPr/>
        </p:nvSpPr>
        <p:spPr>
          <a:xfrm>
            <a:off x="10313684" y="1079641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AE85017-8823-DC6B-F6AA-2F086930C341}"/>
              </a:ext>
            </a:extLst>
          </p:cNvPr>
          <p:cNvSpPr txBox="1"/>
          <p:nvPr/>
        </p:nvSpPr>
        <p:spPr>
          <a:xfrm>
            <a:off x="9806689" y="1081743"/>
            <a:ext cx="23607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1B27DE-EE42-E1B3-5DF4-F3C8ADE2D270}"/>
              </a:ext>
            </a:extLst>
          </p:cNvPr>
          <p:cNvGrpSpPr/>
          <p:nvPr/>
        </p:nvGrpSpPr>
        <p:grpSpPr>
          <a:xfrm>
            <a:off x="866565" y="779474"/>
            <a:ext cx="10065323" cy="246785"/>
            <a:chOff x="874688" y="779474"/>
            <a:chExt cx="10675772" cy="24678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855A0F-14AC-89CA-B4FE-303E48A7170A}"/>
                </a:ext>
              </a:extLst>
            </p:cNvPr>
            <p:cNvGrpSpPr/>
            <p:nvPr/>
          </p:nvGrpSpPr>
          <p:grpSpPr>
            <a:xfrm>
              <a:off x="874688" y="791901"/>
              <a:ext cx="1067412" cy="208526"/>
              <a:chOff x="3348789" y="1394968"/>
              <a:chExt cx="1067412" cy="20852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C79231-AF19-E059-70CB-8A7B4A19AE17}"/>
                  </a:ext>
                </a:extLst>
              </p:cNvPr>
              <p:cNvGrpSpPr/>
              <p:nvPr/>
            </p:nvGrpSpPr>
            <p:grpSpPr>
              <a:xfrm>
                <a:off x="3348789" y="1398896"/>
                <a:ext cx="533999" cy="204598"/>
                <a:chOff x="3348789" y="952500"/>
                <a:chExt cx="1832811" cy="647700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97B719D5-F672-DC2E-9676-1CCD500BCC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588139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5438F89E-7D44-634E-E6FF-9E8B32E3CF3F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81A8F18-06A9-D937-9762-2D92C7A73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71DBA66-E102-F307-E9C1-D3C04990D845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B4D02D3-A6F8-67CD-C5BF-B6358FFEF3B9}"/>
                  </a:ext>
                </a:extLst>
              </p:cNvPr>
              <p:cNvGrpSpPr/>
              <p:nvPr/>
            </p:nvGrpSpPr>
            <p:grpSpPr>
              <a:xfrm>
                <a:off x="3882202" y="1394968"/>
                <a:ext cx="533999" cy="206119"/>
                <a:chOff x="3348789" y="952500"/>
                <a:chExt cx="1832811" cy="65251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9B24615-C250-3EDB-E1BF-61E9129DB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2E51A16-CBCA-044D-78D2-5D8922A1FF1E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1CFECDB-AF8D-53A1-BEED-3C9A33AEEB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111FE6D-B522-A118-279E-E09CBE4556F7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E4EF18-0F13-59E7-36D2-D5A569CA9763}"/>
                </a:ext>
              </a:extLst>
            </p:cNvPr>
            <p:cNvGrpSpPr/>
            <p:nvPr/>
          </p:nvGrpSpPr>
          <p:grpSpPr>
            <a:xfrm>
              <a:off x="1940578" y="791901"/>
              <a:ext cx="1063602" cy="204716"/>
              <a:chOff x="3348789" y="1400565"/>
              <a:chExt cx="1063602" cy="20471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2C6BA8-4E5A-C466-7C7A-4F9E60FE8798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9C5176C-AF39-9778-D7CA-ECC9ECCCB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0D9A3B2-FB56-C59A-4315-2DC94D9B7F56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14AB1C7-A857-3E0B-D461-2CD11DB11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9AF0D1D-E1DF-8B9B-7A99-2EA0FDABE13C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8E9C2F-D2E9-E507-2170-BBE0FE48E1A7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41AC448-5300-CD90-628A-5E133EB9E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F6CE47-6F4F-B0C6-EA0E-38E5AABD6A11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3360859-FA5D-6326-F911-81D90B24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1A364C2-517B-D364-1579-11345AAB7086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9037E4-09B4-6717-ADAB-72E32FAB391A}"/>
                </a:ext>
              </a:extLst>
            </p:cNvPr>
            <p:cNvGrpSpPr/>
            <p:nvPr/>
          </p:nvGrpSpPr>
          <p:grpSpPr>
            <a:xfrm>
              <a:off x="3012183" y="785566"/>
              <a:ext cx="1067412" cy="208526"/>
              <a:chOff x="3348789" y="1394968"/>
              <a:chExt cx="1067412" cy="208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BE7D950-ECCC-E874-69C3-0803A4CC4B47}"/>
                  </a:ext>
                </a:extLst>
              </p:cNvPr>
              <p:cNvGrpSpPr/>
              <p:nvPr/>
            </p:nvGrpSpPr>
            <p:grpSpPr>
              <a:xfrm>
                <a:off x="3348789" y="1398896"/>
                <a:ext cx="533999" cy="204598"/>
                <a:chOff x="3348789" y="952500"/>
                <a:chExt cx="1832811" cy="647700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690DAEE-1FE7-0E9D-B4C2-C2F2457B2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588139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80474E2-248D-1937-AA99-2F69532405B2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4A0F936-D07E-6FF2-6575-594D14314B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97E5B13-CAAA-184A-54E2-5E3318BD51D1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9B1086E-D42B-4C29-B49D-C2DC9C1C9373}"/>
                  </a:ext>
                </a:extLst>
              </p:cNvPr>
              <p:cNvGrpSpPr/>
              <p:nvPr/>
            </p:nvGrpSpPr>
            <p:grpSpPr>
              <a:xfrm>
                <a:off x="3882202" y="1394968"/>
                <a:ext cx="533999" cy="206119"/>
                <a:chOff x="3348789" y="952500"/>
                <a:chExt cx="1832811" cy="652515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853A04B-1BD9-279D-5C98-7D18AF9E9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AF989B7-EE26-9811-5934-18551144C0B1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C0D577C-12AA-0E06-368F-ED80DB4EA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FF00F22-82D1-8220-A1F6-D5D5523EBD03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B7F5A64-4BB2-56C0-E001-C267F72F5402}"/>
                </a:ext>
              </a:extLst>
            </p:cNvPr>
            <p:cNvGrpSpPr/>
            <p:nvPr/>
          </p:nvGrpSpPr>
          <p:grpSpPr>
            <a:xfrm>
              <a:off x="4078073" y="785566"/>
              <a:ext cx="1063602" cy="204716"/>
              <a:chOff x="3348789" y="1400565"/>
              <a:chExt cx="1063602" cy="204716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3A2FA5F-9710-938D-E98A-1F59FF2C37D1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2F9FDC8-B55F-7585-42DC-D93AA2D4D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51CB576-C581-29C5-0184-48762AF00914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6ACC110-0ECA-B506-078F-34F4A72FD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BC6FCD1-1018-C6B9-0D26-82BC211B169E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1E7EAC3-0F68-DFB5-185F-C5CB29173ED2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A619C4B-105A-6496-021E-331DE2D1B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9F3C534-958F-E42E-5B68-25872B7E7361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5AED998-B650-7540-3DE2-9C288DB95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0292270A-8230-620C-04FE-FF55EDAE30A6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E832A2D-15E7-CDEC-4BF2-6C792CE399BC}"/>
                </a:ext>
              </a:extLst>
            </p:cNvPr>
            <p:cNvGrpSpPr/>
            <p:nvPr/>
          </p:nvGrpSpPr>
          <p:grpSpPr>
            <a:xfrm>
              <a:off x="5149325" y="784524"/>
              <a:ext cx="1067412" cy="208526"/>
              <a:chOff x="3348789" y="1394968"/>
              <a:chExt cx="1067412" cy="208526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C09986B-EED1-B6B1-FC13-6575AF44B1F3}"/>
                  </a:ext>
                </a:extLst>
              </p:cNvPr>
              <p:cNvGrpSpPr/>
              <p:nvPr/>
            </p:nvGrpSpPr>
            <p:grpSpPr>
              <a:xfrm>
                <a:off x="3348789" y="1398896"/>
                <a:ext cx="533999" cy="204598"/>
                <a:chOff x="3348789" y="952500"/>
                <a:chExt cx="1832811" cy="647700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B22F805-2223-BEB8-5756-B14BC7FB8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588139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67FE55A-F181-0D22-FBE7-A79214D2F17A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54559A6-01B6-B8DB-407E-8C49F8F55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A7836FC-9F45-B88A-A11F-3FC0AD4D9D9A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5982C7B-4EE9-10F5-8339-653B081B7444}"/>
                  </a:ext>
                </a:extLst>
              </p:cNvPr>
              <p:cNvGrpSpPr/>
              <p:nvPr/>
            </p:nvGrpSpPr>
            <p:grpSpPr>
              <a:xfrm>
                <a:off x="3882202" y="1394968"/>
                <a:ext cx="533999" cy="206119"/>
                <a:chOff x="3348789" y="952500"/>
                <a:chExt cx="1832811" cy="652515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78E7C8D-B582-403B-E60F-DFED2057A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3605720-5171-55BC-CB6A-3F56700703B7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F9F8572-CC03-9E3B-5EE2-FCF8264FF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77DE758-CC5E-9726-ED88-2C0586A3E4EC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9FEC6A6-408C-ABFB-932E-3E4B4ECFF218}"/>
                </a:ext>
              </a:extLst>
            </p:cNvPr>
            <p:cNvGrpSpPr/>
            <p:nvPr/>
          </p:nvGrpSpPr>
          <p:grpSpPr>
            <a:xfrm>
              <a:off x="6215215" y="792019"/>
              <a:ext cx="1063602" cy="204716"/>
              <a:chOff x="3348789" y="1400565"/>
              <a:chExt cx="1063602" cy="204716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A4263E2-44C8-1793-E841-3574BCBC60D4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1FBFF73-72E2-1FDF-B6EE-307E6D704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8A89775-EAD2-0394-8034-980DBF9DA209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862BC44-8928-6A86-1130-B83202796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68873AC-69AB-4665-04C2-351E7A9BDEDD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EBDDF31-0FF1-C9F0-B0EF-89A351A6B696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D8993F4-537A-4B38-E1F4-643BD6A03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016862E-22EF-DE82-2552-C12121B2AC7A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1E9161-8269-CF8B-3B0C-47D27AD47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50752A2-ADA1-FD09-ADB4-07F5988BC920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A0737EB-C182-E1B3-CE48-33FA407AF055}"/>
                </a:ext>
              </a:extLst>
            </p:cNvPr>
            <p:cNvGrpSpPr/>
            <p:nvPr/>
          </p:nvGrpSpPr>
          <p:grpSpPr>
            <a:xfrm>
              <a:off x="7286820" y="785684"/>
              <a:ext cx="1067412" cy="208526"/>
              <a:chOff x="3348789" y="1394968"/>
              <a:chExt cx="1067412" cy="20852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C42C786-B5B4-3EBF-3E4F-5EF94040CB73}"/>
                  </a:ext>
                </a:extLst>
              </p:cNvPr>
              <p:cNvGrpSpPr/>
              <p:nvPr/>
            </p:nvGrpSpPr>
            <p:grpSpPr>
              <a:xfrm>
                <a:off x="3348789" y="1398896"/>
                <a:ext cx="533999" cy="204598"/>
                <a:chOff x="3348789" y="952500"/>
                <a:chExt cx="1832811" cy="64770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AD701EE-1351-17AD-CC6F-7DB5F0E9E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588139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03853AA-21CD-B6B3-36B1-57F2552D0C99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E1459F1-52AB-F147-1C37-62A738A75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7430AE91-3787-8939-1A3A-BE07C1A1C9A9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0653D1D-EBCA-A4B0-97EC-3F3EE1EA41FA}"/>
                  </a:ext>
                </a:extLst>
              </p:cNvPr>
              <p:cNvGrpSpPr/>
              <p:nvPr/>
            </p:nvGrpSpPr>
            <p:grpSpPr>
              <a:xfrm>
                <a:off x="3882202" y="1394968"/>
                <a:ext cx="533999" cy="206119"/>
                <a:chOff x="3348789" y="952500"/>
                <a:chExt cx="1832811" cy="65251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961D00E-CD8C-1A96-CCEE-D27BFCA2E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8AB09C1-0FE1-47D4-E285-B21EF6A7223E}"/>
                    </a:ext>
                  </a:extLst>
                </p:cNvPr>
                <p:cNvCxnSpPr/>
                <p:nvPr/>
              </p:nvCxnSpPr>
              <p:spPr>
                <a:xfrm>
                  <a:off x="4267200" y="952500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33CF884-B26C-AF41-A84A-A963F7FF7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952500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2004B53-6640-7276-9131-E7D5B5E80AD2}"/>
                    </a:ext>
                  </a:extLst>
                </p:cNvPr>
                <p:cNvCxnSpPr/>
                <p:nvPr/>
              </p:nvCxnSpPr>
              <p:spPr>
                <a:xfrm>
                  <a:off x="5181600" y="952500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9BD41D5-485A-BA48-B136-44F74117151C}"/>
                </a:ext>
              </a:extLst>
            </p:cNvPr>
            <p:cNvGrpSpPr/>
            <p:nvPr/>
          </p:nvGrpSpPr>
          <p:grpSpPr>
            <a:xfrm>
              <a:off x="8352710" y="785684"/>
              <a:ext cx="1063602" cy="204716"/>
              <a:chOff x="3348789" y="1400565"/>
              <a:chExt cx="1063602" cy="204716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18C4864-E2AC-E239-2CB4-2D4AF969B7DA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EBF873E-64EC-FC0D-C9C7-143795197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88B7A3D-6EAB-A885-6E64-2DAD13484553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4283AE-E443-7EFB-5C97-4379E4642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62745E1-890C-AE24-AED3-B5927F82D20B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4D9C66F-1E94-D9F0-66BE-73266ADCB531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0C4AE4E-0594-1A8E-2D15-7462DDF6B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7F70D4B-466A-F3E9-5F66-AB92DEAFF5E4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AF4F1B3-513E-E7A5-5B8B-6CA3552BA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DAA79D9-E69A-A1C2-BC72-01E625071651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840281E-68A8-7580-965A-C38A28689AED}"/>
                </a:ext>
              </a:extLst>
            </p:cNvPr>
            <p:cNvGrpSpPr/>
            <p:nvPr/>
          </p:nvGrpSpPr>
          <p:grpSpPr>
            <a:xfrm>
              <a:off x="9422976" y="781999"/>
              <a:ext cx="1063602" cy="204716"/>
              <a:chOff x="3348789" y="1400565"/>
              <a:chExt cx="1063602" cy="204716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5857179-2B5E-B1E9-8A0C-3D9329D12CC5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7566AEA-42ED-6787-5338-F90503988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B44D8B2-474C-3BEA-DFC9-58AC9093BEFC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C20A9B4-5B70-E615-F6D0-08EDFF4BF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26A942F-F2FE-C5CB-AC01-BC125F630459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34EC985B-E183-FF00-E179-E1EBDB9DB0F2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D1205E8-2ED9-4FE0-1BD8-8681C7962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9F9D584-840A-AF89-2397-135620420292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AC4AD4CE-8A12-9302-ABBB-46CB09473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ABF8AA1-7BFF-34D8-CE95-1CABC9270FC6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ED22E59-3B2E-096E-D843-5797A2124001}"/>
                </a:ext>
              </a:extLst>
            </p:cNvPr>
            <p:cNvGrpSpPr/>
            <p:nvPr/>
          </p:nvGrpSpPr>
          <p:grpSpPr>
            <a:xfrm>
              <a:off x="10486858" y="779474"/>
              <a:ext cx="1063602" cy="204716"/>
              <a:chOff x="3348789" y="1400565"/>
              <a:chExt cx="1063602" cy="204716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8A88B1E-5F71-87DE-F369-D99BB1322821}"/>
                  </a:ext>
                </a:extLst>
              </p:cNvPr>
              <p:cNvGrpSpPr/>
              <p:nvPr/>
            </p:nvGrpSpPr>
            <p:grpSpPr>
              <a:xfrm>
                <a:off x="3348789" y="1400565"/>
                <a:ext cx="532094" cy="204598"/>
                <a:chOff x="3348789" y="957784"/>
                <a:chExt cx="1826274" cy="647700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D01916A-3E6C-19A9-8656-9A805A6C8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00200"/>
                  <a:ext cx="915204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18B7E4D3-0446-0D11-1741-FDD031DED290}"/>
                    </a:ext>
                  </a:extLst>
                </p:cNvPr>
                <p:cNvCxnSpPr/>
                <p:nvPr/>
              </p:nvCxnSpPr>
              <p:spPr>
                <a:xfrm>
                  <a:off x="4247586" y="957784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DE48A4F-C106-109F-1D8C-BD6742C62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0663" y="957784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8A2ABC3-EC7C-1567-2D40-9572C9E8941B}"/>
                    </a:ext>
                  </a:extLst>
                </p:cNvPr>
                <p:cNvCxnSpPr/>
                <p:nvPr/>
              </p:nvCxnSpPr>
              <p:spPr>
                <a:xfrm>
                  <a:off x="5175063" y="957784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6A7BC99-B989-4A9E-F620-E9157E643D93}"/>
                  </a:ext>
                </a:extLst>
              </p:cNvPr>
              <p:cNvGrpSpPr/>
              <p:nvPr/>
            </p:nvGrpSpPr>
            <p:grpSpPr>
              <a:xfrm>
                <a:off x="3882202" y="1400683"/>
                <a:ext cx="530189" cy="204598"/>
                <a:chOff x="3348789" y="970593"/>
                <a:chExt cx="1819735" cy="64770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E92B17C-1082-D507-5C07-60AAD45FD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8789" y="1612262"/>
                  <a:ext cx="915203" cy="48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B5012BA-7FA1-B2B0-0A3A-3F17A02A0C47}"/>
                    </a:ext>
                  </a:extLst>
                </p:cNvPr>
                <p:cNvCxnSpPr/>
                <p:nvPr/>
              </p:nvCxnSpPr>
              <p:spPr>
                <a:xfrm>
                  <a:off x="4254124" y="970593"/>
                  <a:ext cx="0" cy="6477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4A02D8C-97CB-2092-E977-0E9ACCC38F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4124" y="970593"/>
                  <a:ext cx="914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7A96140-29F7-B0EA-4387-A2058ABC4746}"/>
                    </a:ext>
                  </a:extLst>
                </p:cNvPr>
                <p:cNvCxnSpPr/>
                <p:nvPr/>
              </p:nvCxnSpPr>
              <p:spPr>
                <a:xfrm>
                  <a:off x="5168524" y="970593"/>
                  <a:ext cx="0" cy="6400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2140CDA-6892-D6AE-C1A5-2283482F29A9}"/>
                </a:ext>
              </a:extLst>
            </p:cNvPr>
            <p:cNvCxnSpPr/>
            <p:nvPr/>
          </p:nvCxnSpPr>
          <p:spPr>
            <a:xfrm>
              <a:off x="1615585" y="873859"/>
              <a:ext cx="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1F2A3A62-3D49-24FC-3E6E-C88C0E3EBF11}"/>
                </a:ext>
              </a:extLst>
            </p:cNvPr>
            <p:cNvCxnSpPr/>
            <p:nvPr/>
          </p:nvCxnSpPr>
          <p:spPr>
            <a:xfrm>
              <a:off x="9498078" y="1026259"/>
              <a:ext cx="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A63DF9-0F5F-4ED6-16BA-6D7579249672}"/>
              </a:ext>
            </a:extLst>
          </p:cNvPr>
          <p:cNvGrpSpPr/>
          <p:nvPr/>
        </p:nvGrpSpPr>
        <p:grpSpPr>
          <a:xfrm>
            <a:off x="847257" y="5898864"/>
            <a:ext cx="9979725" cy="207610"/>
            <a:chOff x="854209" y="5898864"/>
            <a:chExt cx="10584982" cy="207610"/>
          </a:xfrm>
        </p:grpSpPr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EA48C8A0-87B6-96FB-89DD-DC876357FAFA}"/>
                </a:ext>
              </a:extLst>
            </p:cNvPr>
            <p:cNvCxnSpPr>
              <a:cxnSpLocks/>
            </p:cNvCxnSpPr>
            <p:nvPr/>
          </p:nvCxnSpPr>
          <p:spPr>
            <a:xfrm>
              <a:off x="1110963" y="5907434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4E9AE37-49B6-9CBF-82FC-8D53CE53026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99" y="5898864"/>
              <a:ext cx="5444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FACCBF98-CFD6-195B-EDFA-A40DCDC8EE20}"/>
                </a:ext>
              </a:extLst>
            </p:cNvPr>
            <p:cNvCxnSpPr>
              <a:cxnSpLocks/>
            </p:cNvCxnSpPr>
            <p:nvPr/>
          </p:nvCxnSpPr>
          <p:spPr>
            <a:xfrm>
              <a:off x="1649033" y="5905954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1CB714C2-B3F7-82C7-8560-99B14386B76D}"/>
                </a:ext>
              </a:extLst>
            </p:cNvPr>
            <p:cNvCxnSpPr>
              <a:cxnSpLocks/>
            </p:cNvCxnSpPr>
            <p:nvPr/>
          </p:nvCxnSpPr>
          <p:spPr>
            <a:xfrm>
              <a:off x="1660624" y="6095064"/>
              <a:ext cx="85548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CC1D9F70-E6D9-8B41-D244-E2D5783B8A43}"/>
                </a:ext>
              </a:extLst>
            </p:cNvPr>
            <p:cNvCxnSpPr/>
            <p:nvPr/>
          </p:nvCxnSpPr>
          <p:spPr>
            <a:xfrm flipH="1">
              <a:off x="854209" y="6087542"/>
              <a:ext cx="25039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58812537-E668-9106-732F-51D5F23CA972}"/>
                </a:ext>
              </a:extLst>
            </p:cNvPr>
            <p:cNvGrpSpPr/>
            <p:nvPr/>
          </p:nvGrpSpPr>
          <p:grpSpPr>
            <a:xfrm>
              <a:off x="10213278" y="5916772"/>
              <a:ext cx="1225913" cy="189702"/>
              <a:chOff x="8604605" y="5688163"/>
              <a:chExt cx="1225913" cy="189702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07CE341-B594-115D-A657-B8914D153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969" y="5696733"/>
                <a:ext cx="0" cy="1766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411D4C73-BBBF-7C79-8481-AC974D5ED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4605" y="5688163"/>
                <a:ext cx="54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0CAFE9D-DFE2-0E69-97C4-005852A67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9039" y="5695253"/>
                <a:ext cx="0" cy="1826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5DE8C7A3-87E2-4903-B4C1-8D8D60168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2881" y="5876614"/>
                <a:ext cx="6776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8" name="TextBox 497">
            <a:extLst>
              <a:ext uri="{FF2B5EF4-FFF2-40B4-BE49-F238E27FC236}">
                <a16:creationId xmlns:a16="http://schemas.microsoft.com/office/drawing/2014/main" id="{EFFCDE21-5458-ADC8-FA6C-BE1A60664456}"/>
              </a:ext>
            </a:extLst>
          </p:cNvPr>
          <p:cNvSpPr txBox="1"/>
          <p:nvPr/>
        </p:nvSpPr>
        <p:spPr>
          <a:xfrm>
            <a:off x="8053547" y="5614093"/>
            <a:ext cx="20435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IV[7:0]=0</a:t>
            </a:r>
            <a:r>
              <a:rPr lang="en-US" sz="1000" u="sng" dirty="0"/>
              <a:t>01111</a:t>
            </a:r>
            <a:r>
              <a:rPr lang="en-US" sz="1000" dirty="0"/>
              <a:t>00=3Ch=“Enter” key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7EE4BD2-F6B6-3AA6-F6DA-7A1C8A67AC55}"/>
              </a:ext>
            </a:extLst>
          </p:cNvPr>
          <p:cNvSpPr txBox="1"/>
          <p:nvPr/>
        </p:nvSpPr>
        <p:spPr>
          <a:xfrm>
            <a:off x="1080061" y="473072"/>
            <a:ext cx="10355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Top of DSKY Loop</a:t>
            </a:r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FD130FB9-5B19-2380-F091-F42065778F43}"/>
              </a:ext>
            </a:extLst>
          </p:cNvPr>
          <p:cNvCxnSpPr/>
          <p:nvPr/>
        </p:nvCxnSpPr>
        <p:spPr>
          <a:xfrm>
            <a:off x="1109505" y="583256"/>
            <a:ext cx="0" cy="7370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5273E185-C0D2-3E30-9B7A-370C4A0B248A}"/>
              </a:ext>
            </a:extLst>
          </p:cNvPr>
          <p:cNvSpPr txBox="1"/>
          <p:nvPr/>
        </p:nvSpPr>
        <p:spPr>
          <a:xfrm>
            <a:off x="9649410" y="489630"/>
            <a:ext cx="103557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Top of DSKY Loop</a:t>
            </a:r>
          </a:p>
        </p:txBody>
      </p: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FF9C9192-9B10-EB4A-F9F6-E7C74B69F763}"/>
              </a:ext>
            </a:extLst>
          </p:cNvPr>
          <p:cNvCxnSpPr/>
          <p:nvPr/>
        </p:nvCxnSpPr>
        <p:spPr>
          <a:xfrm>
            <a:off x="9674189" y="601031"/>
            <a:ext cx="0" cy="73709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Freeform: Shape 506">
            <a:extLst>
              <a:ext uri="{FF2B5EF4-FFF2-40B4-BE49-F238E27FC236}">
                <a16:creationId xmlns:a16="http://schemas.microsoft.com/office/drawing/2014/main" id="{219E6603-C30B-4377-3FC8-35AEA127FD8C}"/>
              </a:ext>
            </a:extLst>
          </p:cNvPr>
          <p:cNvSpPr/>
          <p:nvPr/>
        </p:nvSpPr>
        <p:spPr>
          <a:xfrm>
            <a:off x="10061619" y="5992967"/>
            <a:ext cx="215968" cy="381000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81000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10532" y="381000"/>
                  <a:pt x="110532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6B20202A-1D6E-C1D5-64C3-1A6455C71D8C}"/>
              </a:ext>
            </a:extLst>
          </p:cNvPr>
          <p:cNvSpPr/>
          <p:nvPr/>
        </p:nvSpPr>
        <p:spPr>
          <a:xfrm>
            <a:off x="732621" y="1192477"/>
            <a:ext cx="784969" cy="4835797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21380 w 229066"/>
              <a:gd name="connsiteY2" fmla="*/ 33199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534 w 228601"/>
              <a:gd name="connsiteY0" fmla="*/ 0 h 381000"/>
              <a:gd name="connsiteX1" fmla="*/ 186267 w 228601"/>
              <a:gd name="connsiteY1" fmla="*/ 16933 h 381000"/>
              <a:gd name="connsiteX2" fmla="*/ 220915 w 228601"/>
              <a:gd name="connsiteY2" fmla="*/ 33199 h 381000"/>
              <a:gd name="connsiteX3" fmla="*/ 228601 w 228601"/>
              <a:gd name="connsiteY3" fmla="*/ 50800 h 381000"/>
              <a:gd name="connsiteX4" fmla="*/ 211667 w 228601"/>
              <a:gd name="connsiteY4" fmla="*/ 135466 h 381000"/>
              <a:gd name="connsiteX5" fmla="*/ 110067 w 228601"/>
              <a:gd name="connsiteY5" fmla="*/ 186266 h 381000"/>
              <a:gd name="connsiteX6" fmla="*/ 24526 w 228601"/>
              <a:gd name="connsiteY6" fmla="*/ 228600 h 381000"/>
              <a:gd name="connsiteX7" fmla="*/ 1 w 228601"/>
              <a:gd name="connsiteY7" fmla="*/ 270933 h 381000"/>
              <a:gd name="connsiteX8" fmla="*/ 25401 w 228601"/>
              <a:gd name="connsiteY8" fmla="*/ 330200 h 381000"/>
              <a:gd name="connsiteX9" fmla="*/ 110067 w 228601"/>
              <a:gd name="connsiteY9" fmla="*/ 381000 h 381000"/>
              <a:gd name="connsiteX0" fmla="*/ 118534 w 248845"/>
              <a:gd name="connsiteY0" fmla="*/ 0 h 381000"/>
              <a:gd name="connsiteX1" fmla="*/ 186267 w 248845"/>
              <a:gd name="connsiteY1" fmla="*/ 16933 h 381000"/>
              <a:gd name="connsiteX2" fmla="*/ 220915 w 248845"/>
              <a:gd name="connsiteY2" fmla="*/ 33199 h 381000"/>
              <a:gd name="connsiteX3" fmla="*/ 248845 w 248845"/>
              <a:gd name="connsiteY3" fmla="*/ 86155 h 381000"/>
              <a:gd name="connsiteX4" fmla="*/ 211667 w 248845"/>
              <a:gd name="connsiteY4" fmla="*/ 135466 h 381000"/>
              <a:gd name="connsiteX5" fmla="*/ 110067 w 248845"/>
              <a:gd name="connsiteY5" fmla="*/ 186266 h 381000"/>
              <a:gd name="connsiteX6" fmla="*/ 24526 w 248845"/>
              <a:gd name="connsiteY6" fmla="*/ 228600 h 381000"/>
              <a:gd name="connsiteX7" fmla="*/ 1 w 248845"/>
              <a:gd name="connsiteY7" fmla="*/ 270933 h 381000"/>
              <a:gd name="connsiteX8" fmla="*/ 25401 w 248845"/>
              <a:gd name="connsiteY8" fmla="*/ 330200 h 381000"/>
              <a:gd name="connsiteX9" fmla="*/ 110067 w 248845"/>
              <a:gd name="connsiteY9" fmla="*/ 381000 h 381000"/>
              <a:gd name="connsiteX0" fmla="*/ 118534 w 248845"/>
              <a:gd name="connsiteY0" fmla="*/ 0 h 381000"/>
              <a:gd name="connsiteX1" fmla="*/ 186267 w 248845"/>
              <a:gd name="connsiteY1" fmla="*/ 16933 h 381000"/>
              <a:gd name="connsiteX2" fmla="*/ 238629 w 248845"/>
              <a:gd name="connsiteY2" fmla="*/ 52544 h 381000"/>
              <a:gd name="connsiteX3" fmla="*/ 248845 w 248845"/>
              <a:gd name="connsiteY3" fmla="*/ 86155 h 381000"/>
              <a:gd name="connsiteX4" fmla="*/ 211667 w 248845"/>
              <a:gd name="connsiteY4" fmla="*/ 135466 h 381000"/>
              <a:gd name="connsiteX5" fmla="*/ 110067 w 248845"/>
              <a:gd name="connsiteY5" fmla="*/ 186266 h 381000"/>
              <a:gd name="connsiteX6" fmla="*/ 24526 w 248845"/>
              <a:gd name="connsiteY6" fmla="*/ 228600 h 381000"/>
              <a:gd name="connsiteX7" fmla="*/ 1 w 248845"/>
              <a:gd name="connsiteY7" fmla="*/ 270933 h 381000"/>
              <a:gd name="connsiteX8" fmla="*/ 25401 w 248845"/>
              <a:gd name="connsiteY8" fmla="*/ 330200 h 381000"/>
              <a:gd name="connsiteX9" fmla="*/ 110067 w 248845"/>
              <a:gd name="connsiteY9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845" h="381000">
                <a:moveTo>
                  <a:pt x="118534" y="0"/>
                </a:moveTo>
                <a:cubicBezTo>
                  <a:pt x="141112" y="5644"/>
                  <a:pt x="166251" y="8176"/>
                  <a:pt x="186267" y="16933"/>
                </a:cubicBezTo>
                <a:cubicBezTo>
                  <a:pt x="206283" y="25690"/>
                  <a:pt x="228199" y="41007"/>
                  <a:pt x="238629" y="52544"/>
                </a:cubicBezTo>
                <a:cubicBezTo>
                  <a:pt x="249059" y="64081"/>
                  <a:pt x="240378" y="80510"/>
                  <a:pt x="248845" y="86155"/>
                </a:cubicBezTo>
                <a:cubicBezTo>
                  <a:pt x="243200" y="114377"/>
                  <a:pt x="234797" y="118781"/>
                  <a:pt x="211667" y="135466"/>
                </a:cubicBezTo>
                <a:cubicBezTo>
                  <a:pt x="188537" y="152151"/>
                  <a:pt x="141257" y="170744"/>
                  <a:pt x="110067" y="186266"/>
                </a:cubicBezTo>
                <a:cubicBezTo>
                  <a:pt x="78877" y="201788"/>
                  <a:pt x="95422" y="198216"/>
                  <a:pt x="24526" y="228600"/>
                </a:cubicBezTo>
                <a:cubicBezTo>
                  <a:pt x="18882" y="242711"/>
                  <a:pt x="-145" y="254000"/>
                  <a:pt x="1" y="270933"/>
                </a:cubicBezTo>
                <a:cubicBezTo>
                  <a:pt x="147" y="287866"/>
                  <a:pt x="5270" y="316779"/>
                  <a:pt x="25401" y="330200"/>
                </a:cubicBezTo>
                <a:cubicBezTo>
                  <a:pt x="52786" y="348457"/>
                  <a:pt x="110067" y="381000"/>
                  <a:pt x="110067" y="38100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2DC32F9-98FE-0993-EB93-4E9BA8293DBA}"/>
              </a:ext>
            </a:extLst>
          </p:cNvPr>
          <p:cNvSpPr/>
          <p:nvPr/>
        </p:nvSpPr>
        <p:spPr>
          <a:xfrm flipH="1" flipV="1">
            <a:off x="9541820" y="2836636"/>
            <a:ext cx="268114" cy="1457629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71362"/>
              <a:gd name="connsiteX1" fmla="*/ 186732 w 229066"/>
              <a:gd name="connsiteY1" fmla="*/ 16933 h 371362"/>
              <a:gd name="connsiteX2" fmla="*/ 203666 w 229066"/>
              <a:gd name="connsiteY2" fmla="*/ 33866 h 371362"/>
              <a:gd name="connsiteX3" fmla="*/ 229066 w 229066"/>
              <a:gd name="connsiteY3" fmla="*/ 50800 h 371362"/>
              <a:gd name="connsiteX4" fmla="*/ 212132 w 229066"/>
              <a:gd name="connsiteY4" fmla="*/ 135466 h 371362"/>
              <a:gd name="connsiteX5" fmla="*/ 110532 w 229066"/>
              <a:gd name="connsiteY5" fmla="*/ 186266 h 371362"/>
              <a:gd name="connsiteX6" fmla="*/ 17399 w 229066"/>
              <a:gd name="connsiteY6" fmla="*/ 228600 h 371362"/>
              <a:gd name="connsiteX7" fmla="*/ 466 w 229066"/>
              <a:gd name="connsiteY7" fmla="*/ 270933 h 371362"/>
              <a:gd name="connsiteX8" fmla="*/ 25866 w 229066"/>
              <a:gd name="connsiteY8" fmla="*/ 330200 h 371362"/>
              <a:gd name="connsiteX9" fmla="*/ 138888 w 229066"/>
              <a:gd name="connsiteY9" fmla="*/ 371362 h 37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71362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38888" y="371362"/>
                  <a:pt x="138888" y="37136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766B57C7-3E66-AE4D-85FD-C8C6EF5ACDEB}"/>
              </a:ext>
            </a:extLst>
          </p:cNvPr>
          <p:cNvGrpSpPr/>
          <p:nvPr/>
        </p:nvGrpSpPr>
        <p:grpSpPr>
          <a:xfrm>
            <a:off x="903510" y="4991155"/>
            <a:ext cx="10258055" cy="244315"/>
            <a:chOff x="876924" y="4981612"/>
            <a:chExt cx="10880193" cy="244315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A064B655-F945-845A-D9D4-9BD5C82F00DA}"/>
                </a:ext>
              </a:extLst>
            </p:cNvPr>
            <p:cNvGrpSpPr/>
            <p:nvPr/>
          </p:nvGrpSpPr>
          <p:grpSpPr>
            <a:xfrm>
              <a:off x="1102286" y="4981612"/>
              <a:ext cx="2163470" cy="189702"/>
              <a:chOff x="1104025" y="4129377"/>
              <a:chExt cx="2163470" cy="189702"/>
            </a:xfrm>
          </p:grpSpPr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34A66924-E360-5845-0F7A-5089306A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0389" y="4137947"/>
                <a:ext cx="0" cy="1766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DB59237-ED54-5EB1-1EC7-1369B84C8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025" y="4129377"/>
                <a:ext cx="54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9E75AECE-207C-E787-AE70-47BA8AD5F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8459" y="4136467"/>
                <a:ext cx="0" cy="1826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688CA32-30B0-A116-CE7B-4E9429779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5207" y="4308643"/>
                <a:ext cx="16222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DF3D7395-D852-471F-8269-7ACA8EA2BBCA}"/>
                </a:ext>
              </a:extLst>
            </p:cNvPr>
            <p:cNvGrpSpPr/>
            <p:nvPr/>
          </p:nvGrpSpPr>
          <p:grpSpPr>
            <a:xfrm>
              <a:off x="3271084" y="4989363"/>
              <a:ext cx="2162772" cy="189702"/>
              <a:chOff x="1104025" y="4129377"/>
              <a:chExt cx="2162772" cy="189702"/>
            </a:xfrm>
          </p:grpSpPr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278A9500-3094-899D-CB43-93C72BE2E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527" y="4137947"/>
                <a:ext cx="0" cy="1766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AF0D17F-6D17-3343-F7D1-75129EE5E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025" y="4129377"/>
                <a:ext cx="54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EB2B4A-4766-A51F-2E47-CD0419572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8459" y="4136467"/>
                <a:ext cx="0" cy="1826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490BA4D2-CE83-8E5E-E50A-66E8ADA74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4509" y="4317110"/>
                <a:ext cx="16222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75E6ED-F5BC-FF42-9FD2-5CA20B4349DD}"/>
                </a:ext>
              </a:extLst>
            </p:cNvPr>
            <p:cNvGrpSpPr/>
            <p:nvPr/>
          </p:nvGrpSpPr>
          <p:grpSpPr>
            <a:xfrm>
              <a:off x="5438917" y="4998873"/>
              <a:ext cx="2161379" cy="187733"/>
              <a:chOff x="1104025" y="4129377"/>
              <a:chExt cx="2161379" cy="187733"/>
            </a:xfrm>
          </p:grpSpPr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BC629507-F77D-82B5-3A80-54DF1107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0389" y="4132085"/>
                <a:ext cx="0" cy="1766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24B0395-13E6-E68C-6AC9-B4CD71148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025" y="4129377"/>
                <a:ext cx="54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E051AE5-7A9F-A195-DE4F-4771C85CA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2597" y="4130605"/>
                <a:ext cx="0" cy="1826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ABF0EC2C-F555-E66B-5F60-2985EC836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116" y="4317110"/>
                <a:ext cx="16222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7419FC2-40F1-A727-98DF-2F5EE42AE1A8}"/>
                </a:ext>
              </a:extLst>
            </p:cNvPr>
            <p:cNvCxnSpPr>
              <a:cxnSpLocks/>
            </p:cNvCxnSpPr>
            <p:nvPr/>
          </p:nvCxnSpPr>
          <p:spPr>
            <a:xfrm>
              <a:off x="7612915" y="5012272"/>
              <a:ext cx="0" cy="17666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714F04C-7C4A-0721-F6E2-286DCF6C5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06551" y="5015426"/>
              <a:ext cx="5444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1B0F487-A5B0-E454-9903-582608521F3B}"/>
                </a:ext>
              </a:extLst>
            </p:cNvPr>
            <p:cNvCxnSpPr>
              <a:cxnSpLocks/>
            </p:cNvCxnSpPr>
            <p:nvPr/>
          </p:nvCxnSpPr>
          <p:spPr>
            <a:xfrm>
              <a:off x="8150985" y="5022516"/>
              <a:ext cx="0" cy="18261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DEE24EED-C509-0338-629D-9BF777470B8B}"/>
                </a:ext>
              </a:extLst>
            </p:cNvPr>
            <p:cNvCxnSpPr>
              <a:cxnSpLocks/>
            </p:cNvCxnSpPr>
            <p:nvPr/>
          </p:nvCxnSpPr>
          <p:spPr>
            <a:xfrm>
              <a:off x="8156714" y="5205764"/>
              <a:ext cx="285794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5F15F2E-A7B7-93CD-D669-B0312AE63F0D}"/>
                </a:ext>
              </a:extLst>
            </p:cNvPr>
            <p:cNvCxnSpPr/>
            <p:nvPr/>
          </p:nvCxnSpPr>
          <p:spPr>
            <a:xfrm flipH="1">
              <a:off x="876924" y="5167933"/>
              <a:ext cx="22767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4678C460-7A7C-D934-967E-E394D0AC1E71}"/>
                </a:ext>
              </a:extLst>
            </p:cNvPr>
            <p:cNvGrpSpPr/>
            <p:nvPr/>
          </p:nvGrpSpPr>
          <p:grpSpPr>
            <a:xfrm>
              <a:off x="11001689" y="5029727"/>
              <a:ext cx="755428" cy="196200"/>
              <a:chOff x="9892555" y="4928128"/>
              <a:chExt cx="755428" cy="196200"/>
            </a:xfrm>
          </p:grpSpPr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81180A73-0643-5EBD-8F27-E6B67790A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8919" y="4936698"/>
                <a:ext cx="0" cy="1766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13485B4A-1420-D0F2-4BDD-94C0BFDC7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2555" y="4928128"/>
                <a:ext cx="5444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35D588E1-3945-D958-291B-985AD6918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6989" y="4935218"/>
                <a:ext cx="0" cy="18261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3924A623-98B0-D53B-7766-379511F73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580" y="5124328"/>
                <a:ext cx="1994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8CA170E1-69F0-8078-86DC-74C73120A808}"/>
              </a:ext>
            </a:extLst>
          </p:cNvPr>
          <p:cNvSpPr txBox="1"/>
          <p:nvPr/>
        </p:nvSpPr>
        <p:spPr>
          <a:xfrm>
            <a:off x="10387259" y="4817533"/>
            <a:ext cx="63053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IntrptAck</a:t>
            </a:r>
            <a:endParaRPr lang="en-US" sz="1000" dirty="0"/>
          </a:p>
        </p:txBody>
      </p:sp>
      <p:sp>
        <p:nvSpPr>
          <p:cNvPr id="536" name="Freeform: Shape 535">
            <a:extLst>
              <a:ext uri="{FF2B5EF4-FFF2-40B4-BE49-F238E27FC236}">
                <a16:creationId xmlns:a16="http://schemas.microsoft.com/office/drawing/2014/main" id="{1B1D4785-39E7-F112-4B41-FCB050367047}"/>
              </a:ext>
            </a:extLst>
          </p:cNvPr>
          <p:cNvSpPr/>
          <p:nvPr/>
        </p:nvSpPr>
        <p:spPr>
          <a:xfrm flipH="1" flipV="1">
            <a:off x="10595513" y="5173132"/>
            <a:ext cx="268114" cy="1202268"/>
          </a:xfrm>
          <a:custGeom>
            <a:avLst/>
            <a:gdLst>
              <a:gd name="connsiteX0" fmla="*/ 118999 w 229066"/>
              <a:gd name="connsiteY0" fmla="*/ 0 h 381000"/>
              <a:gd name="connsiteX1" fmla="*/ 186732 w 229066"/>
              <a:gd name="connsiteY1" fmla="*/ 16933 h 381000"/>
              <a:gd name="connsiteX2" fmla="*/ 203666 w 229066"/>
              <a:gd name="connsiteY2" fmla="*/ 33866 h 381000"/>
              <a:gd name="connsiteX3" fmla="*/ 229066 w 229066"/>
              <a:gd name="connsiteY3" fmla="*/ 50800 h 381000"/>
              <a:gd name="connsiteX4" fmla="*/ 212132 w 229066"/>
              <a:gd name="connsiteY4" fmla="*/ 135466 h 381000"/>
              <a:gd name="connsiteX5" fmla="*/ 110532 w 229066"/>
              <a:gd name="connsiteY5" fmla="*/ 186266 h 381000"/>
              <a:gd name="connsiteX6" fmla="*/ 17399 w 229066"/>
              <a:gd name="connsiteY6" fmla="*/ 228600 h 381000"/>
              <a:gd name="connsiteX7" fmla="*/ 466 w 229066"/>
              <a:gd name="connsiteY7" fmla="*/ 270933 h 381000"/>
              <a:gd name="connsiteX8" fmla="*/ 25866 w 229066"/>
              <a:gd name="connsiteY8" fmla="*/ 330200 h 381000"/>
              <a:gd name="connsiteX9" fmla="*/ 110532 w 229066"/>
              <a:gd name="connsiteY9" fmla="*/ 381000 h 381000"/>
              <a:gd name="connsiteX0" fmla="*/ 118999 w 229066"/>
              <a:gd name="connsiteY0" fmla="*/ 0 h 371362"/>
              <a:gd name="connsiteX1" fmla="*/ 186732 w 229066"/>
              <a:gd name="connsiteY1" fmla="*/ 16933 h 371362"/>
              <a:gd name="connsiteX2" fmla="*/ 203666 w 229066"/>
              <a:gd name="connsiteY2" fmla="*/ 33866 h 371362"/>
              <a:gd name="connsiteX3" fmla="*/ 229066 w 229066"/>
              <a:gd name="connsiteY3" fmla="*/ 50800 h 371362"/>
              <a:gd name="connsiteX4" fmla="*/ 212132 w 229066"/>
              <a:gd name="connsiteY4" fmla="*/ 135466 h 371362"/>
              <a:gd name="connsiteX5" fmla="*/ 110532 w 229066"/>
              <a:gd name="connsiteY5" fmla="*/ 186266 h 371362"/>
              <a:gd name="connsiteX6" fmla="*/ 17399 w 229066"/>
              <a:gd name="connsiteY6" fmla="*/ 228600 h 371362"/>
              <a:gd name="connsiteX7" fmla="*/ 466 w 229066"/>
              <a:gd name="connsiteY7" fmla="*/ 270933 h 371362"/>
              <a:gd name="connsiteX8" fmla="*/ 25866 w 229066"/>
              <a:gd name="connsiteY8" fmla="*/ 330200 h 371362"/>
              <a:gd name="connsiteX9" fmla="*/ 138888 w 229066"/>
              <a:gd name="connsiteY9" fmla="*/ 371362 h 37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9066" h="371362">
                <a:moveTo>
                  <a:pt x="118999" y="0"/>
                </a:moveTo>
                <a:cubicBezTo>
                  <a:pt x="141577" y="5644"/>
                  <a:pt x="165124" y="8290"/>
                  <a:pt x="186732" y="16933"/>
                </a:cubicBezTo>
                <a:cubicBezTo>
                  <a:pt x="194144" y="19898"/>
                  <a:pt x="197433" y="28879"/>
                  <a:pt x="203666" y="33866"/>
                </a:cubicBezTo>
                <a:cubicBezTo>
                  <a:pt x="211612" y="40223"/>
                  <a:pt x="220599" y="45155"/>
                  <a:pt x="229066" y="50800"/>
                </a:cubicBezTo>
                <a:cubicBezTo>
                  <a:pt x="223421" y="79022"/>
                  <a:pt x="231085" y="113806"/>
                  <a:pt x="212132" y="135466"/>
                </a:cubicBezTo>
                <a:cubicBezTo>
                  <a:pt x="187198" y="163961"/>
                  <a:pt x="144399" y="169332"/>
                  <a:pt x="110532" y="186266"/>
                </a:cubicBezTo>
                <a:cubicBezTo>
                  <a:pt x="57425" y="212820"/>
                  <a:pt x="88295" y="198216"/>
                  <a:pt x="17399" y="228600"/>
                </a:cubicBezTo>
                <a:cubicBezTo>
                  <a:pt x="11755" y="242711"/>
                  <a:pt x="1978" y="255810"/>
                  <a:pt x="466" y="270933"/>
                </a:cubicBezTo>
                <a:cubicBezTo>
                  <a:pt x="-2083" y="296417"/>
                  <a:pt x="5735" y="316779"/>
                  <a:pt x="25866" y="330200"/>
                </a:cubicBezTo>
                <a:cubicBezTo>
                  <a:pt x="53251" y="348457"/>
                  <a:pt x="138888" y="371362"/>
                  <a:pt x="138888" y="37136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D2723CE-724D-A929-30DC-39AFECD882A1}"/>
              </a:ext>
            </a:extLst>
          </p:cNvPr>
          <p:cNvSpPr/>
          <p:nvPr/>
        </p:nvSpPr>
        <p:spPr>
          <a:xfrm>
            <a:off x="1105761" y="3751802"/>
            <a:ext cx="152164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D3221400-7115-A876-CD60-6A90777A83FF}"/>
              </a:ext>
            </a:extLst>
          </p:cNvPr>
          <p:cNvSpPr/>
          <p:nvPr/>
        </p:nvSpPr>
        <p:spPr>
          <a:xfrm>
            <a:off x="5200174" y="3748621"/>
            <a:ext cx="152164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5B34202D-A652-0360-9642-A6D47EF8A1B9}"/>
              </a:ext>
            </a:extLst>
          </p:cNvPr>
          <p:cNvSpPr/>
          <p:nvPr/>
        </p:nvSpPr>
        <p:spPr>
          <a:xfrm>
            <a:off x="3153095" y="3742825"/>
            <a:ext cx="1521640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4267CCC-99DA-B22C-B2CD-F177C15612FC}"/>
              </a:ext>
            </a:extLst>
          </p:cNvPr>
          <p:cNvSpPr/>
          <p:nvPr/>
        </p:nvSpPr>
        <p:spPr>
          <a:xfrm>
            <a:off x="7224932" y="3748621"/>
            <a:ext cx="2456219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FEE2A3E-70CF-2479-1F02-47834C653140}"/>
              </a:ext>
            </a:extLst>
          </p:cNvPr>
          <p:cNvSpPr/>
          <p:nvPr/>
        </p:nvSpPr>
        <p:spPr>
          <a:xfrm>
            <a:off x="5922661" y="4583385"/>
            <a:ext cx="4238017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65ACA72A-27D5-6FEE-656D-133D64AD5C99}"/>
              </a:ext>
            </a:extLst>
          </p:cNvPr>
          <p:cNvSpPr/>
          <p:nvPr/>
        </p:nvSpPr>
        <p:spPr>
          <a:xfrm>
            <a:off x="1090421" y="5389470"/>
            <a:ext cx="6131566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1F02437-0388-3A56-F0AF-B70E168FF889}"/>
              </a:ext>
            </a:extLst>
          </p:cNvPr>
          <p:cNvSpPr/>
          <p:nvPr/>
        </p:nvSpPr>
        <p:spPr>
          <a:xfrm>
            <a:off x="7226951" y="5379301"/>
            <a:ext cx="4101449" cy="24622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6AEBE7-0DE1-CA9E-6231-C72FBF265BDE}"/>
              </a:ext>
            </a:extLst>
          </p:cNvPr>
          <p:cNvGrpSpPr/>
          <p:nvPr/>
        </p:nvGrpSpPr>
        <p:grpSpPr>
          <a:xfrm>
            <a:off x="9707900" y="6340845"/>
            <a:ext cx="1497526" cy="400110"/>
            <a:chOff x="10309037" y="6340845"/>
            <a:chExt cx="1497526" cy="400110"/>
          </a:xfrm>
        </p:grpSpPr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2355EE93-3CB8-268C-27B1-0A979E2252AF}"/>
                </a:ext>
              </a:extLst>
            </p:cNvPr>
            <p:cNvSpPr txBox="1"/>
            <p:nvPr/>
          </p:nvSpPr>
          <p:spPr>
            <a:xfrm>
              <a:off x="10309037" y="6340845"/>
              <a:ext cx="14975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DSKY Loop Branches to</a:t>
              </a:r>
            </a:p>
            <a:p>
              <a:r>
                <a:rPr lang="en-US" sz="1000" dirty="0"/>
                <a:t>Interrupt Service Routine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8D02BF9-94BE-ADC5-F5B1-0CABCEF075A0}"/>
                </a:ext>
              </a:extLst>
            </p:cNvPr>
            <p:cNvSpPr/>
            <p:nvPr/>
          </p:nvSpPr>
          <p:spPr>
            <a:xfrm>
              <a:off x="10339660" y="6375400"/>
              <a:ext cx="1395140" cy="32173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8" name="Right Brace 447">
            <a:extLst>
              <a:ext uri="{FF2B5EF4-FFF2-40B4-BE49-F238E27FC236}">
                <a16:creationId xmlns:a16="http://schemas.microsoft.com/office/drawing/2014/main" id="{6611E929-9B0E-A23B-1810-ACEFF553B0FE}"/>
              </a:ext>
            </a:extLst>
          </p:cNvPr>
          <p:cNvSpPr/>
          <p:nvPr/>
        </p:nvSpPr>
        <p:spPr>
          <a:xfrm>
            <a:off x="6227452" y="1056351"/>
            <a:ext cx="355600" cy="1362713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EC247EC-EF00-E05D-7890-7F10C27B62E9}"/>
              </a:ext>
            </a:extLst>
          </p:cNvPr>
          <p:cNvSpPr txBox="1"/>
          <p:nvPr/>
        </p:nvSpPr>
        <p:spPr>
          <a:xfrm>
            <a:off x="6519333" y="1614596"/>
            <a:ext cx="109356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Display Sequence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641D2E6-FA49-9CE6-FC58-F05D90D72C2C}"/>
              </a:ext>
            </a:extLst>
          </p:cNvPr>
          <p:cNvSpPr txBox="1"/>
          <p:nvPr/>
        </p:nvSpPr>
        <p:spPr>
          <a:xfrm>
            <a:off x="10613275" y="4385327"/>
            <a:ext cx="14895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Keyboard Scan Sequence</a:t>
            </a:r>
          </a:p>
        </p:txBody>
      </p:sp>
      <p:sp>
        <p:nvSpPr>
          <p:cNvPr id="452" name="Right Brace 451">
            <a:extLst>
              <a:ext uri="{FF2B5EF4-FFF2-40B4-BE49-F238E27FC236}">
                <a16:creationId xmlns:a16="http://schemas.microsoft.com/office/drawing/2014/main" id="{6A451B49-C0D8-6411-1DF9-9627DA2559D3}"/>
              </a:ext>
            </a:extLst>
          </p:cNvPr>
          <p:cNvSpPr/>
          <p:nvPr/>
        </p:nvSpPr>
        <p:spPr>
          <a:xfrm>
            <a:off x="11184464" y="2950711"/>
            <a:ext cx="347133" cy="324426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850EB-FF7D-F349-8182-0129A913838E}"/>
              </a:ext>
            </a:extLst>
          </p:cNvPr>
          <p:cNvSpPr/>
          <p:nvPr/>
        </p:nvSpPr>
        <p:spPr>
          <a:xfrm>
            <a:off x="4430489" y="1612231"/>
            <a:ext cx="1828801" cy="90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E1DCB-669D-F469-2DA4-B2790808C992}"/>
              </a:ext>
            </a:extLst>
          </p:cNvPr>
          <p:cNvSpPr/>
          <p:nvPr/>
        </p:nvSpPr>
        <p:spPr>
          <a:xfrm>
            <a:off x="4430490" y="3429000"/>
            <a:ext cx="1836821" cy="90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A745-6DB3-A061-DF56-B5521B1A6098}"/>
              </a:ext>
            </a:extLst>
          </p:cNvPr>
          <p:cNvSpPr/>
          <p:nvPr/>
        </p:nvSpPr>
        <p:spPr>
          <a:xfrm>
            <a:off x="4430489" y="5261811"/>
            <a:ext cx="1836821" cy="906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72E267E-BCA8-072D-84D7-CC1AB7F4AB70}"/>
              </a:ext>
            </a:extLst>
          </p:cNvPr>
          <p:cNvSpPr/>
          <p:nvPr/>
        </p:nvSpPr>
        <p:spPr>
          <a:xfrm rot="5400000">
            <a:off x="3648437" y="1584158"/>
            <a:ext cx="501316" cy="27672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F90C7-F384-0CC5-97A7-01D4A08A29E0}"/>
              </a:ext>
            </a:extLst>
          </p:cNvPr>
          <p:cNvCxnSpPr>
            <a:cxnSpLocks/>
          </p:cNvCxnSpPr>
          <p:nvPr/>
        </p:nvCxnSpPr>
        <p:spPr>
          <a:xfrm>
            <a:off x="3173384" y="1772051"/>
            <a:ext cx="5873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701F9-627D-0837-16D2-3873F5E96374}"/>
              </a:ext>
            </a:extLst>
          </p:cNvPr>
          <p:cNvCxnSpPr>
            <a:cxnSpLocks/>
          </p:cNvCxnSpPr>
          <p:nvPr/>
        </p:nvCxnSpPr>
        <p:spPr>
          <a:xfrm>
            <a:off x="3426720" y="1639997"/>
            <a:ext cx="3340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BC3C5-A017-B492-E2DD-C377A803DBE8}"/>
              </a:ext>
            </a:extLst>
          </p:cNvPr>
          <p:cNvCxnSpPr>
            <a:cxnSpLocks/>
          </p:cNvCxnSpPr>
          <p:nvPr/>
        </p:nvCxnSpPr>
        <p:spPr>
          <a:xfrm>
            <a:off x="3442793" y="1917030"/>
            <a:ext cx="3198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B13668-AED1-FC2B-A77E-5EDE374D178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4037458" y="1722521"/>
            <a:ext cx="3930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apezoid 14">
            <a:extLst>
              <a:ext uri="{FF2B5EF4-FFF2-40B4-BE49-F238E27FC236}">
                <a16:creationId xmlns:a16="http://schemas.microsoft.com/office/drawing/2014/main" id="{73906E51-9E28-D15C-E071-88E420DCF12E}"/>
              </a:ext>
            </a:extLst>
          </p:cNvPr>
          <p:cNvSpPr/>
          <p:nvPr/>
        </p:nvSpPr>
        <p:spPr>
          <a:xfrm rot="5400000">
            <a:off x="3674504" y="2279984"/>
            <a:ext cx="397044" cy="2245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8B9AE-F72B-0CD8-486F-DB3E61017642}"/>
              </a:ext>
            </a:extLst>
          </p:cNvPr>
          <p:cNvCxnSpPr>
            <a:cxnSpLocks/>
          </p:cNvCxnSpPr>
          <p:nvPr/>
        </p:nvCxnSpPr>
        <p:spPr>
          <a:xfrm>
            <a:off x="799394" y="2253913"/>
            <a:ext cx="29613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6FF04-AC2E-D378-1A7F-EBAFD5FF4463}"/>
              </a:ext>
            </a:extLst>
          </p:cNvPr>
          <p:cNvCxnSpPr>
            <a:cxnSpLocks/>
          </p:cNvCxnSpPr>
          <p:nvPr/>
        </p:nvCxnSpPr>
        <p:spPr>
          <a:xfrm flipV="1">
            <a:off x="1890312" y="2510587"/>
            <a:ext cx="1867876" cy="115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5E8D12-52FC-4806-287F-E7824ED0A046}"/>
              </a:ext>
            </a:extLst>
          </p:cNvPr>
          <p:cNvCxnSpPr>
            <a:stCxn id="15" idx="0"/>
          </p:cNvCxnSpPr>
          <p:nvPr/>
        </p:nvCxnSpPr>
        <p:spPr>
          <a:xfrm flipV="1">
            <a:off x="3985321" y="2392278"/>
            <a:ext cx="44516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apezoid 30">
            <a:extLst>
              <a:ext uri="{FF2B5EF4-FFF2-40B4-BE49-F238E27FC236}">
                <a16:creationId xmlns:a16="http://schemas.microsoft.com/office/drawing/2014/main" id="{91707AD5-6047-2E71-A8FC-8A3F4E19B4B6}"/>
              </a:ext>
            </a:extLst>
          </p:cNvPr>
          <p:cNvSpPr/>
          <p:nvPr/>
        </p:nvSpPr>
        <p:spPr>
          <a:xfrm rot="5400000">
            <a:off x="3074880" y="5958768"/>
            <a:ext cx="397044" cy="2245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A0982A-7E67-45A9-55AD-C142C0D718BA}"/>
              </a:ext>
            </a:extLst>
          </p:cNvPr>
          <p:cNvCxnSpPr>
            <a:cxnSpLocks/>
          </p:cNvCxnSpPr>
          <p:nvPr/>
        </p:nvCxnSpPr>
        <p:spPr>
          <a:xfrm>
            <a:off x="2894407" y="5954108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25C79C-6125-B91C-4E7C-8EAA05C6B1D4}"/>
              </a:ext>
            </a:extLst>
          </p:cNvPr>
          <p:cNvCxnSpPr/>
          <p:nvPr/>
        </p:nvCxnSpPr>
        <p:spPr>
          <a:xfrm>
            <a:off x="6259290" y="6058689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89A8A-23F6-7F51-A947-063A7C551BF2}"/>
              </a:ext>
            </a:extLst>
          </p:cNvPr>
          <p:cNvCxnSpPr>
            <a:stCxn id="31" idx="0"/>
          </p:cNvCxnSpPr>
          <p:nvPr/>
        </p:nvCxnSpPr>
        <p:spPr>
          <a:xfrm flipV="1">
            <a:off x="3385697" y="6071062"/>
            <a:ext cx="44516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67FE818-38B0-D2F4-9451-53EF38605B4E}"/>
              </a:ext>
            </a:extLst>
          </p:cNvPr>
          <p:cNvSpPr/>
          <p:nvPr/>
        </p:nvSpPr>
        <p:spPr>
          <a:xfrm>
            <a:off x="2688834" y="1364802"/>
            <a:ext cx="276726" cy="300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B1930250-61BD-659A-F204-9529F88860F5}"/>
              </a:ext>
            </a:extLst>
          </p:cNvPr>
          <p:cNvSpPr/>
          <p:nvPr/>
        </p:nvSpPr>
        <p:spPr>
          <a:xfrm rot="5400000">
            <a:off x="2185512" y="1390870"/>
            <a:ext cx="397044" cy="2245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7F6B1-7B90-344E-4AAE-0D3BFD66FD1C}"/>
              </a:ext>
            </a:extLst>
          </p:cNvPr>
          <p:cNvCxnSpPr>
            <a:cxnSpLocks/>
          </p:cNvCxnSpPr>
          <p:nvPr/>
        </p:nvCxnSpPr>
        <p:spPr>
          <a:xfrm flipV="1">
            <a:off x="2046749" y="1393399"/>
            <a:ext cx="22459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3A1C0F-232F-1804-9A0F-6A1C1B228544}"/>
              </a:ext>
            </a:extLst>
          </p:cNvPr>
          <p:cNvCxnSpPr>
            <a:cxnSpLocks/>
          </p:cNvCxnSpPr>
          <p:nvPr/>
        </p:nvCxnSpPr>
        <p:spPr>
          <a:xfrm>
            <a:off x="1795443" y="1633299"/>
            <a:ext cx="4973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766B84-6345-F829-1BAB-013368A5323C}"/>
              </a:ext>
            </a:extLst>
          </p:cNvPr>
          <p:cNvCxnSpPr>
            <a:cxnSpLocks/>
          </p:cNvCxnSpPr>
          <p:nvPr/>
        </p:nvCxnSpPr>
        <p:spPr>
          <a:xfrm>
            <a:off x="2503050" y="1520853"/>
            <a:ext cx="190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rapezoid 65">
            <a:extLst>
              <a:ext uri="{FF2B5EF4-FFF2-40B4-BE49-F238E27FC236}">
                <a16:creationId xmlns:a16="http://schemas.microsoft.com/office/drawing/2014/main" id="{33562995-CDC7-4DA1-92F2-B73AEFCD6D65}"/>
              </a:ext>
            </a:extLst>
          </p:cNvPr>
          <p:cNvSpPr/>
          <p:nvPr/>
        </p:nvSpPr>
        <p:spPr>
          <a:xfrm rot="5400000">
            <a:off x="2654297" y="3337262"/>
            <a:ext cx="397044" cy="2245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BB39F28-5645-A7C3-2372-81D1F4EB5C9C}"/>
              </a:ext>
            </a:extLst>
          </p:cNvPr>
          <p:cNvCxnSpPr>
            <a:cxnSpLocks/>
          </p:cNvCxnSpPr>
          <p:nvPr/>
        </p:nvCxnSpPr>
        <p:spPr>
          <a:xfrm>
            <a:off x="2503183" y="3318636"/>
            <a:ext cx="2364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178812-FB8E-8580-91FA-AD6742E3D22C}"/>
              </a:ext>
            </a:extLst>
          </p:cNvPr>
          <p:cNvCxnSpPr>
            <a:cxnSpLocks/>
          </p:cNvCxnSpPr>
          <p:nvPr/>
        </p:nvCxnSpPr>
        <p:spPr>
          <a:xfrm>
            <a:off x="2532004" y="3564777"/>
            <a:ext cx="2076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54F465-D58C-1B0F-D645-DF63A434EC74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2965114" y="3449557"/>
            <a:ext cx="8233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rapezoid 69">
            <a:extLst>
              <a:ext uri="{FF2B5EF4-FFF2-40B4-BE49-F238E27FC236}">
                <a16:creationId xmlns:a16="http://schemas.microsoft.com/office/drawing/2014/main" id="{A05FD882-DF04-26F5-E7A9-16BA9A19AF2E}"/>
              </a:ext>
            </a:extLst>
          </p:cNvPr>
          <p:cNvSpPr/>
          <p:nvPr/>
        </p:nvSpPr>
        <p:spPr>
          <a:xfrm rot="5400000">
            <a:off x="3627616" y="3519159"/>
            <a:ext cx="532406" cy="2245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55CC78-9170-7A38-6AC4-1C0BB252692E}"/>
              </a:ext>
            </a:extLst>
          </p:cNvPr>
          <p:cNvCxnSpPr>
            <a:cxnSpLocks/>
          </p:cNvCxnSpPr>
          <p:nvPr/>
        </p:nvCxnSpPr>
        <p:spPr>
          <a:xfrm>
            <a:off x="3173384" y="3813506"/>
            <a:ext cx="6081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B29B40-EAE2-4818-B23C-7C88F6C3916C}"/>
              </a:ext>
            </a:extLst>
          </p:cNvPr>
          <p:cNvCxnSpPr>
            <a:cxnSpLocks/>
          </p:cNvCxnSpPr>
          <p:nvPr/>
        </p:nvCxnSpPr>
        <p:spPr>
          <a:xfrm>
            <a:off x="4004969" y="3620837"/>
            <a:ext cx="42383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C44B68-BB68-45C7-60EB-9F99E826A570}"/>
              </a:ext>
            </a:extLst>
          </p:cNvPr>
          <p:cNvCxnSpPr>
            <a:cxnSpLocks/>
          </p:cNvCxnSpPr>
          <p:nvPr/>
        </p:nvCxnSpPr>
        <p:spPr>
          <a:xfrm>
            <a:off x="2891584" y="6164229"/>
            <a:ext cx="5377" cy="4370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571A20-5A34-2EAB-BCDC-B32FCCF689CC}"/>
              </a:ext>
            </a:extLst>
          </p:cNvPr>
          <p:cNvCxnSpPr>
            <a:cxnSpLocks/>
          </p:cNvCxnSpPr>
          <p:nvPr/>
        </p:nvCxnSpPr>
        <p:spPr>
          <a:xfrm>
            <a:off x="2891584" y="6601326"/>
            <a:ext cx="389938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9A87EF-1BCD-499B-B7A9-7ED3FFE3305A}"/>
              </a:ext>
            </a:extLst>
          </p:cNvPr>
          <p:cNvCxnSpPr>
            <a:cxnSpLocks/>
          </p:cNvCxnSpPr>
          <p:nvPr/>
        </p:nvCxnSpPr>
        <p:spPr>
          <a:xfrm flipV="1">
            <a:off x="6790969" y="6064702"/>
            <a:ext cx="0" cy="5366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9E95B9E-F913-47FD-1952-D62D4E554D9F}"/>
              </a:ext>
            </a:extLst>
          </p:cNvPr>
          <p:cNvCxnSpPr>
            <a:cxnSpLocks/>
          </p:cNvCxnSpPr>
          <p:nvPr/>
        </p:nvCxnSpPr>
        <p:spPr>
          <a:xfrm flipH="1">
            <a:off x="4093096" y="6076682"/>
            <a:ext cx="332872" cy="2007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24ED82-FEBA-A10C-4EE1-3FE4A426DC20}"/>
              </a:ext>
            </a:extLst>
          </p:cNvPr>
          <p:cNvSpPr txBox="1"/>
          <p:nvPr/>
        </p:nvSpPr>
        <p:spPr>
          <a:xfrm>
            <a:off x="2724336" y="5830997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1B5C42-BCAF-F851-3E6E-A67554D3EB3D}"/>
              </a:ext>
            </a:extLst>
          </p:cNvPr>
          <p:cNvSpPr txBox="1"/>
          <p:nvPr/>
        </p:nvSpPr>
        <p:spPr>
          <a:xfrm>
            <a:off x="1850282" y="1274726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22D2247-3A64-1DFA-6BAD-775F55B4E996}"/>
              </a:ext>
            </a:extLst>
          </p:cNvPr>
          <p:cNvCxnSpPr>
            <a:cxnSpLocks/>
          </p:cNvCxnSpPr>
          <p:nvPr/>
        </p:nvCxnSpPr>
        <p:spPr>
          <a:xfrm flipV="1">
            <a:off x="1798112" y="1080695"/>
            <a:ext cx="0" cy="55270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1062268-5AB0-6638-E006-8492F67721F8}"/>
              </a:ext>
            </a:extLst>
          </p:cNvPr>
          <p:cNvCxnSpPr>
            <a:cxnSpLocks/>
          </p:cNvCxnSpPr>
          <p:nvPr/>
        </p:nvCxnSpPr>
        <p:spPr>
          <a:xfrm>
            <a:off x="1795443" y="1080695"/>
            <a:ext cx="486389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0ABECB-D466-D7DB-68C3-4E7CD2C2996B}"/>
              </a:ext>
            </a:extLst>
          </p:cNvPr>
          <p:cNvCxnSpPr>
            <a:cxnSpLocks/>
          </p:cNvCxnSpPr>
          <p:nvPr/>
        </p:nvCxnSpPr>
        <p:spPr>
          <a:xfrm>
            <a:off x="6659340" y="1080695"/>
            <a:ext cx="0" cy="6418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761054-445F-CC58-256A-69ABBCD656A9}"/>
              </a:ext>
            </a:extLst>
          </p:cNvPr>
          <p:cNvCxnSpPr>
            <a:cxnSpLocks/>
          </p:cNvCxnSpPr>
          <p:nvPr/>
        </p:nvCxnSpPr>
        <p:spPr>
          <a:xfrm flipH="1">
            <a:off x="6267310" y="1722521"/>
            <a:ext cx="3920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ED77C52-6873-9DCE-76D1-054C4D7B3AA2}"/>
              </a:ext>
            </a:extLst>
          </p:cNvPr>
          <p:cNvGrpSpPr/>
          <p:nvPr/>
        </p:nvGrpSpPr>
        <p:grpSpPr>
          <a:xfrm>
            <a:off x="3805975" y="5930015"/>
            <a:ext cx="325730" cy="300789"/>
            <a:chOff x="7448521" y="6013784"/>
            <a:chExt cx="325730" cy="30078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BEE26F-16DE-685B-8E76-B5177500608A}"/>
                </a:ext>
              </a:extLst>
            </p:cNvPr>
            <p:cNvSpPr/>
            <p:nvPr/>
          </p:nvSpPr>
          <p:spPr>
            <a:xfrm>
              <a:off x="7470471" y="6013784"/>
              <a:ext cx="276726" cy="300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6AB0BE-3B13-38E8-2A46-CA01B07150E1}"/>
                </a:ext>
              </a:extLst>
            </p:cNvPr>
            <p:cNvSpPr txBox="1"/>
            <p:nvPr/>
          </p:nvSpPr>
          <p:spPr>
            <a:xfrm>
              <a:off x="7448521" y="6052525"/>
              <a:ext cx="32573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QL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08BDB2-AC3E-78D7-3EF9-FDB131AFBDF0}"/>
              </a:ext>
            </a:extLst>
          </p:cNvPr>
          <p:cNvSpPr txBox="1"/>
          <p:nvPr/>
        </p:nvSpPr>
        <p:spPr>
          <a:xfrm>
            <a:off x="2668339" y="1391760"/>
            <a:ext cx="31771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C6B855-B6CE-92BB-BECE-E5441C3C1C43}"/>
              </a:ext>
            </a:extLst>
          </p:cNvPr>
          <p:cNvSpPr txBox="1"/>
          <p:nvPr/>
        </p:nvSpPr>
        <p:spPr>
          <a:xfrm>
            <a:off x="2290896" y="3195525"/>
            <a:ext cx="2503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A91876D-7CEA-3118-B491-F067B2A47FD2}"/>
              </a:ext>
            </a:extLst>
          </p:cNvPr>
          <p:cNvCxnSpPr>
            <a:cxnSpLocks/>
          </p:cNvCxnSpPr>
          <p:nvPr/>
        </p:nvCxnSpPr>
        <p:spPr>
          <a:xfrm>
            <a:off x="6262919" y="4170947"/>
            <a:ext cx="150948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0EA73E5-C7AE-BEBD-8876-714AE0574C46}"/>
              </a:ext>
            </a:extLst>
          </p:cNvPr>
          <p:cNvCxnSpPr>
            <a:cxnSpLocks/>
          </p:cNvCxnSpPr>
          <p:nvPr/>
        </p:nvCxnSpPr>
        <p:spPr>
          <a:xfrm>
            <a:off x="6819968" y="4176203"/>
            <a:ext cx="0" cy="3311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C54F609-7810-6FCE-2EAD-0534A45F1163}"/>
              </a:ext>
            </a:extLst>
          </p:cNvPr>
          <p:cNvCxnSpPr>
            <a:cxnSpLocks/>
          </p:cNvCxnSpPr>
          <p:nvPr/>
        </p:nvCxnSpPr>
        <p:spPr>
          <a:xfrm flipH="1">
            <a:off x="2532004" y="4502077"/>
            <a:ext cx="429017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2FA802-6824-CCBD-0F44-B340258BAD60}"/>
              </a:ext>
            </a:extLst>
          </p:cNvPr>
          <p:cNvCxnSpPr>
            <a:cxnSpLocks/>
          </p:cNvCxnSpPr>
          <p:nvPr/>
        </p:nvCxnSpPr>
        <p:spPr>
          <a:xfrm flipV="1">
            <a:off x="2537886" y="3573020"/>
            <a:ext cx="0" cy="92905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118A92A-8FDC-1A43-EAA2-4BD9E58C60D7}"/>
              </a:ext>
            </a:extLst>
          </p:cNvPr>
          <p:cNvCxnSpPr>
            <a:cxnSpLocks/>
          </p:cNvCxnSpPr>
          <p:nvPr/>
        </p:nvCxnSpPr>
        <p:spPr>
          <a:xfrm flipH="1">
            <a:off x="3173384" y="2768264"/>
            <a:ext cx="3485956" cy="637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B2E3CB-72EA-D0A1-4CF9-C141BF119F92}"/>
              </a:ext>
            </a:extLst>
          </p:cNvPr>
          <p:cNvCxnSpPr>
            <a:cxnSpLocks/>
          </p:cNvCxnSpPr>
          <p:nvPr/>
        </p:nvCxnSpPr>
        <p:spPr>
          <a:xfrm flipH="1" flipV="1">
            <a:off x="3173384" y="1772051"/>
            <a:ext cx="1631" cy="20414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0209C0E-0BA7-16CE-9298-75F0822E01A6}"/>
              </a:ext>
            </a:extLst>
          </p:cNvPr>
          <p:cNvCxnSpPr>
            <a:cxnSpLocks/>
          </p:cNvCxnSpPr>
          <p:nvPr/>
        </p:nvCxnSpPr>
        <p:spPr>
          <a:xfrm flipV="1">
            <a:off x="6964830" y="3118829"/>
            <a:ext cx="0" cy="1052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CD8DEAE-C134-8E99-C321-0D6DCC4D240D}"/>
              </a:ext>
            </a:extLst>
          </p:cNvPr>
          <p:cNvCxnSpPr>
            <a:cxnSpLocks/>
          </p:cNvCxnSpPr>
          <p:nvPr/>
        </p:nvCxnSpPr>
        <p:spPr>
          <a:xfrm>
            <a:off x="3442793" y="1917030"/>
            <a:ext cx="0" cy="120179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03F2FBE-1446-875F-59ED-C209B71A842C}"/>
              </a:ext>
            </a:extLst>
          </p:cNvPr>
          <p:cNvCxnSpPr>
            <a:cxnSpLocks/>
          </p:cNvCxnSpPr>
          <p:nvPr/>
        </p:nvCxnSpPr>
        <p:spPr>
          <a:xfrm flipH="1">
            <a:off x="3442793" y="3118829"/>
            <a:ext cx="352203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B4B5975-0008-5854-C151-8668A302E45C}"/>
              </a:ext>
            </a:extLst>
          </p:cNvPr>
          <p:cNvCxnSpPr>
            <a:cxnSpLocks/>
          </p:cNvCxnSpPr>
          <p:nvPr/>
        </p:nvCxnSpPr>
        <p:spPr>
          <a:xfrm>
            <a:off x="6259290" y="5398168"/>
            <a:ext cx="42106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EF65E1-34CC-23FE-3AD2-A4CD4BF24FA6}"/>
              </a:ext>
            </a:extLst>
          </p:cNvPr>
          <p:cNvCxnSpPr>
            <a:cxnSpLocks/>
          </p:cNvCxnSpPr>
          <p:nvPr/>
        </p:nvCxnSpPr>
        <p:spPr>
          <a:xfrm flipV="1">
            <a:off x="6672622" y="4900195"/>
            <a:ext cx="0" cy="4979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28DB27C-7DB1-F726-EBFD-971EF70011C5}"/>
              </a:ext>
            </a:extLst>
          </p:cNvPr>
          <p:cNvCxnSpPr>
            <a:cxnSpLocks/>
          </p:cNvCxnSpPr>
          <p:nvPr/>
        </p:nvCxnSpPr>
        <p:spPr>
          <a:xfrm flipH="1" flipV="1">
            <a:off x="1900356" y="4900195"/>
            <a:ext cx="4779994" cy="46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20BC727-D36B-55A5-818F-EE87C2A47A7A}"/>
              </a:ext>
            </a:extLst>
          </p:cNvPr>
          <p:cNvCxnSpPr>
            <a:cxnSpLocks/>
          </p:cNvCxnSpPr>
          <p:nvPr/>
        </p:nvCxnSpPr>
        <p:spPr>
          <a:xfrm flipH="1" flipV="1">
            <a:off x="1880268" y="2510587"/>
            <a:ext cx="20088" cy="23896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CC5A1E-F1E5-DF02-7CCD-3F0A5368B2E6}"/>
              </a:ext>
            </a:extLst>
          </p:cNvPr>
          <p:cNvCxnSpPr>
            <a:cxnSpLocks/>
          </p:cNvCxnSpPr>
          <p:nvPr/>
        </p:nvCxnSpPr>
        <p:spPr>
          <a:xfrm>
            <a:off x="3442793" y="3449556"/>
            <a:ext cx="0" cy="19461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E0E547-41E2-91FE-9215-BDC832A79257}"/>
              </a:ext>
            </a:extLst>
          </p:cNvPr>
          <p:cNvCxnSpPr>
            <a:cxnSpLocks/>
          </p:cNvCxnSpPr>
          <p:nvPr/>
        </p:nvCxnSpPr>
        <p:spPr>
          <a:xfrm flipV="1">
            <a:off x="3435066" y="5398168"/>
            <a:ext cx="995422" cy="714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A4AC9DD1-15F8-F627-B032-63DEF308BBBA}"/>
              </a:ext>
            </a:extLst>
          </p:cNvPr>
          <p:cNvSpPr txBox="1"/>
          <p:nvPr/>
        </p:nvSpPr>
        <p:spPr>
          <a:xfrm>
            <a:off x="5116704" y="1939094"/>
            <a:ext cx="46358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XREG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72AFAE5C-CC02-1885-57C0-F19DC738B85A}"/>
              </a:ext>
            </a:extLst>
          </p:cNvPr>
          <p:cNvSpPr txBox="1"/>
          <p:nvPr/>
        </p:nvSpPr>
        <p:spPr>
          <a:xfrm>
            <a:off x="5110163" y="3792318"/>
            <a:ext cx="45878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YREG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DE3A34D-04B5-02CD-DDB7-0A88B668E7A2}"/>
              </a:ext>
            </a:extLst>
          </p:cNvPr>
          <p:cNvSpPr txBox="1"/>
          <p:nvPr/>
        </p:nvSpPr>
        <p:spPr>
          <a:xfrm>
            <a:off x="5094198" y="5591890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QREG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667F68D-7664-DC2A-03D5-79D93019BB5C}"/>
              </a:ext>
            </a:extLst>
          </p:cNvPr>
          <p:cNvSpPr txBox="1"/>
          <p:nvPr/>
        </p:nvSpPr>
        <p:spPr>
          <a:xfrm>
            <a:off x="5749186" y="2257226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LSDout</a:t>
            </a:r>
            <a:endParaRPr lang="en-US" sz="10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2ABACF-CC47-0121-1D43-068F48D0A450}"/>
              </a:ext>
            </a:extLst>
          </p:cNvPr>
          <p:cNvSpPr txBox="1"/>
          <p:nvPr/>
        </p:nvSpPr>
        <p:spPr>
          <a:xfrm>
            <a:off x="5677079" y="1586589"/>
            <a:ext cx="6094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MSDout</a:t>
            </a:r>
            <a:endParaRPr 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A623D68-72C7-3D14-F891-7723810BB209}"/>
              </a:ext>
            </a:extLst>
          </p:cNvPr>
          <p:cNvSpPr txBox="1"/>
          <p:nvPr/>
        </p:nvSpPr>
        <p:spPr>
          <a:xfrm>
            <a:off x="5712349" y="4063879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LSDout</a:t>
            </a:r>
            <a:endParaRPr lang="en-US" sz="10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99B7875-CF89-3E79-FE79-DF484DBAB233}"/>
              </a:ext>
            </a:extLst>
          </p:cNvPr>
          <p:cNvSpPr txBox="1"/>
          <p:nvPr/>
        </p:nvSpPr>
        <p:spPr>
          <a:xfrm>
            <a:off x="5757226" y="5938370"/>
            <a:ext cx="55496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LSDout</a:t>
            </a:r>
            <a:endParaRPr lang="en-US" sz="1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0CCFBC8-0F6B-6FC6-C409-B9CDB597D107}"/>
              </a:ext>
            </a:extLst>
          </p:cNvPr>
          <p:cNvSpPr txBox="1"/>
          <p:nvPr/>
        </p:nvSpPr>
        <p:spPr>
          <a:xfrm>
            <a:off x="5684256" y="5234861"/>
            <a:ext cx="6094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MSDout</a:t>
            </a:r>
            <a:endParaRPr lang="en-US" sz="10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7575285-D017-09A0-92F3-1815AD9DB2DF}"/>
              </a:ext>
            </a:extLst>
          </p:cNvPr>
          <p:cNvSpPr txBox="1"/>
          <p:nvPr/>
        </p:nvSpPr>
        <p:spPr>
          <a:xfrm>
            <a:off x="4393912" y="2267164"/>
            <a:ext cx="4732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LSDin</a:t>
            </a:r>
            <a:endParaRPr 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A0DBCC9-DDD6-435D-E808-5B37B726A221}"/>
              </a:ext>
            </a:extLst>
          </p:cNvPr>
          <p:cNvSpPr txBox="1"/>
          <p:nvPr/>
        </p:nvSpPr>
        <p:spPr>
          <a:xfrm>
            <a:off x="4409456" y="1604211"/>
            <a:ext cx="5277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MSDin</a:t>
            </a:r>
            <a:endParaRPr 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97030A2-BE5D-E118-D0DE-9297E33F35B5}"/>
              </a:ext>
            </a:extLst>
          </p:cNvPr>
          <p:cNvSpPr txBox="1"/>
          <p:nvPr/>
        </p:nvSpPr>
        <p:spPr>
          <a:xfrm>
            <a:off x="4386390" y="5935579"/>
            <a:ext cx="4732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LSDin</a:t>
            </a:r>
            <a:endParaRPr lang="en-US" sz="10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ED09DB8-BF86-45E4-364C-B5FC18CED2DB}"/>
              </a:ext>
            </a:extLst>
          </p:cNvPr>
          <p:cNvSpPr txBox="1"/>
          <p:nvPr/>
        </p:nvSpPr>
        <p:spPr>
          <a:xfrm>
            <a:off x="4401934" y="5272626"/>
            <a:ext cx="5277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MSDin</a:t>
            </a:r>
            <a:endParaRPr lang="en-US" sz="10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C7B404B-0C07-3A6C-C2D2-FD9DBF201679}"/>
              </a:ext>
            </a:extLst>
          </p:cNvPr>
          <p:cNvSpPr txBox="1"/>
          <p:nvPr/>
        </p:nvSpPr>
        <p:spPr>
          <a:xfrm>
            <a:off x="4387212" y="3439025"/>
            <a:ext cx="52770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MSDin</a:t>
            </a:r>
            <a:endParaRPr 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3559A83-4D3D-2CA5-32FC-CA75EC97D28D}"/>
              </a:ext>
            </a:extLst>
          </p:cNvPr>
          <p:cNvSpPr txBox="1"/>
          <p:nvPr/>
        </p:nvSpPr>
        <p:spPr>
          <a:xfrm>
            <a:off x="5685098" y="3418530"/>
            <a:ext cx="60946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MSDout</a:t>
            </a:r>
            <a:endParaRPr lang="en-US" sz="10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33DA1F7-D569-DFD6-2FBF-AF92B3658769}"/>
              </a:ext>
            </a:extLst>
          </p:cNvPr>
          <p:cNvSpPr txBox="1"/>
          <p:nvPr/>
        </p:nvSpPr>
        <p:spPr>
          <a:xfrm>
            <a:off x="4387635" y="4077918"/>
            <a:ext cx="47320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LSDin</a:t>
            </a:r>
            <a:endParaRPr lang="en-US" sz="10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65DE5D-182C-E95B-D854-E0635235A037}"/>
              </a:ext>
            </a:extLst>
          </p:cNvPr>
          <p:cNvSpPr txBox="1"/>
          <p:nvPr/>
        </p:nvSpPr>
        <p:spPr>
          <a:xfrm>
            <a:off x="5130535" y="1573338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Cmd</a:t>
            </a:r>
            <a:endParaRPr lang="en-US" sz="10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78D5FA9-3BAE-E83D-AFA6-DC941DE75219}"/>
              </a:ext>
            </a:extLst>
          </p:cNvPr>
          <p:cNvSpPr txBox="1"/>
          <p:nvPr/>
        </p:nvSpPr>
        <p:spPr>
          <a:xfrm>
            <a:off x="5123743" y="3388472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Cmd</a:t>
            </a:r>
            <a:endParaRPr lang="en-US" sz="10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F821A05-F6A6-F6E5-B9CB-06032BBC2766}"/>
              </a:ext>
            </a:extLst>
          </p:cNvPr>
          <p:cNvSpPr txBox="1"/>
          <p:nvPr/>
        </p:nvSpPr>
        <p:spPr>
          <a:xfrm>
            <a:off x="5116704" y="5209311"/>
            <a:ext cx="4235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Cmd</a:t>
            </a:r>
            <a:endParaRPr lang="en-US" sz="1000" dirty="0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0ED4B85-FE7A-39C1-A37D-55E4ED4BA4C9}"/>
              </a:ext>
            </a:extLst>
          </p:cNvPr>
          <p:cNvCxnSpPr>
            <a:cxnSpLocks/>
          </p:cNvCxnSpPr>
          <p:nvPr/>
        </p:nvCxnSpPr>
        <p:spPr>
          <a:xfrm flipV="1">
            <a:off x="5328461" y="496921"/>
            <a:ext cx="0" cy="1116883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B25718-A553-59E2-0943-F319D55CC119}"/>
              </a:ext>
            </a:extLst>
          </p:cNvPr>
          <p:cNvCxnSpPr>
            <a:cxnSpLocks/>
          </p:cNvCxnSpPr>
          <p:nvPr/>
        </p:nvCxnSpPr>
        <p:spPr>
          <a:xfrm flipH="1">
            <a:off x="799394" y="496921"/>
            <a:ext cx="4529067" cy="2967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93C01DC-EF5D-B6CD-E33C-BD63515DC59D}"/>
              </a:ext>
            </a:extLst>
          </p:cNvPr>
          <p:cNvCxnSpPr>
            <a:cxnSpLocks/>
          </p:cNvCxnSpPr>
          <p:nvPr/>
        </p:nvCxnSpPr>
        <p:spPr>
          <a:xfrm flipH="1">
            <a:off x="799394" y="2949934"/>
            <a:ext cx="4545495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78A8A29-E5EA-FE7C-E516-BC519322739A}"/>
              </a:ext>
            </a:extLst>
          </p:cNvPr>
          <p:cNvCxnSpPr>
            <a:cxnSpLocks/>
          </p:cNvCxnSpPr>
          <p:nvPr/>
        </p:nvCxnSpPr>
        <p:spPr>
          <a:xfrm flipH="1">
            <a:off x="5344629" y="2951746"/>
            <a:ext cx="260" cy="475943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0E6EF9E-C31A-8E4F-921C-96558066FE69}"/>
              </a:ext>
            </a:extLst>
          </p:cNvPr>
          <p:cNvCxnSpPr>
            <a:cxnSpLocks/>
          </p:cNvCxnSpPr>
          <p:nvPr/>
        </p:nvCxnSpPr>
        <p:spPr>
          <a:xfrm flipH="1">
            <a:off x="799394" y="4748585"/>
            <a:ext cx="4536216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65AF048-3B00-725B-6530-2B05FF3CF26F}"/>
              </a:ext>
            </a:extLst>
          </p:cNvPr>
          <p:cNvCxnSpPr>
            <a:cxnSpLocks/>
          </p:cNvCxnSpPr>
          <p:nvPr/>
        </p:nvCxnSpPr>
        <p:spPr>
          <a:xfrm>
            <a:off x="5335610" y="4762500"/>
            <a:ext cx="0" cy="49931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6896E034-B56F-675B-C0F4-18B60F01DEF3}"/>
              </a:ext>
            </a:extLst>
          </p:cNvPr>
          <p:cNvSpPr txBox="1"/>
          <p:nvPr/>
        </p:nvSpPr>
        <p:spPr>
          <a:xfrm>
            <a:off x="801782" y="325098"/>
            <a:ext cx="7938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HOLD,SHL,SHR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3745741-82BA-859C-1FBE-0FAAFA71EC05}"/>
              </a:ext>
            </a:extLst>
          </p:cNvPr>
          <p:cNvSpPr txBox="1"/>
          <p:nvPr/>
        </p:nvSpPr>
        <p:spPr>
          <a:xfrm>
            <a:off x="853547" y="4561514"/>
            <a:ext cx="7938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HOLD,SHL,SHR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5900849-88C2-E8DF-7174-A9B2BF78D0CF}"/>
              </a:ext>
            </a:extLst>
          </p:cNvPr>
          <p:cNvSpPr txBox="1"/>
          <p:nvPr/>
        </p:nvSpPr>
        <p:spPr>
          <a:xfrm>
            <a:off x="836501" y="2784395"/>
            <a:ext cx="79380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HOLD,SHL,SHR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0DB8742-80AA-8954-92D6-E29C54AF87D5}"/>
              </a:ext>
            </a:extLst>
          </p:cNvPr>
          <p:cNvCxnSpPr>
            <a:cxnSpLocks/>
          </p:cNvCxnSpPr>
          <p:nvPr/>
        </p:nvCxnSpPr>
        <p:spPr>
          <a:xfrm>
            <a:off x="799394" y="309966"/>
            <a:ext cx="7453066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F447A8D-C00B-94FE-3327-4BCA4939668E}"/>
              </a:ext>
            </a:extLst>
          </p:cNvPr>
          <p:cNvCxnSpPr>
            <a:cxnSpLocks/>
          </p:cNvCxnSpPr>
          <p:nvPr/>
        </p:nvCxnSpPr>
        <p:spPr>
          <a:xfrm>
            <a:off x="8252548" y="320040"/>
            <a:ext cx="0" cy="17978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604E8C-DF25-974E-0D29-3A0D2C8C001E}"/>
              </a:ext>
            </a:extLst>
          </p:cNvPr>
          <p:cNvGrpSpPr/>
          <p:nvPr/>
        </p:nvGrpSpPr>
        <p:grpSpPr>
          <a:xfrm>
            <a:off x="7745385" y="2082406"/>
            <a:ext cx="936576" cy="2227693"/>
            <a:chOff x="7745382" y="2082406"/>
            <a:chExt cx="1143546" cy="222769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B58138-8D03-72BB-4272-7756106E16EC}"/>
                </a:ext>
              </a:extLst>
            </p:cNvPr>
            <p:cNvSpPr/>
            <p:nvPr/>
          </p:nvSpPr>
          <p:spPr>
            <a:xfrm>
              <a:off x="7775276" y="2125981"/>
              <a:ext cx="1091650" cy="2184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E52C7AF-06B1-0A6C-62C1-49C61F592C3B}"/>
                </a:ext>
              </a:extLst>
            </p:cNvPr>
            <p:cNvSpPr txBox="1"/>
            <p:nvPr/>
          </p:nvSpPr>
          <p:spPr>
            <a:xfrm>
              <a:off x="8009127" y="3182779"/>
              <a:ext cx="50206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ARITH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D47B1A9-6AE4-24C3-280A-819A90733D14}"/>
                </a:ext>
              </a:extLst>
            </p:cNvPr>
            <p:cNvSpPr txBox="1"/>
            <p:nvPr/>
          </p:nvSpPr>
          <p:spPr>
            <a:xfrm>
              <a:off x="7745382" y="4047836"/>
              <a:ext cx="5822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Oprnd1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DE90A90-21FA-F2EB-1038-1772CD81ADB9}"/>
                </a:ext>
              </a:extLst>
            </p:cNvPr>
            <p:cNvSpPr txBox="1"/>
            <p:nvPr/>
          </p:nvSpPr>
          <p:spPr>
            <a:xfrm>
              <a:off x="7746502" y="2268812"/>
              <a:ext cx="58221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Oprnd2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A29F56E-2F00-1F00-FE7D-4236DE7DB28F}"/>
                </a:ext>
              </a:extLst>
            </p:cNvPr>
            <p:cNvSpPr txBox="1"/>
            <p:nvPr/>
          </p:nvSpPr>
          <p:spPr>
            <a:xfrm>
              <a:off x="8475032" y="3154491"/>
              <a:ext cx="41389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Sum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06DFDA6-F363-8B87-0851-AF496AF64C06}"/>
                </a:ext>
              </a:extLst>
            </p:cNvPr>
            <p:cNvSpPr txBox="1"/>
            <p:nvPr/>
          </p:nvSpPr>
          <p:spPr>
            <a:xfrm>
              <a:off x="8116955" y="2082406"/>
              <a:ext cx="42351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Cmd</a:t>
              </a:r>
              <a:endParaRPr lang="en-US" sz="1000" dirty="0"/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3BF695B4-AE3E-C1B4-2585-CA0B0D2136F4}"/>
              </a:ext>
            </a:extLst>
          </p:cNvPr>
          <p:cNvSpPr txBox="1"/>
          <p:nvPr/>
        </p:nvSpPr>
        <p:spPr>
          <a:xfrm>
            <a:off x="801797" y="146316"/>
            <a:ext cx="97975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ADD,SUB,CARRYEN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C5594B7-42E2-D2D5-DBD2-AD64F211A0D5}"/>
              </a:ext>
            </a:extLst>
          </p:cNvPr>
          <p:cNvSpPr txBox="1"/>
          <p:nvPr/>
        </p:nvSpPr>
        <p:spPr>
          <a:xfrm>
            <a:off x="811576" y="2086034"/>
            <a:ext cx="61747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IMMDATA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6F706C2-5AAE-B7E1-55A4-20083B5045D5}"/>
              </a:ext>
            </a:extLst>
          </p:cNvPr>
          <p:cNvGrpSpPr/>
          <p:nvPr/>
        </p:nvGrpSpPr>
        <p:grpSpPr>
          <a:xfrm>
            <a:off x="8638839" y="5954107"/>
            <a:ext cx="1808632" cy="700704"/>
            <a:chOff x="8056033" y="4809067"/>
            <a:chExt cx="1808632" cy="700704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88C9ADF-8F42-B15A-F458-87265F280FF6}"/>
                </a:ext>
              </a:extLst>
            </p:cNvPr>
            <p:cNvSpPr/>
            <p:nvPr/>
          </p:nvSpPr>
          <p:spPr>
            <a:xfrm>
              <a:off x="8132233" y="4989095"/>
              <a:ext cx="1680634" cy="2687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44AF87-FF0F-3F9F-7938-907C78BD2638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18" y="4989095"/>
              <a:ext cx="0" cy="2687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FDD6285-EF0E-7769-406C-0C7EEB27325D}"/>
                </a:ext>
              </a:extLst>
            </p:cNvPr>
            <p:cNvCxnSpPr/>
            <p:nvPr/>
          </p:nvCxnSpPr>
          <p:spPr>
            <a:xfrm>
              <a:off x="8547100" y="4989095"/>
              <a:ext cx="0" cy="2727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71980A3-5A94-1ACB-77F4-431CD8107CA2}"/>
                </a:ext>
              </a:extLst>
            </p:cNvPr>
            <p:cNvCxnSpPr/>
            <p:nvPr/>
          </p:nvCxnSpPr>
          <p:spPr>
            <a:xfrm>
              <a:off x="9402146" y="4989095"/>
              <a:ext cx="0" cy="2727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2B5BA92-A459-3155-2D05-2C89F13635E8}"/>
                </a:ext>
              </a:extLst>
            </p:cNvPr>
            <p:cNvCxnSpPr/>
            <p:nvPr/>
          </p:nvCxnSpPr>
          <p:spPr>
            <a:xfrm>
              <a:off x="8760639" y="4993109"/>
              <a:ext cx="0" cy="2687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3FFD0B3-7C84-6D98-86BC-D46211CA421A}"/>
                </a:ext>
              </a:extLst>
            </p:cNvPr>
            <p:cNvCxnSpPr/>
            <p:nvPr/>
          </p:nvCxnSpPr>
          <p:spPr>
            <a:xfrm>
              <a:off x="8339666" y="4989095"/>
              <a:ext cx="0" cy="2727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13C8D40-EAC2-7567-1AC0-7474724C2689}"/>
                </a:ext>
              </a:extLst>
            </p:cNvPr>
            <p:cNvCxnSpPr/>
            <p:nvPr/>
          </p:nvCxnSpPr>
          <p:spPr>
            <a:xfrm>
              <a:off x="9186334" y="4989095"/>
              <a:ext cx="0" cy="2727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FE21A1-2320-8504-4AFA-64690EC9E8E0}"/>
                </a:ext>
              </a:extLst>
            </p:cNvPr>
            <p:cNvCxnSpPr/>
            <p:nvPr/>
          </p:nvCxnSpPr>
          <p:spPr>
            <a:xfrm>
              <a:off x="9613900" y="4989095"/>
              <a:ext cx="0" cy="27271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F07AF0DA-2B7F-CA67-87F6-B26AC4AA4BD6}"/>
                </a:ext>
              </a:extLst>
            </p:cNvPr>
            <p:cNvSpPr txBox="1"/>
            <p:nvPr/>
          </p:nvSpPr>
          <p:spPr>
            <a:xfrm>
              <a:off x="8056033" y="5014293"/>
              <a:ext cx="36099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msd</a:t>
              </a:r>
              <a:endParaRPr lang="en-US" sz="800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3142E3C-BFA6-FC51-8A69-A6562B4978C7}"/>
                </a:ext>
              </a:extLst>
            </p:cNvPr>
            <p:cNvSpPr txBox="1"/>
            <p:nvPr/>
          </p:nvSpPr>
          <p:spPr>
            <a:xfrm>
              <a:off x="9561377" y="5018739"/>
              <a:ext cx="30328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lsd</a:t>
              </a:r>
              <a:endParaRPr lang="en-US" sz="8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8E5496A-121E-D2B1-E460-7693619874BA}"/>
                </a:ext>
              </a:extLst>
            </p:cNvPr>
            <p:cNvCxnSpPr/>
            <p:nvPr/>
          </p:nvCxnSpPr>
          <p:spPr>
            <a:xfrm>
              <a:off x="8424992" y="5327833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7B25BE95-035C-9B09-2424-1508906D52F0}"/>
                </a:ext>
              </a:extLst>
            </p:cNvPr>
            <p:cNvSpPr txBox="1"/>
            <p:nvPr/>
          </p:nvSpPr>
          <p:spPr>
            <a:xfrm>
              <a:off x="8120117" y="5220111"/>
              <a:ext cx="3513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SHR</a:t>
              </a:r>
            </a:p>
          </p:txBody>
        </p: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5E7A3DEC-18EB-FF86-23C6-F8E8B946B4BB}"/>
                </a:ext>
              </a:extLst>
            </p:cNvPr>
            <p:cNvCxnSpPr/>
            <p:nvPr/>
          </p:nvCxnSpPr>
          <p:spPr>
            <a:xfrm flipH="1">
              <a:off x="9026763" y="5402049"/>
              <a:ext cx="52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87D85F6-E05F-D776-21BA-E8A37D846F1C}"/>
                </a:ext>
              </a:extLst>
            </p:cNvPr>
            <p:cNvSpPr txBox="1"/>
            <p:nvPr/>
          </p:nvSpPr>
          <p:spPr>
            <a:xfrm>
              <a:off x="9519457" y="5294327"/>
              <a:ext cx="33855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SHL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28D5712-FF6D-C0A4-2925-59F4A9A82FFC}"/>
                </a:ext>
              </a:extLst>
            </p:cNvPr>
            <p:cNvSpPr txBox="1"/>
            <p:nvPr/>
          </p:nvSpPr>
          <p:spPr>
            <a:xfrm>
              <a:off x="8686800" y="4809067"/>
              <a:ext cx="5774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X,Y,QREG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BB16ED4E-614D-13C7-52B2-7A9C3573C936}"/>
              </a:ext>
            </a:extLst>
          </p:cNvPr>
          <p:cNvSpPr txBox="1"/>
          <p:nvPr/>
        </p:nvSpPr>
        <p:spPr>
          <a:xfrm>
            <a:off x="10032353" y="1665591"/>
            <a:ext cx="45236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DSKY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545C784-D223-BFDE-7C15-2879CAD26BF3}"/>
              </a:ext>
            </a:extLst>
          </p:cNvPr>
          <p:cNvCxnSpPr>
            <a:cxnSpLocks/>
          </p:cNvCxnSpPr>
          <p:nvPr/>
        </p:nvCxnSpPr>
        <p:spPr>
          <a:xfrm>
            <a:off x="2965735" y="1514871"/>
            <a:ext cx="7949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BD3971F-A2DB-0105-560A-AF325092C17C}"/>
              </a:ext>
            </a:extLst>
          </p:cNvPr>
          <p:cNvCxnSpPr>
            <a:cxnSpLocks/>
          </p:cNvCxnSpPr>
          <p:nvPr/>
        </p:nvCxnSpPr>
        <p:spPr>
          <a:xfrm>
            <a:off x="799394" y="688481"/>
            <a:ext cx="3099701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07EAC20-9B2D-B0C1-E634-1028FB46858F}"/>
              </a:ext>
            </a:extLst>
          </p:cNvPr>
          <p:cNvCxnSpPr/>
          <p:nvPr/>
        </p:nvCxnSpPr>
        <p:spPr>
          <a:xfrm>
            <a:off x="799394" y="887634"/>
            <a:ext cx="1584640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E28E8EA-DBE4-5AFE-999A-2E473164977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384034" y="885092"/>
            <a:ext cx="0" cy="4476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BCE4AB9F-DDBD-B4CF-B0AE-A02C951433CA}"/>
              </a:ext>
            </a:extLst>
          </p:cNvPr>
          <p:cNvCxnSpPr>
            <a:cxnSpLocks/>
          </p:cNvCxnSpPr>
          <p:nvPr/>
        </p:nvCxnSpPr>
        <p:spPr>
          <a:xfrm>
            <a:off x="3916680" y="691662"/>
            <a:ext cx="0" cy="82919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B398B8CD-68A3-F49E-8A95-3D28714A864E}"/>
              </a:ext>
            </a:extLst>
          </p:cNvPr>
          <p:cNvCxnSpPr>
            <a:cxnSpLocks/>
          </p:cNvCxnSpPr>
          <p:nvPr/>
        </p:nvCxnSpPr>
        <p:spPr>
          <a:xfrm flipH="1">
            <a:off x="799394" y="2062204"/>
            <a:ext cx="3073631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B248B4D-2007-F580-B588-BEEFAA3E269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73025" y="2062204"/>
            <a:ext cx="1" cy="15962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5F3D853-A5C2-519E-AD4F-1A2FEF03168B}"/>
              </a:ext>
            </a:extLst>
          </p:cNvPr>
          <p:cNvCxnSpPr>
            <a:cxnSpLocks/>
          </p:cNvCxnSpPr>
          <p:nvPr/>
        </p:nvCxnSpPr>
        <p:spPr>
          <a:xfrm>
            <a:off x="799394" y="4086238"/>
            <a:ext cx="3073632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6765657-BEB0-8A61-D3C0-AF78CDEFE72B}"/>
              </a:ext>
            </a:extLst>
          </p:cNvPr>
          <p:cNvCxnSpPr>
            <a:cxnSpLocks/>
          </p:cNvCxnSpPr>
          <p:nvPr/>
        </p:nvCxnSpPr>
        <p:spPr>
          <a:xfrm flipH="1" flipV="1">
            <a:off x="2881395" y="3608096"/>
            <a:ext cx="11029" cy="46982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5D3DB0F-9D2B-241E-ABFF-D347DA541E67}"/>
              </a:ext>
            </a:extLst>
          </p:cNvPr>
          <p:cNvCxnSpPr>
            <a:cxnSpLocks/>
          </p:cNvCxnSpPr>
          <p:nvPr/>
        </p:nvCxnSpPr>
        <p:spPr>
          <a:xfrm flipV="1">
            <a:off x="3882951" y="3882190"/>
            <a:ext cx="0" cy="20628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12A66334-5292-E8E6-727F-F865973BC871}"/>
              </a:ext>
            </a:extLst>
          </p:cNvPr>
          <p:cNvSpPr txBox="1"/>
          <p:nvPr/>
        </p:nvSpPr>
        <p:spPr>
          <a:xfrm>
            <a:off x="824501" y="1889518"/>
            <a:ext cx="62869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SEL[</a:t>
            </a:r>
            <a:r>
              <a:rPr lang="en-US" sz="800" dirty="0" err="1"/>
              <a:t>Dat,Q</a:t>
            </a:r>
            <a:r>
              <a:rPr lang="en-US" sz="800" dirty="0"/>
              <a:t>]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F3A2597-1E24-C542-B62A-28898D88FDF0}"/>
              </a:ext>
            </a:extLst>
          </p:cNvPr>
          <p:cNvSpPr txBox="1"/>
          <p:nvPr/>
        </p:nvSpPr>
        <p:spPr>
          <a:xfrm>
            <a:off x="799394" y="722429"/>
            <a:ext cx="51809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SEL[0,X]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4FEE330-6E9F-0B25-9B6E-FF66542BC220}"/>
              </a:ext>
            </a:extLst>
          </p:cNvPr>
          <p:cNvSpPr txBox="1"/>
          <p:nvPr/>
        </p:nvSpPr>
        <p:spPr>
          <a:xfrm>
            <a:off x="799394" y="512096"/>
            <a:ext cx="87235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SEL[X9,SUM,X,Y]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5D22B54-D7BD-FF4C-E946-C1FB0558575B}"/>
              </a:ext>
            </a:extLst>
          </p:cNvPr>
          <p:cNvSpPr txBox="1"/>
          <p:nvPr/>
        </p:nvSpPr>
        <p:spPr>
          <a:xfrm>
            <a:off x="820755" y="3899025"/>
            <a:ext cx="59343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SEL[0,Y,X]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CFC8D5F4-3BE2-7B13-D251-8241E594AF53}"/>
              </a:ext>
            </a:extLst>
          </p:cNvPr>
          <p:cNvCxnSpPr>
            <a:cxnSpLocks/>
          </p:cNvCxnSpPr>
          <p:nvPr/>
        </p:nvCxnSpPr>
        <p:spPr>
          <a:xfrm flipH="1">
            <a:off x="799394" y="5664994"/>
            <a:ext cx="2474008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0645760-7F5C-69E2-1718-F6AE8FB379C6}"/>
              </a:ext>
            </a:extLst>
          </p:cNvPr>
          <p:cNvCxnSpPr>
            <a:endCxn id="31" idx="1"/>
          </p:cNvCxnSpPr>
          <p:nvPr/>
        </p:nvCxnSpPr>
        <p:spPr>
          <a:xfrm>
            <a:off x="3273402" y="5685049"/>
            <a:ext cx="0" cy="2155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2B1C714E-671A-B120-8E91-B79A28FBD9CF}"/>
              </a:ext>
            </a:extLst>
          </p:cNvPr>
          <p:cNvSpPr txBox="1"/>
          <p:nvPr/>
        </p:nvSpPr>
        <p:spPr>
          <a:xfrm>
            <a:off x="857812" y="5499556"/>
            <a:ext cx="57740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SEL[0,QL]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354DF904-2892-0EFE-DE53-3CE6E546A251}"/>
              </a:ext>
            </a:extLst>
          </p:cNvPr>
          <p:cNvSpPr txBox="1"/>
          <p:nvPr/>
        </p:nvSpPr>
        <p:spPr>
          <a:xfrm rot="16200000">
            <a:off x="-327782" y="3321279"/>
            <a:ext cx="185153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uSEQ</a:t>
            </a:r>
            <a:r>
              <a:rPr lang="en-US" sz="1200" dirty="0"/>
              <a:t> Microinstruction Bits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E0DAD40-7963-BEF5-46D6-07FD06F95029}"/>
              </a:ext>
            </a:extLst>
          </p:cNvPr>
          <p:cNvSpPr/>
          <p:nvPr/>
        </p:nvSpPr>
        <p:spPr>
          <a:xfrm>
            <a:off x="7772400" y="4604302"/>
            <a:ext cx="890337" cy="9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ECB82DE-9852-E342-CD7C-9AEB04719B6C}"/>
              </a:ext>
            </a:extLst>
          </p:cNvPr>
          <p:cNvSpPr txBox="1"/>
          <p:nvPr/>
        </p:nvSpPr>
        <p:spPr>
          <a:xfrm>
            <a:off x="7794740" y="4869722"/>
            <a:ext cx="88403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SubOp</a:t>
            </a:r>
            <a:r>
              <a:rPr lang="en-US" sz="1000" dirty="0"/>
              <a:t> Tracking &amp;</a:t>
            </a:r>
          </a:p>
          <a:p>
            <a:r>
              <a:rPr lang="en-US" sz="1000" dirty="0"/>
              <a:t>Status Bits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912F6F4E-A03A-9619-3C71-31E2EE346329}"/>
              </a:ext>
            </a:extLst>
          </p:cNvPr>
          <p:cNvSpPr txBox="1"/>
          <p:nvPr/>
        </p:nvSpPr>
        <p:spPr>
          <a:xfrm>
            <a:off x="10985916" y="522311"/>
            <a:ext cx="77675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EBA668C1-9363-7645-AD88-99BBEBB2806F}"/>
              </a:ext>
            </a:extLst>
          </p:cNvPr>
          <p:cNvCxnSpPr>
            <a:cxnSpLocks/>
          </p:cNvCxnSpPr>
          <p:nvPr/>
        </p:nvCxnSpPr>
        <p:spPr>
          <a:xfrm>
            <a:off x="776534" y="5083431"/>
            <a:ext cx="6995346" cy="6329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E60D40B9-2093-E75B-DC1B-9A9700273FAF}"/>
              </a:ext>
            </a:extLst>
          </p:cNvPr>
          <p:cNvSpPr txBox="1"/>
          <p:nvPr/>
        </p:nvSpPr>
        <p:spPr>
          <a:xfrm>
            <a:off x="855603" y="4900195"/>
            <a:ext cx="84189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SETBITS, NXTPH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F6AF3-75B0-BEFF-AD79-0B8FDEDB2990}"/>
              </a:ext>
            </a:extLst>
          </p:cNvPr>
          <p:cNvSpPr txBox="1"/>
          <p:nvPr/>
        </p:nvSpPr>
        <p:spPr>
          <a:xfrm>
            <a:off x="9310799" y="1618672"/>
            <a:ext cx="73129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XDig0]3:0]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9B92D0-DD89-A7DB-910E-31353DC9D2F8}"/>
              </a:ext>
            </a:extLst>
          </p:cNvPr>
          <p:cNvCxnSpPr>
            <a:cxnSpLocks/>
            <a:stCxn id="231" idx="1"/>
          </p:cNvCxnSpPr>
          <p:nvPr/>
        </p:nvCxnSpPr>
        <p:spPr>
          <a:xfrm flipH="1" flipV="1">
            <a:off x="6259285" y="2390343"/>
            <a:ext cx="1487014" cy="158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C13916-2707-45D1-7479-1CD9D8C339E4}"/>
              </a:ext>
            </a:extLst>
          </p:cNvPr>
          <p:cNvCxnSpPr>
            <a:cxnSpLocks/>
          </p:cNvCxnSpPr>
          <p:nvPr/>
        </p:nvCxnSpPr>
        <p:spPr>
          <a:xfrm>
            <a:off x="6661918" y="2402525"/>
            <a:ext cx="0" cy="3765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7711FF-EE89-9250-50A0-6EB4AC97083D}"/>
              </a:ext>
            </a:extLst>
          </p:cNvPr>
          <p:cNvCxnSpPr>
            <a:cxnSpLocks/>
          </p:cNvCxnSpPr>
          <p:nvPr/>
        </p:nvCxnSpPr>
        <p:spPr>
          <a:xfrm flipV="1">
            <a:off x="6766624" y="1854222"/>
            <a:ext cx="0" cy="5261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DE8B6D-F03F-782E-8603-BB1A7C4F0E80}"/>
              </a:ext>
            </a:extLst>
          </p:cNvPr>
          <p:cNvCxnSpPr>
            <a:cxnSpLocks/>
          </p:cNvCxnSpPr>
          <p:nvPr/>
        </p:nvCxnSpPr>
        <p:spPr>
          <a:xfrm>
            <a:off x="6766624" y="1865179"/>
            <a:ext cx="29388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6BE72B-D890-525D-5CF7-52CEB5D1AD5E}"/>
              </a:ext>
            </a:extLst>
          </p:cNvPr>
          <p:cNvCxnSpPr>
            <a:cxnSpLocks/>
          </p:cNvCxnSpPr>
          <p:nvPr/>
        </p:nvCxnSpPr>
        <p:spPr>
          <a:xfrm>
            <a:off x="8665308" y="3275586"/>
            <a:ext cx="49874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6ACD31-1CBC-6593-5559-E39CD279501C}"/>
              </a:ext>
            </a:extLst>
          </p:cNvPr>
          <p:cNvCxnSpPr>
            <a:cxnSpLocks/>
          </p:cNvCxnSpPr>
          <p:nvPr/>
        </p:nvCxnSpPr>
        <p:spPr>
          <a:xfrm flipV="1">
            <a:off x="3435868" y="879231"/>
            <a:ext cx="6925" cy="7587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F213C3-DDF1-59C3-0DFF-8FAEFF5F4F82}"/>
              </a:ext>
            </a:extLst>
          </p:cNvPr>
          <p:cNvCxnSpPr>
            <a:cxnSpLocks/>
          </p:cNvCxnSpPr>
          <p:nvPr/>
        </p:nvCxnSpPr>
        <p:spPr>
          <a:xfrm flipV="1">
            <a:off x="9158612" y="879231"/>
            <a:ext cx="0" cy="24053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D61A95-A522-CA96-E92D-2D3FD495854B}"/>
              </a:ext>
            </a:extLst>
          </p:cNvPr>
          <p:cNvCxnSpPr>
            <a:cxnSpLocks/>
          </p:cNvCxnSpPr>
          <p:nvPr/>
        </p:nvCxnSpPr>
        <p:spPr>
          <a:xfrm flipV="1">
            <a:off x="3426720" y="887299"/>
            <a:ext cx="5741343" cy="43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3C0C20-8B63-8022-3718-D77FAA02E502}"/>
              </a:ext>
            </a:extLst>
          </p:cNvPr>
          <p:cNvCxnSpPr>
            <a:cxnSpLocks/>
          </p:cNvCxnSpPr>
          <p:nvPr/>
        </p:nvCxnSpPr>
        <p:spPr>
          <a:xfrm>
            <a:off x="4135120" y="4201029"/>
            <a:ext cx="2931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E0C096-A165-CE23-5F74-2682E5134559}"/>
              </a:ext>
            </a:extLst>
          </p:cNvPr>
          <p:cNvSpPr txBox="1"/>
          <p:nvPr/>
        </p:nvSpPr>
        <p:spPr>
          <a:xfrm>
            <a:off x="3837588" y="4083928"/>
            <a:ext cx="3369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83F03E-5CF1-C00D-9506-D26FA396430C}"/>
              </a:ext>
            </a:extLst>
          </p:cNvPr>
          <p:cNvCxnSpPr>
            <a:cxnSpLocks/>
          </p:cNvCxnSpPr>
          <p:nvPr/>
        </p:nvCxnSpPr>
        <p:spPr>
          <a:xfrm>
            <a:off x="6267309" y="3530178"/>
            <a:ext cx="2931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B471B8A-1DB9-F720-4056-5708EA6F0F92}"/>
              </a:ext>
            </a:extLst>
          </p:cNvPr>
          <p:cNvSpPr txBox="1"/>
          <p:nvPr/>
        </p:nvSpPr>
        <p:spPr>
          <a:xfrm>
            <a:off x="6493945" y="3403991"/>
            <a:ext cx="3369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NC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92F55F-428F-86DF-4C50-75E0184384B9}"/>
              </a:ext>
            </a:extLst>
          </p:cNvPr>
          <p:cNvCxnSpPr>
            <a:cxnSpLocks/>
          </p:cNvCxnSpPr>
          <p:nvPr/>
        </p:nvCxnSpPr>
        <p:spPr>
          <a:xfrm flipH="1">
            <a:off x="2889941" y="6169466"/>
            <a:ext cx="27563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24B5B0-10C8-DC94-35DE-BE7882E1ED4E}"/>
              </a:ext>
            </a:extLst>
          </p:cNvPr>
          <p:cNvCxnSpPr>
            <a:cxnSpLocks/>
          </p:cNvCxnSpPr>
          <p:nvPr/>
        </p:nvCxnSpPr>
        <p:spPr>
          <a:xfrm flipH="1">
            <a:off x="838200" y="6449312"/>
            <a:ext cx="3125695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3F1B83-E53A-048E-732E-0E14E45247F3}"/>
              </a:ext>
            </a:extLst>
          </p:cNvPr>
          <p:cNvCxnSpPr/>
          <p:nvPr/>
        </p:nvCxnSpPr>
        <p:spPr>
          <a:xfrm>
            <a:off x="3966556" y="6234191"/>
            <a:ext cx="0" cy="2155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A908D2-9795-FB6F-3827-609F1993B8EE}"/>
              </a:ext>
            </a:extLst>
          </p:cNvPr>
          <p:cNvSpPr txBox="1"/>
          <p:nvPr/>
        </p:nvSpPr>
        <p:spPr>
          <a:xfrm>
            <a:off x="848852" y="6269585"/>
            <a:ext cx="130195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ENABLE, LOAD, CNTUP/DN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7C0DD4-0E26-FB72-D579-16ACE3288624}"/>
              </a:ext>
            </a:extLst>
          </p:cNvPr>
          <p:cNvCxnSpPr>
            <a:cxnSpLocks/>
          </p:cNvCxnSpPr>
          <p:nvPr/>
        </p:nvCxnSpPr>
        <p:spPr>
          <a:xfrm flipH="1">
            <a:off x="799394" y="1866140"/>
            <a:ext cx="2023135" cy="0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B3A06E8-05A7-98C6-5C96-8BA9EAC545D7}"/>
              </a:ext>
            </a:extLst>
          </p:cNvPr>
          <p:cNvCxnSpPr>
            <a:cxnSpLocks/>
          </p:cNvCxnSpPr>
          <p:nvPr/>
        </p:nvCxnSpPr>
        <p:spPr>
          <a:xfrm>
            <a:off x="2825716" y="1663167"/>
            <a:ext cx="0" cy="18726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5462EC-38DC-8695-2E71-998374E09F15}"/>
              </a:ext>
            </a:extLst>
          </p:cNvPr>
          <p:cNvSpPr txBox="1"/>
          <p:nvPr/>
        </p:nvSpPr>
        <p:spPr>
          <a:xfrm>
            <a:off x="790331" y="1688296"/>
            <a:ext cx="12939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ENABLE, LOAD, CNTUP/DN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2DE144-251B-1B6F-C878-EA086D1FAA4D}"/>
              </a:ext>
            </a:extLst>
          </p:cNvPr>
          <p:cNvCxnSpPr>
            <a:cxnSpLocks/>
          </p:cNvCxnSpPr>
          <p:nvPr/>
        </p:nvCxnSpPr>
        <p:spPr>
          <a:xfrm>
            <a:off x="8657564" y="4716379"/>
            <a:ext cx="10158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F015CF-E9F5-3F07-73F9-9D8035027D80}"/>
              </a:ext>
            </a:extLst>
          </p:cNvPr>
          <p:cNvCxnSpPr>
            <a:cxnSpLocks/>
          </p:cNvCxnSpPr>
          <p:nvPr/>
        </p:nvCxnSpPr>
        <p:spPr>
          <a:xfrm>
            <a:off x="8657564" y="4892174"/>
            <a:ext cx="10158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3C13A3-8DEA-BF75-FE97-2BB35ED5C36F}"/>
              </a:ext>
            </a:extLst>
          </p:cNvPr>
          <p:cNvCxnSpPr>
            <a:cxnSpLocks/>
          </p:cNvCxnSpPr>
          <p:nvPr/>
        </p:nvCxnSpPr>
        <p:spPr>
          <a:xfrm>
            <a:off x="8657564" y="5413337"/>
            <a:ext cx="10238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48880F4-7ED6-91EF-558D-2EA31DA9F4E8}"/>
              </a:ext>
            </a:extLst>
          </p:cNvPr>
          <p:cNvSpPr txBox="1"/>
          <p:nvPr/>
        </p:nvSpPr>
        <p:spPr>
          <a:xfrm>
            <a:off x="9016305" y="4859339"/>
            <a:ext cx="216726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.</a:t>
            </a:r>
          </a:p>
          <a:p>
            <a:r>
              <a:rPr lang="en-US" sz="1000" dirty="0"/>
              <a:t>.</a:t>
            </a:r>
          </a:p>
          <a:p>
            <a:r>
              <a:rPr lang="en-US" sz="10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2FD74A-FA06-AC6B-86AF-F8D61F3D2C5E}"/>
              </a:ext>
            </a:extLst>
          </p:cNvPr>
          <p:cNvSpPr txBox="1"/>
          <p:nvPr/>
        </p:nvSpPr>
        <p:spPr>
          <a:xfrm>
            <a:off x="9633290" y="4963090"/>
            <a:ext cx="39305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SEQ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C69AE13-1D29-E518-D48C-F27AEC9BBA13}"/>
              </a:ext>
            </a:extLst>
          </p:cNvPr>
          <p:cNvSpPr/>
          <p:nvPr/>
        </p:nvSpPr>
        <p:spPr>
          <a:xfrm>
            <a:off x="8606589" y="5954107"/>
            <a:ext cx="1965158" cy="7274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1B3748-21CD-0E16-80AD-89BD32C9DF91}"/>
              </a:ext>
            </a:extLst>
          </p:cNvPr>
          <p:cNvGrpSpPr/>
          <p:nvPr/>
        </p:nvGrpSpPr>
        <p:grpSpPr>
          <a:xfrm>
            <a:off x="9849854" y="2176929"/>
            <a:ext cx="2024993" cy="2240239"/>
            <a:chOff x="9849854" y="2176929"/>
            <a:chExt cx="2024993" cy="224023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93532E-A0BF-F85A-481B-35E4578266F9}"/>
                </a:ext>
              </a:extLst>
            </p:cNvPr>
            <p:cNvSpPr/>
            <p:nvPr/>
          </p:nvSpPr>
          <p:spPr>
            <a:xfrm>
              <a:off x="9949584" y="2497626"/>
              <a:ext cx="1027857" cy="29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79AD745-85BA-AFE8-0ED0-1EA271F58A72}"/>
                </a:ext>
              </a:extLst>
            </p:cNvPr>
            <p:cNvSpPr/>
            <p:nvPr/>
          </p:nvSpPr>
          <p:spPr>
            <a:xfrm>
              <a:off x="9949584" y="3254209"/>
              <a:ext cx="681322" cy="29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79FB4F5-D4C2-692F-DB43-7EADD8B98A75}"/>
                </a:ext>
              </a:extLst>
            </p:cNvPr>
            <p:cNvSpPr/>
            <p:nvPr/>
          </p:nvSpPr>
          <p:spPr>
            <a:xfrm>
              <a:off x="9949583" y="4017444"/>
              <a:ext cx="1027852" cy="29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35914A2-40E4-2078-15D9-56450B0F874F}"/>
                </a:ext>
              </a:extLst>
            </p:cNvPr>
            <p:cNvCxnSpPr/>
            <p:nvPr/>
          </p:nvCxnSpPr>
          <p:spPr>
            <a:xfrm>
              <a:off x="10067053" y="2790282"/>
              <a:ext cx="0" cy="463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63E3D48-A90A-2ACF-208B-DEDDD70A3D03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10463512" y="2790282"/>
              <a:ext cx="1" cy="4639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8F933-E4C1-AEBB-D524-38CB22520F22}"/>
                </a:ext>
              </a:extLst>
            </p:cNvPr>
            <p:cNvCxnSpPr/>
            <p:nvPr/>
          </p:nvCxnSpPr>
          <p:spPr>
            <a:xfrm>
              <a:off x="10067053" y="3546865"/>
              <a:ext cx="0" cy="4705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2A4F21B-4714-D820-44E2-E9EC5E2E64C1}"/>
                </a:ext>
              </a:extLst>
            </p:cNvPr>
            <p:cNvCxnSpPr/>
            <p:nvPr/>
          </p:nvCxnSpPr>
          <p:spPr>
            <a:xfrm flipV="1">
              <a:off x="10854098" y="2790282"/>
              <a:ext cx="0" cy="122716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BFC93D8-B551-FB59-E97C-D1A9BC576F8D}"/>
                </a:ext>
              </a:extLst>
            </p:cNvPr>
            <p:cNvCxnSpPr>
              <a:cxnSpLocks/>
            </p:cNvCxnSpPr>
            <p:nvPr/>
          </p:nvCxnSpPr>
          <p:spPr>
            <a:xfrm>
              <a:off x="10977441" y="2640628"/>
              <a:ext cx="3171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25C5835-6D15-AF04-A647-467DEC0A1455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10630906" y="3400537"/>
              <a:ext cx="6676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E56DCFC-A7F3-0B67-CF26-93E9F88E0A18}"/>
                </a:ext>
              </a:extLst>
            </p:cNvPr>
            <p:cNvCxnSpPr/>
            <p:nvPr/>
          </p:nvCxnSpPr>
          <p:spPr>
            <a:xfrm>
              <a:off x="10854098" y="2284785"/>
              <a:ext cx="0" cy="2128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C27684-B6FC-B285-AEDE-F001886641E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4098" y="2284785"/>
              <a:ext cx="91039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8F2A544-A50E-E2EB-05D2-CE7703F7FF0B}"/>
                </a:ext>
              </a:extLst>
            </p:cNvPr>
            <p:cNvCxnSpPr>
              <a:cxnSpLocks/>
            </p:cNvCxnSpPr>
            <p:nvPr/>
          </p:nvCxnSpPr>
          <p:spPr>
            <a:xfrm>
              <a:off x="11764490" y="2284785"/>
              <a:ext cx="0" cy="74717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9A7B192-4AD6-484D-AF5C-BF29F83A8AF8}"/>
                </a:ext>
              </a:extLst>
            </p:cNvPr>
            <p:cNvCxnSpPr/>
            <p:nvPr/>
          </p:nvCxnSpPr>
          <p:spPr>
            <a:xfrm flipH="1">
              <a:off x="11547170" y="3033234"/>
              <a:ext cx="22319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FE2F06B-66C7-21DA-2FBA-7655E2285233}"/>
                </a:ext>
              </a:extLst>
            </p:cNvPr>
            <p:cNvGrpSpPr/>
            <p:nvPr/>
          </p:nvGrpSpPr>
          <p:grpSpPr>
            <a:xfrm>
              <a:off x="10134643" y="2790282"/>
              <a:ext cx="235962" cy="406013"/>
              <a:chOff x="2683104" y="1612231"/>
              <a:chExt cx="322240" cy="489627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EB760B37-D559-2583-537F-534A5A11A72F}"/>
                  </a:ext>
                </a:extLst>
              </p:cNvPr>
              <p:cNvCxnSpPr/>
              <p:nvPr/>
            </p:nvCxnSpPr>
            <p:spPr>
              <a:xfrm flipV="1">
                <a:off x="2839453" y="1612231"/>
                <a:ext cx="0" cy="279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29A1A8D-8383-4DA5-03D5-4BE572B107CA}"/>
                  </a:ext>
                </a:extLst>
              </p:cNvPr>
              <p:cNvSpPr txBox="1"/>
              <p:nvPr/>
            </p:nvSpPr>
            <p:spPr>
              <a:xfrm>
                <a:off x="2683104" y="1842046"/>
                <a:ext cx="322240" cy="259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0408E6-1DE8-A034-A2C2-1D7961422BDE}"/>
                </a:ext>
              </a:extLst>
            </p:cNvPr>
            <p:cNvGrpSpPr/>
            <p:nvPr/>
          </p:nvGrpSpPr>
          <p:grpSpPr>
            <a:xfrm>
              <a:off x="10140087" y="3541873"/>
              <a:ext cx="235962" cy="406013"/>
              <a:chOff x="2690538" y="2518605"/>
              <a:chExt cx="322240" cy="48962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FA4F48B9-57CA-FAD1-3F9B-F771C246C53B}"/>
                  </a:ext>
                </a:extLst>
              </p:cNvPr>
              <p:cNvCxnSpPr/>
              <p:nvPr/>
            </p:nvCxnSpPr>
            <p:spPr>
              <a:xfrm flipV="1">
                <a:off x="2839454" y="2518605"/>
                <a:ext cx="0" cy="279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0DBCFA0-4F4F-35B9-6F50-53C44CA21D7B}"/>
                  </a:ext>
                </a:extLst>
              </p:cNvPr>
              <p:cNvSpPr txBox="1"/>
              <p:nvPr/>
            </p:nvSpPr>
            <p:spPr>
              <a:xfrm>
                <a:off x="2690538" y="2748420"/>
                <a:ext cx="322240" cy="259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1597390-E8FA-1326-18AE-BF25F17B7B56}"/>
                </a:ext>
              </a:extLst>
            </p:cNvPr>
            <p:cNvGrpSpPr/>
            <p:nvPr/>
          </p:nvGrpSpPr>
          <p:grpSpPr>
            <a:xfrm flipV="1">
              <a:off x="10365380" y="3616049"/>
              <a:ext cx="235962" cy="394743"/>
              <a:chOff x="2835504" y="3633529"/>
              <a:chExt cx="322240" cy="476036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0C6EF5C-3072-0E7F-1AA3-96793FFE0942}"/>
                  </a:ext>
                </a:extLst>
              </p:cNvPr>
              <p:cNvCxnSpPr/>
              <p:nvPr/>
            </p:nvCxnSpPr>
            <p:spPr>
              <a:xfrm flipV="1">
                <a:off x="2991853" y="3633529"/>
                <a:ext cx="0" cy="2797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4283397-AECB-3EDF-AC6B-6F9A9FBA9347}"/>
                  </a:ext>
                </a:extLst>
              </p:cNvPr>
              <p:cNvSpPr txBox="1"/>
              <p:nvPr/>
            </p:nvSpPr>
            <p:spPr>
              <a:xfrm>
                <a:off x="2835504" y="3849753"/>
                <a:ext cx="322240" cy="259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4C1443B-824F-6102-C671-98FA5D5CC7A6}"/>
                </a:ext>
              </a:extLst>
            </p:cNvPr>
            <p:cNvSpPr txBox="1"/>
            <p:nvPr/>
          </p:nvSpPr>
          <p:spPr>
            <a:xfrm>
              <a:off x="10272058" y="2533959"/>
              <a:ext cx="3722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Xreg</a:t>
              </a:r>
              <a:endParaRPr lang="en-US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9F52B93-09E4-7FC2-AB3F-28C42A13BA5C}"/>
                </a:ext>
              </a:extLst>
            </p:cNvPr>
            <p:cNvSpPr txBox="1"/>
            <p:nvPr/>
          </p:nvSpPr>
          <p:spPr>
            <a:xfrm>
              <a:off x="10097330" y="3296815"/>
              <a:ext cx="3690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Yreg</a:t>
              </a:r>
              <a:endParaRPr lang="en-US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A0FE4A-BF7A-8F38-C136-6B90CEF9AC2C}"/>
                </a:ext>
              </a:extLst>
            </p:cNvPr>
            <p:cNvSpPr txBox="1"/>
            <p:nvPr/>
          </p:nvSpPr>
          <p:spPr>
            <a:xfrm>
              <a:off x="10251727" y="4056356"/>
              <a:ext cx="38824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Qreg</a:t>
              </a:r>
              <a:endParaRPr lang="en-US" sz="800" dirty="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F45AB9-8E8C-55E7-132F-1F8B45A8DFD1}"/>
                </a:ext>
              </a:extLst>
            </p:cNvPr>
            <p:cNvGrpSpPr/>
            <p:nvPr/>
          </p:nvGrpSpPr>
          <p:grpSpPr>
            <a:xfrm>
              <a:off x="11294611" y="2497626"/>
              <a:ext cx="265508" cy="1067150"/>
              <a:chOff x="4997115" y="1259306"/>
              <a:chExt cx="362589" cy="1286919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E2E9BAF-8752-4359-3BD6-6294DF877694}"/>
                  </a:ext>
                </a:extLst>
              </p:cNvPr>
              <p:cNvSpPr/>
              <p:nvPr/>
            </p:nvSpPr>
            <p:spPr>
              <a:xfrm rot="16200000">
                <a:off x="4530118" y="1726303"/>
                <a:ext cx="1286919" cy="352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D715E7D-DD6B-65CF-A585-6CAB654B8CC1}"/>
                  </a:ext>
                </a:extLst>
              </p:cNvPr>
              <p:cNvSpPr txBox="1"/>
              <p:nvPr/>
            </p:nvSpPr>
            <p:spPr>
              <a:xfrm>
                <a:off x="5002438" y="1594950"/>
                <a:ext cx="357266" cy="556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+</a:t>
                </a:r>
              </a:p>
              <a:p>
                <a:r>
                  <a:rPr lang="en-US" sz="1200" dirty="0"/>
                  <a:t>-</a:t>
                </a:r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697BADA-4201-EE9E-1223-C03E54E774E7}"/>
                </a:ext>
              </a:extLst>
            </p:cNvPr>
            <p:cNvSpPr/>
            <p:nvPr/>
          </p:nvSpPr>
          <p:spPr>
            <a:xfrm>
              <a:off x="9849854" y="2185315"/>
              <a:ext cx="2021299" cy="22262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12D331-EE6A-1099-DF56-CA8D99E84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528" y="2283656"/>
              <a:ext cx="0" cy="2214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BB4845-E72A-D184-E578-21CBADCB8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6245" y="2285599"/>
              <a:ext cx="234042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60D1EFE-FA15-1928-4ABE-F4B58296AF74}"/>
                </a:ext>
              </a:extLst>
            </p:cNvPr>
            <p:cNvSpPr txBox="1"/>
            <p:nvPr/>
          </p:nvSpPr>
          <p:spPr>
            <a:xfrm>
              <a:off x="9931764" y="2176929"/>
              <a:ext cx="33534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Key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115E66D-D5AC-1556-2330-E57ED2BB9F78}"/>
                </a:ext>
              </a:extLst>
            </p:cNvPr>
            <p:cNvSpPr txBox="1"/>
            <p:nvPr/>
          </p:nvSpPr>
          <p:spPr>
            <a:xfrm>
              <a:off x="11068216" y="4170947"/>
              <a:ext cx="80663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Basic Traffic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36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467853</TotalTime>
  <Words>6363</Words>
  <Application>Microsoft Office PowerPoint</Application>
  <PresentationFormat>Widescreen</PresentationFormat>
  <Paragraphs>2587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TTL 4-Banger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Cass Blodgett</cp:lastModifiedBy>
  <cp:revision>412</cp:revision>
  <cp:lastPrinted>2025-09-27T22:20:21Z</cp:lastPrinted>
  <dcterms:created xsi:type="dcterms:W3CDTF">2023-07-03T14:32:47Z</dcterms:created>
  <dcterms:modified xsi:type="dcterms:W3CDTF">2025-10-26T16:11:38Z</dcterms:modified>
</cp:coreProperties>
</file>