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892BA-04BD-4865-96D3-3D178E684CF0}" v="1" dt="2024-04-11T13:34:25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a, Sphelele" userId="8d336450-c6cc-4c32-a99e-1da61fcfdda1" providerId="ADAL" clId="{59B892BA-04BD-4865-96D3-3D178E684CF0}"/>
    <pc:docChg chg="undo custSel addSld modSld">
      <pc:chgData name="Gama, Sphelele" userId="8d336450-c6cc-4c32-a99e-1da61fcfdda1" providerId="ADAL" clId="{59B892BA-04BD-4865-96D3-3D178E684CF0}" dt="2024-04-14T12:21:36.009" v="26" actId="13926"/>
      <pc:docMkLst>
        <pc:docMk/>
      </pc:docMkLst>
      <pc:sldChg chg="modSp mod">
        <pc:chgData name="Gama, Sphelele" userId="8d336450-c6cc-4c32-a99e-1da61fcfdda1" providerId="ADAL" clId="{59B892BA-04BD-4865-96D3-3D178E684CF0}" dt="2024-04-14T12:21:36.009" v="26" actId="13926"/>
        <pc:sldMkLst>
          <pc:docMk/>
          <pc:sldMk cId="1684213423" sldId="257"/>
        </pc:sldMkLst>
        <pc:spChg chg="mod">
          <ac:chgData name="Gama, Sphelele" userId="8d336450-c6cc-4c32-a99e-1da61fcfdda1" providerId="ADAL" clId="{59B892BA-04BD-4865-96D3-3D178E684CF0}" dt="2024-04-14T12:21:36.009" v="26" actId="13926"/>
          <ac:spMkLst>
            <pc:docMk/>
            <pc:sldMk cId="1684213423" sldId="257"/>
            <ac:spMk id="3" creationId="{863A8F70-02CE-4A8A-9073-145521D228FC}"/>
          </ac:spMkLst>
        </pc:spChg>
      </pc:sldChg>
      <pc:sldChg chg="modSp add mod">
        <pc:chgData name="Gama, Sphelele" userId="8d336450-c6cc-4c32-a99e-1da61fcfdda1" providerId="ADAL" clId="{59B892BA-04BD-4865-96D3-3D178E684CF0}" dt="2024-04-12T06:47:53.692" v="24" actId="14100"/>
        <pc:sldMkLst>
          <pc:docMk/>
          <pc:sldMk cId="2691883412" sldId="258"/>
        </pc:sldMkLst>
        <pc:spChg chg="mod">
          <ac:chgData name="Gama, Sphelele" userId="8d336450-c6cc-4c32-a99e-1da61fcfdda1" providerId="ADAL" clId="{59B892BA-04BD-4865-96D3-3D178E684CF0}" dt="2024-04-12T06:47:53.692" v="24" actId="14100"/>
          <ac:spMkLst>
            <pc:docMk/>
            <pc:sldMk cId="2691883412" sldId="258"/>
            <ac:spMk id="2" creationId="{364FF6CF-1B8B-40B2-941F-C19BDB96DBC0}"/>
          </ac:spMkLst>
        </pc:spChg>
        <pc:spChg chg="mod">
          <ac:chgData name="Gama, Sphelele" userId="8d336450-c6cc-4c32-a99e-1da61fcfdda1" providerId="ADAL" clId="{59B892BA-04BD-4865-96D3-3D178E684CF0}" dt="2024-04-11T13:35:23.932" v="23" actId="114"/>
          <ac:spMkLst>
            <pc:docMk/>
            <pc:sldMk cId="2691883412" sldId="258"/>
            <ac:spMk id="3" creationId="{863A8F70-02CE-4A8A-9073-145521D228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visualize data that will help readers understand how </a:t>
            </a:r>
            <a:r>
              <a:rPr lang="en-US" dirty="0">
                <a:highlight>
                  <a:srgbClr val="FFFF00"/>
                </a:highlight>
              </a:rPr>
              <a:t>countries have performed historically </a:t>
            </a:r>
            <a:r>
              <a:rPr lang="en-US" dirty="0"/>
              <a:t>in the </a:t>
            </a:r>
            <a:r>
              <a:rPr lang="en-US" dirty="0">
                <a:highlight>
                  <a:srgbClr val="FFFF00"/>
                </a:highlight>
              </a:rPr>
              <a:t>summer</a:t>
            </a:r>
            <a:r>
              <a:rPr lang="en-US" dirty="0"/>
              <a:t>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ZA" b="1" i="0" dirty="0">
                <a:solidFill>
                  <a:srgbClr val="6E6E6E"/>
                </a:solidFill>
                <a:effectLst/>
              </a:rPr>
              <a:t>Goal of the Project</a:t>
            </a:r>
            <a:r>
              <a:rPr lang="en-ZA" b="0" i="0" dirty="0">
                <a:solidFill>
                  <a:srgbClr val="6E6E6E"/>
                </a:solidFill>
                <a:effectLst/>
              </a:rPr>
              <a:t>: To develop an Interactive dashboard to visualize how countries performed historically in the summer Olympic Games and show details of the competitors.</a:t>
            </a:r>
          </a:p>
          <a:p>
            <a:pPr algn="l"/>
            <a:r>
              <a:rPr lang="en-ZA" b="0" i="0" dirty="0">
                <a:solidFill>
                  <a:srgbClr val="6E6E6E"/>
                </a:solidFill>
                <a:effectLst/>
              </a:rPr>
              <a:t>Process:</a:t>
            </a:r>
          </a:p>
          <a:p>
            <a:pPr algn="l">
              <a:buFont typeface="+mj-lt"/>
              <a:buAutoNum type="arabicPeriod"/>
            </a:pPr>
            <a:r>
              <a:rPr lang="en-ZA" b="0" i="0" dirty="0">
                <a:solidFill>
                  <a:srgbClr val="6E6E6E"/>
                </a:solidFill>
                <a:effectLst/>
              </a:rPr>
              <a:t>A collective dataset including various season like winter, summer etc.</a:t>
            </a:r>
          </a:p>
          <a:p>
            <a:pPr algn="l">
              <a:buFont typeface="+mj-lt"/>
              <a:buAutoNum type="arabicPeriod"/>
            </a:pPr>
            <a:r>
              <a:rPr lang="en-ZA" b="0" i="0" dirty="0">
                <a:solidFill>
                  <a:srgbClr val="6E6E6E"/>
                </a:solidFill>
                <a:effectLst/>
              </a:rPr>
              <a:t>The following was the data column header; </a:t>
            </a:r>
            <a:r>
              <a:rPr lang="en-ZA" b="0" i="1" dirty="0">
                <a:solidFill>
                  <a:srgbClr val="6E6E6E"/>
                </a:solidFill>
                <a:effectLst/>
              </a:rPr>
              <a:t>Id, Name, Sex, Age, Height, Weight, Team, NOC, Games, Years, Season, City, Sports, Event, Medal</a:t>
            </a:r>
            <a:r>
              <a:rPr lang="en-ZA" b="0" i="0" dirty="0">
                <a:solidFill>
                  <a:srgbClr val="6E6E6E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ZA" b="0" i="0" dirty="0">
                <a:solidFill>
                  <a:srgbClr val="6E6E6E"/>
                </a:solidFill>
                <a:effectLst/>
              </a:rPr>
              <a:t>Data Cleaning was done using SQL Management Studio , some query;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Only 'Summer' season was select from the data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Age group was created from the Age</a:t>
            </a:r>
          </a:p>
          <a:p>
            <a:pPr algn="l">
              <a:buFont typeface="+mj-lt"/>
              <a:buAutoNum type="arabicPeriod" startAt="4"/>
            </a:pPr>
            <a:r>
              <a:rPr lang="en-ZA" b="0" i="0" dirty="0">
                <a:solidFill>
                  <a:srgbClr val="6E6E6E"/>
                </a:solidFill>
                <a:effectLst/>
              </a:rPr>
              <a:t>The clean data was transformed for visualization in PowerBI. New measure was created;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Total count of Medal and Total count of Country was created to aid in visualization of the dashboard.</a:t>
            </a:r>
          </a:p>
          <a:p>
            <a:pPr algn="l">
              <a:buFont typeface="+mj-lt"/>
              <a:buAutoNum type="arabicPeriod" startAt="5"/>
            </a:pPr>
            <a:r>
              <a:rPr lang="en-ZA" b="0" i="0" dirty="0">
                <a:solidFill>
                  <a:srgbClr val="6E6E6E"/>
                </a:solidFill>
                <a:effectLst/>
              </a:rPr>
              <a:t>A Final Interactive Dashboard was developed from the data showing;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Historical performance by Countries base on medal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Detail view of Competitors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Total number of Medals per Sports</a:t>
            </a:r>
          </a:p>
          <a:p>
            <a:pPr lvl="1"/>
            <a:r>
              <a:rPr lang="en-ZA" b="0" i="0" dirty="0">
                <a:solidFill>
                  <a:srgbClr val="6E6E6E"/>
                </a:solidFill>
                <a:effectLst/>
              </a:rPr>
              <a:t>Total medals</a:t>
            </a:r>
          </a:p>
        </p:txBody>
      </p:sp>
    </p:spTree>
    <p:extLst>
      <p:ext uri="{BB962C8B-B14F-4D97-AF65-F5344CB8AC3E}">
        <p14:creationId xmlns:p14="http://schemas.microsoft.com/office/powerpoint/2010/main" val="26918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264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Olympic Games Analysis</vt:lpstr>
      <vt:lpstr>Business Problem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Ali Ahmad</dc:creator>
  <cp:lastModifiedBy>Gama, Sphelele</cp:lastModifiedBy>
  <cp:revision>2</cp:revision>
  <dcterms:created xsi:type="dcterms:W3CDTF">2021-08-15T07:54:51Z</dcterms:created>
  <dcterms:modified xsi:type="dcterms:W3CDTF">2024-04-14T12:21:45Z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2024-04-11T13:31:57Z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20024978-d4c5-4a33-adf5-7af01b3fbaa9</vt:lpwstr>
  </property>
  <property fmtid="{D5CDD505-2E9C-101B-9397-08002B2CF9AE}" pid="8" name="MSIP_Label_ea60d57e-af5b-4752-ac57-3e4f28ca11dc_ContentBits">
    <vt:lpwstr>0</vt:lpwstr>
  </property>
</Properties>
</file>