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MediaWiki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Integration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95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Media-WordPress verification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Useful to evaluate how it is achieved</a:t>
            </a:r>
          </a:p>
          <a:p>
            <a:r>
              <a:rPr lang="en-ZA" dirty="0" err="1"/>
              <a:t>Wikiful</a:t>
            </a:r>
            <a:r>
              <a:rPr lang="en-ZA" dirty="0"/>
              <a:t> </a:t>
            </a:r>
            <a:r>
              <a:rPr lang="en-ZA" dirty="0" smtClean="0"/>
              <a:t>MediaWiki Bridge</a:t>
            </a:r>
          </a:p>
          <a:p>
            <a:r>
              <a:rPr lang="en-ZA" dirty="0"/>
              <a:t>Wiki </a:t>
            </a:r>
            <a:r>
              <a:rPr lang="en-ZA" dirty="0" smtClean="0"/>
              <a:t>Embed</a:t>
            </a:r>
          </a:p>
          <a:p>
            <a:r>
              <a:rPr lang="en-ZA" dirty="0" smtClean="0"/>
              <a:t>Data formatting and reformatting</a:t>
            </a:r>
          </a:p>
          <a:p>
            <a:r>
              <a:rPr lang="en-ZA" dirty="0" smtClean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2966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Single Sign-On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phpBB</a:t>
            </a:r>
            <a:endParaRPr lang="en-ZA" dirty="0" smtClean="0"/>
          </a:p>
          <a:p>
            <a:pPr lvl="1"/>
            <a:r>
              <a:rPr lang="en-ZA" dirty="0" smtClean="0"/>
              <a:t>Internet forum package</a:t>
            </a:r>
          </a:p>
          <a:p>
            <a:pPr lvl="1"/>
            <a:r>
              <a:rPr lang="en-ZA" dirty="0" smtClean="0"/>
              <a:t>User Authentication</a:t>
            </a:r>
          </a:p>
          <a:p>
            <a:pPr lvl="1"/>
            <a:r>
              <a:rPr lang="en-ZA" dirty="0" smtClean="0"/>
              <a:t>Database Support</a:t>
            </a:r>
          </a:p>
          <a:p>
            <a:pPr lvl="1"/>
            <a:r>
              <a:rPr lang="en-ZA" dirty="0" smtClean="0"/>
              <a:t>Concerns</a:t>
            </a:r>
          </a:p>
          <a:p>
            <a:pPr lvl="2"/>
            <a:r>
              <a:rPr lang="en-ZA" dirty="0" smtClean="0"/>
              <a:t>Usernames</a:t>
            </a:r>
          </a:p>
          <a:p>
            <a:pPr lvl="2"/>
            <a:r>
              <a:rPr lang="en-ZA" dirty="0" smtClean="0"/>
              <a:t>Database Sharing</a:t>
            </a:r>
          </a:p>
          <a:p>
            <a:pPr lvl="2"/>
            <a:r>
              <a:rPr lang="en-ZA" dirty="0" smtClean="0"/>
              <a:t>Inactive users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894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Single Sign-On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SimpleSAMLphp</a:t>
            </a:r>
            <a:endParaRPr lang="en-ZA" dirty="0" smtClean="0"/>
          </a:p>
          <a:p>
            <a:r>
              <a:rPr lang="en-ZA" dirty="0" smtClean="0"/>
              <a:t>Identity Provider</a:t>
            </a:r>
          </a:p>
          <a:p>
            <a:pPr lvl="1"/>
            <a:r>
              <a:rPr lang="en-ZA" dirty="0" smtClean="0"/>
              <a:t>Facebook</a:t>
            </a:r>
          </a:p>
          <a:p>
            <a:pPr lvl="1"/>
            <a:r>
              <a:rPr lang="en-ZA" dirty="0" smtClean="0"/>
              <a:t>LinkedIn</a:t>
            </a:r>
          </a:p>
          <a:p>
            <a:pPr lvl="1"/>
            <a:r>
              <a:rPr lang="en-ZA" dirty="0" smtClean="0"/>
              <a:t>Itself</a:t>
            </a:r>
          </a:p>
          <a:p>
            <a:pPr lvl="1"/>
            <a:r>
              <a:rPr lang="en-ZA" dirty="0" smtClean="0"/>
              <a:t>Provides functional API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938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Benefits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Decoupling achieved (Very flexible)</a:t>
            </a:r>
          </a:p>
          <a:p>
            <a:r>
              <a:rPr lang="en-ZA" dirty="0" smtClean="0"/>
              <a:t>“</a:t>
            </a:r>
            <a:r>
              <a:rPr lang="en-ZA" dirty="0"/>
              <a:t>MediaWiki has been chosen because it proves its effectiveness in both small enterprise projects and high-loaded public websites</a:t>
            </a:r>
            <a:r>
              <a:rPr lang="en-ZA" dirty="0" smtClean="0"/>
              <a:t>.” –</a:t>
            </a:r>
            <a:r>
              <a:rPr lang="en-ZA" dirty="0" err="1" smtClean="0"/>
              <a:t>WikiVote</a:t>
            </a:r>
            <a:r>
              <a:rPr lang="en-ZA" dirty="0" smtClean="0"/>
              <a:t> (Russian Company)</a:t>
            </a:r>
          </a:p>
          <a:p>
            <a:pPr lvl="1"/>
            <a:r>
              <a:rPr lang="en-ZA" dirty="0" smtClean="0"/>
              <a:t>So it’s Scalable</a:t>
            </a:r>
            <a:endParaRPr lang="en-ZA" dirty="0"/>
          </a:p>
          <a:p>
            <a:r>
              <a:rPr lang="en-ZA" dirty="0" smtClean="0"/>
              <a:t>“For </a:t>
            </a:r>
            <a:r>
              <a:rPr lang="en-ZA" dirty="0"/>
              <a:t>all that, in average, only one employee supports and improves it on a full-time basis</a:t>
            </a:r>
            <a:r>
              <a:rPr lang="en-ZA" dirty="0" smtClean="0"/>
              <a:t>.” – CUSTIS (Development Software) Rep</a:t>
            </a:r>
          </a:p>
          <a:p>
            <a:pPr lvl="1"/>
            <a:r>
              <a:rPr lang="en-ZA" dirty="0" smtClean="0"/>
              <a:t>So it’s Maintainable</a:t>
            </a:r>
          </a:p>
        </p:txBody>
      </p:sp>
    </p:spTree>
    <p:extLst>
      <p:ext uri="{BB962C8B-B14F-4D97-AF65-F5344CB8AC3E}">
        <p14:creationId xmlns:p14="http://schemas.microsoft.com/office/powerpoint/2010/main" val="54430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Criticism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Tedious installation of technologies</a:t>
            </a:r>
          </a:p>
          <a:p>
            <a:r>
              <a:rPr lang="en-ZA" dirty="0" smtClean="0"/>
              <a:t>Compatibility</a:t>
            </a:r>
          </a:p>
          <a:p>
            <a:r>
              <a:rPr lang="en-ZA" dirty="0" smtClean="0"/>
              <a:t>Troubleshooting</a:t>
            </a:r>
          </a:p>
          <a:p>
            <a:r>
              <a:rPr lang="en-ZA" dirty="0" smtClean="0"/>
              <a:t>Security </a:t>
            </a:r>
            <a:r>
              <a:rPr lang="en-ZA" smtClean="0"/>
              <a:t>requires attention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34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dirty="0" smtClean="0"/>
              <a:t>Questions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420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124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MediaWiki</vt:lpstr>
      <vt:lpstr>Media-WordPress verification</vt:lpstr>
      <vt:lpstr>Single Sign-On</vt:lpstr>
      <vt:lpstr>Single Sign-On</vt:lpstr>
      <vt:lpstr>Benefits</vt:lpstr>
      <vt:lpstr>Criticism</vt:lpstr>
      <vt:lpstr>   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MediaWiki</dc:title>
  <dc:creator>Dozo</dc:creator>
  <cp:lastModifiedBy>Dozo</cp:lastModifiedBy>
  <cp:revision>6</cp:revision>
  <dcterms:created xsi:type="dcterms:W3CDTF">2015-07-01T06:00:47Z</dcterms:created>
  <dcterms:modified xsi:type="dcterms:W3CDTF">2015-07-01T07:32:51Z</dcterms:modified>
</cp:coreProperties>
</file>