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5400" b="1" dirty="0"/>
              <a:t>Project: Figbook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3600" dirty="0" smtClean="0"/>
              <a:t>Client</a:t>
            </a:r>
            <a:r>
              <a:rPr lang="en-GB" sz="3600" dirty="0"/>
              <a:t>: Figtory </a:t>
            </a:r>
            <a:r>
              <a:rPr lang="en-GB" sz="3600" dirty="0" smtClean="0"/>
              <a:t>Animation</a:t>
            </a:r>
            <a:br>
              <a:rPr lang="en-GB" sz="36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4000" dirty="0"/>
              <a:t>Team: Creativate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2558" y="4545636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Armand </a:t>
            </a:r>
            <a:r>
              <a:rPr lang="en-GB" dirty="0" smtClean="0"/>
              <a:t>Pieterse			12167844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Kgomotso Sito </a:t>
            </a:r>
            <a:r>
              <a:rPr lang="en-GB" dirty="0" smtClean="0"/>
              <a:t>			12243273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Jimmy Peleha </a:t>
            </a:r>
            <a:r>
              <a:rPr lang="en-GB" dirty="0" smtClean="0"/>
              <a:t>			12230830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Sphelele Malo </a:t>
            </a:r>
            <a:r>
              <a:rPr lang="en-GB" dirty="0" smtClean="0"/>
              <a:t>			12247040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Ndivhuwo Nthambeleni </a:t>
            </a:r>
            <a:r>
              <a:rPr lang="en-GB" dirty="0" smtClean="0"/>
              <a:t>		10001183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4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6747" y="191085"/>
            <a:ext cx="10026316" cy="61436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Book Publishing Life Cycle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4" y="805447"/>
            <a:ext cx="6557044" cy="5336866"/>
          </a:xfrm>
        </p:spPr>
      </p:pic>
    </p:spTree>
    <p:extLst>
      <p:ext uri="{BB962C8B-B14F-4D97-AF65-F5344CB8AC3E}">
        <p14:creationId xmlns:p14="http://schemas.microsoft.com/office/powerpoint/2010/main" val="27174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Project Scope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The </a:t>
            </a:r>
            <a:r>
              <a:rPr lang="en-GB" sz="3200" dirty="0"/>
              <a:t>core of this project is </a:t>
            </a:r>
            <a:r>
              <a:rPr lang="en-GB" sz="3200" dirty="0" smtClean="0"/>
              <a:t>to </a:t>
            </a:r>
            <a:r>
              <a:rPr lang="en-GB" sz="3200" dirty="0"/>
              <a:t>allow </a:t>
            </a:r>
            <a:r>
              <a:rPr lang="en-GB" sz="32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multiple </a:t>
            </a:r>
            <a:r>
              <a:rPr lang="en-GB" sz="3200" dirty="0"/>
              <a:t>authors to work on a book concurrently. </a:t>
            </a:r>
            <a:endParaRPr lang="en-GB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smooth </a:t>
            </a:r>
            <a:r>
              <a:rPr lang="en-GB" sz="3200" dirty="0"/>
              <a:t>communication between </a:t>
            </a:r>
            <a:r>
              <a:rPr lang="en-GB" sz="3200" dirty="0" smtClean="0"/>
              <a:t>different </a:t>
            </a:r>
            <a:r>
              <a:rPr lang="en-GB" sz="3200" dirty="0"/>
              <a:t>user roles at the different </a:t>
            </a:r>
            <a:r>
              <a:rPr lang="en-GB" sz="3200" dirty="0" smtClean="0"/>
              <a:t>phases </a:t>
            </a:r>
            <a:r>
              <a:rPr lang="en-GB" sz="3200" dirty="0"/>
              <a:t>of </a:t>
            </a:r>
            <a:r>
              <a:rPr lang="en-GB" sz="3200" dirty="0" smtClean="0"/>
              <a:t>the books </a:t>
            </a:r>
            <a:r>
              <a:rPr lang="en-GB" sz="3200" dirty="0"/>
              <a:t>life </a:t>
            </a:r>
            <a:r>
              <a:rPr lang="en-GB" sz="3200" dirty="0" smtClean="0"/>
              <a:t>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the </a:t>
            </a:r>
            <a:r>
              <a:rPr lang="en-GB" sz="3200" dirty="0"/>
              <a:t>authors to work on and see their project go from its infancy to </a:t>
            </a:r>
            <a:r>
              <a:rPr lang="en-GB" sz="3200" dirty="0" smtClean="0"/>
              <a:t>the design </a:t>
            </a:r>
            <a:r>
              <a:rPr lang="en-GB" sz="3200" dirty="0"/>
              <a:t>and </a:t>
            </a:r>
            <a:r>
              <a:rPr lang="en-GB" sz="3200" dirty="0" smtClean="0"/>
              <a:t>finally </a:t>
            </a:r>
            <a:r>
              <a:rPr lang="en-GB" sz="3200" dirty="0"/>
              <a:t>publishing phase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537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9" y="144379"/>
            <a:ext cx="10138131" cy="6196263"/>
          </a:xfrm>
        </p:spPr>
      </p:pic>
    </p:spTree>
    <p:extLst>
      <p:ext uri="{BB962C8B-B14F-4D97-AF65-F5344CB8AC3E}">
        <p14:creationId xmlns:p14="http://schemas.microsoft.com/office/powerpoint/2010/main" val="26025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Project Modules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4000" dirty="0" smtClean="0"/>
              <a:t>Authentication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dirty="0"/>
              <a:t>Manuscript </a:t>
            </a:r>
            <a:r>
              <a:rPr lang="en-GB" sz="4000" dirty="0" smtClean="0"/>
              <a:t>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dirty="0"/>
              <a:t>Communication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dirty="0" smtClean="0"/>
              <a:t>Reporting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dirty="0" smtClean="0"/>
              <a:t>Production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8518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 smtClean="0"/>
              <a:t>Thank you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5400" dirty="0" smtClean="0"/>
          </a:p>
          <a:p>
            <a:pPr algn="ctr"/>
            <a:r>
              <a:rPr lang="en-GB" sz="6600" b="1" smtClean="0"/>
              <a:t>Questions</a:t>
            </a:r>
            <a:r>
              <a:rPr lang="en-GB" sz="6600" dirty="0" smtClean="0"/>
              <a:t>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7187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82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Project: Figbook  Client: Figtory Animation  Team: Creativate </vt:lpstr>
      <vt:lpstr>Book Publishing Life Cycle</vt:lpstr>
      <vt:lpstr>Project Scope</vt:lpstr>
      <vt:lpstr>PowerPoint Presentation</vt:lpstr>
      <vt:lpstr>Project Modules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Figbook  Client: Figtory Animation  Team: Creativate</dc:title>
  <dc:creator>user</dc:creator>
  <cp:lastModifiedBy>user</cp:lastModifiedBy>
  <cp:revision>6</cp:revision>
  <dcterms:created xsi:type="dcterms:W3CDTF">2015-05-27T13:30:28Z</dcterms:created>
  <dcterms:modified xsi:type="dcterms:W3CDTF">2015-05-29T13:13:50Z</dcterms:modified>
</cp:coreProperties>
</file>