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0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713B94-C161-4E17-B2E3-738683C1798F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316AD6A-A32A-4C93-909C-026F1A0DB6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wiki.org/wiki/Manual:$wgMaxImageArea" TargetMode="External"/><Relationship Id="rId2" Type="http://schemas.openxmlformats.org/officeDocument/2006/relationships/hyperlink" Target="https://www.mediawiki.org/wiki/Manual:$wgImageMagickConvertComman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MediaWiki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REPORT : </a:t>
            </a:r>
            <a:r>
              <a:rPr lang="en-US" dirty="0" err="1" smtClean="0"/>
              <a:t>MediaWiki</a:t>
            </a:r>
            <a:r>
              <a:rPr lang="en-US" dirty="0" smtClean="0"/>
              <a:t> Skins and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Aspects: </a:t>
            </a:r>
            <a:r>
              <a:rPr lang="en-US" dirty="0" smtClean="0"/>
              <a:t>To </a:t>
            </a:r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Downloading</a:t>
            </a:r>
          </a:p>
          <a:p>
            <a:pPr lvl="1"/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Enabling</a:t>
            </a:r>
          </a:p>
          <a:p>
            <a:pPr lvl="1"/>
            <a:r>
              <a:rPr lang="en-US" dirty="0" err="1" smtClean="0"/>
              <a:t>LocalSettings.php</a:t>
            </a:r>
            <a:endParaRPr lang="en-US" dirty="0" smtClean="0"/>
          </a:p>
          <a:p>
            <a:r>
              <a:rPr lang="en-US" dirty="0" smtClean="0"/>
              <a:t>Suppressing skins without installing</a:t>
            </a:r>
          </a:p>
          <a:p>
            <a:r>
              <a:rPr lang="en-US" dirty="0" smtClean="0"/>
              <a:t>User CSS modification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User:Username</a:t>
            </a:r>
            <a:r>
              <a:rPr lang="en-US" dirty="0" smtClean="0"/>
              <a:t>/style.css”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 smtClean="0"/>
              <a:t>BootstrapSkin</a:t>
            </a:r>
            <a:endParaRPr lang="en-US" b="1" dirty="0" smtClean="0"/>
          </a:p>
          <a:p>
            <a:pPr lvl="1"/>
            <a:r>
              <a:rPr lang="en-US" b="1" dirty="0"/>
              <a:t>Typography </a:t>
            </a:r>
            <a:endParaRPr lang="en-US" b="1" dirty="0" smtClean="0"/>
          </a:p>
          <a:p>
            <a:pPr lvl="2"/>
            <a:r>
              <a:rPr lang="en-US" dirty="0"/>
              <a:t>Buttons</a:t>
            </a:r>
          </a:p>
          <a:p>
            <a:pPr lvl="2"/>
            <a:r>
              <a:rPr lang="en-US" dirty="0" smtClean="0"/>
              <a:t>Social buttons</a:t>
            </a:r>
          </a:p>
          <a:p>
            <a:pPr lvl="2"/>
            <a:r>
              <a:rPr lang="en-US" dirty="0" err="1" smtClean="0"/>
              <a:t>BootStrap</a:t>
            </a:r>
            <a:r>
              <a:rPr lang="en-US" dirty="0" smtClean="0"/>
              <a:t> </a:t>
            </a:r>
            <a:r>
              <a:rPr lang="en-US" dirty="0"/>
              <a:t>Prettify</a:t>
            </a:r>
          </a:p>
          <a:p>
            <a:pPr lvl="2"/>
            <a:r>
              <a:rPr lang="en-US" dirty="0" smtClean="0"/>
              <a:t>And more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Suppressing </a:t>
            </a:r>
            <a:r>
              <a:rPr lang="en-US" dirty="0"/>
              <a:t>skins without installing</a:t>
            </a:r>
          </a:p>
          <a:p>
            <a:pPr lvl="1"/>
            <a:r>
              <a:rPr lang="en-US" dirty="0"/>
              <a:t>User CSS </a:t>
            </a:r>
            <a:r>
              <a:rPr lang="en-US" dirty="0" smtClean="0"/>
              <a:t>modification</a:t>
            </a:r>
            <a:endParaRPr lang="en-US" dirty="0"/>
          </a:p>
          <a:p>
            <a:pPr lvl="1"/>
            <a:r>
              <a:rPr lang="en-US" b="1" dirty="0" smtClean="0"/>
              <a:t>No </a:t>
            </a:r>
            <a:r>
              <a:rPr lang="en-US" b="1" dirty="0"/>
              <a:t>raw html input is </a:t>
            </a:r>
            <a:r>
              <a:rPr lang="en-US" b="1" dirty="0" smtClean="0"/>
              <a:t>required (formatting)</a:t>
            </a:r>
            <a:endParaRPr lang="en-US" b="1" dirty="0" smtClean="0"/>
          </a:p>
          <a:p>
            <a:pPr lvl="2"/>
            <a:r>
              <a:rPr lang="en-US" dirty="0" err="1" smtClean="0"/>
              <a:t>Div</a:t>
            </a:r>
            <a:endParaRPr lang="en-US" dirty="0" smtClean="0"/>
          </a:p>
          <a:p>
            <a:pPr lvl="2"/>
            <a:r>
              <a:rPr lang="en-US" dirty="0" smtClean="0"/>
              <a:t>Span and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err="1" smtClean="0"/>
              <a:t>ul</a:t>
            </a:r>
            <a:r>
              <a:rPr lang="en-US" dirty="0"/>
              <a:t> </a:t>
            </a:r>
            <a:r>
              <a:rPr lang="en-US" dirty="0" smtClean="0"/>
              <a:t>tags</a:t>
            </a:r>
          </a:p>
          <a:p>
            <a:pPr lvl="3"/>
            <a:r>
              <a:rPr lang="en-US" sz="1100" b="1" dirty="0" smtClean="0"/>
              <a:t>Should you wish to use them: </a:t>
            </a:r>
            <a:r>
              <a:rPr lang="en-US" sz="1100" dirty="0"/>
              <a:t>&lt;</a:t>
            </a:r>
            <a:r>
              <a:rPr lang="en-US" sz="1100" dirty="0" err="1"/>
              <a:t>htmltag</a:t>
            </a:r>
            <a:r>
              <a:rPr lang="en-US" sz="1100" dirty="0"/>
              <a:t>&gt;</a:t>
            </a:r>
            <a:endParaRPr lang="en-US" sz="1100" b="1" dirty="0" smtClean="0"/>
          </a:p>
          <a:p>
            <a:pPr marL="731520" lvl="2" indent="0">
              <a:buNone/>
            </a:pPr>
            <a:endParaRPr lang="en-US" b="1" dirty="0" smtClean="0"/>
          </a:p>
        </p:txBody>
      </p:sp>
      <p:pic>
        <p:nvPicPr>
          <p:cNvPr id="2050" name="Picture 2" descr="C:\Users\Khomcy\Desktop\mediawiki-change-theme-6-gmwfreeblue-skin-previe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85800"/>
            <a:ext cx="4237464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Resources </a:t>
            </a:r>
            <a:r>
              <a:rPr lang="en-US" dirty="0"/>
              <a:t>to support many of them, and have no real process for adding (or removing) skins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nstalling </a:t>
            </a:r>
            <a:r>
              <a:rPr lang="en-US" dirty="0"/>
              <a:t>a new skin, like a new extension, requires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skins have very deep integration or shared/semi-shared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pic>
        <p:nvPicPr>
          <p:cNvPr id="3074" name="Picture 2" descr="C:\Users\Khomcy\Desktop\uabvector-1.18.1-t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91000"/>
            <a:ext cx="4800600" cy="235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3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/>
              <a:t>You see a Blank </a:t>
            </a:r>
            <a:r>
              <a:rPr lang="en-US" b="1" dirty="0" smtClean="0"/>
              <a:t>Page</a:t>
            </a:r>
          </a:p>
          <a:p>
            <a:pPr marL="731520" lvl="2" indent="0">
              <a:buNone/>
            </a:pPr>
            <a:r>
              <a:rPr lang="en-US" dirty="0" err="1"/>
              <a:t>error_reporting</a:t>
            </a:r>
            <a:r>
              <a:rPr lang="en-US" dirty="0"/>
              <a:t>( </a:t>
            </a:r>
            <a:r>
              <a:rPr lang="en-US" b="1" dirty="0"/>
              <a:t>E_ALL</a:t>
            </a:r>
            <a:r>
              <a:rPr lang="en-US" dirty="0"/>
              <a:t> );</a:t>
            </a:r>
          </a:p>
          <a:p>
            <a:pPr marL="731520" lvl="2" indent="0">
              <a:buNone/>
            </a:pPr>
            <a:r>
              <a:rPr lang="en-US" dirty="0" err="1"/>
              <a:t>ini_set</a:t>
            </a:r>
            <a:r>
              <a:rPr lang="en-US" dirty="0"/>
              <a:t>( '</a:t>
            </a:r>
            <a:r>
              <a:rPr lang="en-US" dirty="0" err="1"/>
              <a:t>display_errors</a:t>
            </a:r>
            <a:r>
              <a:rPr lang="en-US" dirty="0"/>
              <a:t>', 1 </a:t>
            </a:r>
            <a:r>
              <a:rPr lang="en-US" dirty="0" smtClean="0"/>
              <a:t>);</a:t>
            </a:r>
            <a:endParaRPr lang="en-US" b="1" dirty="0" smtClean="0"/>
          </a:p>
          <a:p>
            <a:pPr lvl="1"/>
            <a:r>
              <a:rPr lang="en-US" b="1" dirty="0"/>
              <a:t>Image Thumbnails not working and/or </a:t>
            </a:r>
            <a:r>
              <a:rPr lang="en-US" b="1" dirty="0" smtClean="0"/>
              <a:t>appearing </a:t>
            </a:r>
          </a:p>
          <a:p>
            <a:pPr marL="731520" lvl="2" indent="0">
              <a:buNone/>
            </a:pPr>
            <a:r>
              <a:rPr lang="en-US" dirty="0" smtClean="0"/>
              <a:t>ensure</a:t>
            </a:r>
            <a:r>
              <a:rPr lang="en-US" b="1" dirty="0" smtClean="0"/>
              <a:t> </a:t>
            </a:r>
            <a:r>
              <a:rPr lang="en-US" dirty="0" smtClean="0">
                <a:hlinkClick r:id="rId2" tooltip="Manual:$wgImageMagickConvertCommand"/>
              </a:rPr>
              <a:t>$</a:t>
            </a:r>
            <a:r>
              <a:rPr lang="en-US" dirty="0" err="1" smtClean="0">
                <a:hlinkClick r:id="rId2" tooltip="Manual:$wgImageMagickConvertCommand"/>
              </a:rPr>
              <a:t>wgImageMagickConvertCommand</a:t>
            </a:r>
            <a:r>
              <a:rPr lang="en-US" dirty="0"/>
              <a:t> </a:t>
            </a:r>
            <a:r>
              <a:rPr lang="en-US" dirty="0" smtClean="0"/>
              <a:t>variable is valid</a:t>
            </a:r>
          </a:p>
          <a:p>
            <a:pPr lvl="1"/>
            <a:r>
              <a:rPr lang="en-US" b="1" i="1" dirty="0" smtClean="0"/>
              <a:t>JPEG </a:t>
            </a:r>
          </a:p>
          <a:p>
            <a:pPr marL="731520" lvl="2" indent="0">
              <a:buNone/>
            </a:pPr>
            <a:r>
              <a:rPr lang="en-US" dirty="0" smtClean="0"/>
              <a:t>change</a:t>
            </a:r>
            <a:r>
              <a:rPr lang="en-US" b="1" i="1" dirty="0" smtClean="0"/>
              <a:t> </a:t>
            </a:r>
            <a:r>
              <a:rPr lang="en-US" dirty="0" smtClean="0">
                <a:hlinkClick r:id="rId3" tooltip="Manual:$wgMaxImageArea"/>
              </a:rPr>
              <a:t>$</a:t>
            </a:r>
            <a:r>
              <a:rPr lang="en-US" dirty="0" err="1" smtClean="0">
                <a:hlinkClick r:id="rId3" tooltip="Manual:$wgMaxImageArea"/>
              </a:rPr>
              <a:t>wgMaxImageArea</a:t>
            </a:r>
            <a:r>
              <a:rPr lang="en-US" dirty="0"/>
              <a:t> 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dirty="0" smtClean="0"/>
              <a:t>And more, refer to https</a:t>
            </a:r>
            <a:r>
              <a:rPr lang="en-US" dirty="0"/>
              <a:t>://www.mediawiki.org/wiki/Manual:Errors_and_symptoms</a:t>
            </a:r>
          </a:p>
        </p:txBody>
      </p:sp>
    </p:spTree>
    <p:extLst>
      <p:ext uri="{BB962C8B-B14F-4D97-AF65-F5344CB8AC3E}">
        <p14:creationId xmlns:p14="http://schemas.microsoft.com/office/powerpoint/2010/main" val="2358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Thank you…</a:t>
            </a:r>
          </a:p>
          <a:p>
            <a:pPr marL="0" indent="0" algn="ctr">
              <a:buNone/>
            </a:pPr>
            <a:r>
              <a:rPr lang="en-US" sz="3200" dirty="0" smtClean="0"/>
              <a:t> 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93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</TotalTime>
  <Words>107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MediaWiki</vt:lpstr>
      <vt:lpstr>Key Aspects: To Get Started</vt:lpstr>
      <vt:lpstr>Advantages</vt:lpstr>
      <vt:lpstr>Disadvantages</vt:lpstr>
      <vt:lpstr>Problems and Countermeasures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MediaWiki</dc:title>
  <dc:creator>Khomcy</dc:creator>
  <cp:lastModifiedBy>Khomcy</cp:lastModifiedBy>
  <cp:revision>7</cp:revision>
  <dcterms:created xsi:type="dcterms:W3CDTF">2015-07-01T05:40:18Z</dcterms:created>
  <dcterms:modified xsi:type="dcterms:W3CDTF">2015-07-01T07:54:40Z</dcterms:modified>
</cp:coreProperties>
</file>