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0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7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5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2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7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1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6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5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6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9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8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489131" cy="3566160"/>
          </a:xfrm>
        </p:spPr>
        <p:txBody>
          <a:bodyPr/>
          <a:lstStyle/>
          <a:p>
            <a:r>
              <a:rPr lang="en-GB" dirty="0" smtClean="0"/>
              <a:t>Wikimedia Single Sign 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Spike by </a:t>
            </a:r>
            <a:r>
              <a:rPr lang="en-GB" dirty="0" err="1" smtClean="0"/>
              <a:t>Ndivhuwo</a:t>
            </a:r>
            <a:r>
              <a:rPr lang="en-GB" dirty="0" smtClean="0"/>
              <a:t> </a:t>
            </a:r>
            <a:r>
              <a:rPr lang="en-GB" dirty="0" err="1" smtClean="0"/>
              <a:t>Nthambeleni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4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SSO?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mechanism of access control that can be applied on multiple related, but independent software systems.</a:t>
            </a:r>
          </a:p>
          <a:p>
            <a:r>
              <a:rPr lang="en-GB" dirty="0" smtClean="0"/>
              <a:t>Single Sign-On allows a user to use one username and password to access all the necessary systems within their scope.</a:t>
            </a:r>
          </a:p>
        </p:txBody>
      </p:sp>
    </p:spTree>
    <p:extLst>
      <p:ext uri="{BB962C8B-B14F-4D97-AF65-F5344CB8AC3E}">
        <p14:creationId xmlns:p14="http://schemas.microsoft.com/office/powerpoint/2010/main" val="4256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SSO on Wikimedia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Wikimedia uses extensions to address SSO</a:t>
            </a:r>
          </a:p>
          <a:p>
            <a:r>
              <a:rPr lang="en-GB" dirty="0"/>
              <a:t>Extension: </a:t>
            </a:r>
            <a:r>
              <a:rPr lang="en-GB" dirty="0" err="1" smtClean="0"/>
              <a:t>MultiAuthPlugin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This extension manages all authentication </a:t>
            </a:r>
            <a:r>
              <a:rPr lang="en-GB" dirty="0" smtClean="0"/>
              <a:t>scenarios.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Criticism: This extension is not necessary for small scale </a:t>
            </a:r>
            <a:r>
              <a:rPr lang="en-GB" dirty="0" smtClean="0"/>
              <a:t>applications.</a:t>
            </a:r>
            <a:endParaRPr lang="en-GB" dirty="0"/>
          </a:p>
          <a:p>
            <a:pPr lvl="0"/>
            <a:r>
              <a:rPr lang="en-GB" dirty="0"/>
              <a:t>Extension: </a:t>
            </a:r>
            <a:r>
              <a:rPr lang="en-GB" dirty="0" err="1"/>
              <a:t>Phpbb</a:t>
            </a:r>
            <a:r>
              <a:rPr lang="en-GB" dirty="0"/>
              <a:t> Single Sing On</a:t>
            </a:r>
          </a:p>
          <a:p>
            <a:pPr marL="0" indent="0">
              <a:buNone/>
            </a:pPr>
            <a:r>
              <a:rPr lang="en-GB" dirty="0" smtClean="0"/>
              <a:t> - </a:t>
            </a:r>
            <a:r>
              <a:rPr lang="en-GB" dirty="0"/>
              <a:t>This extension uses </a:t>
            </a:r>
            <a:r>
              <a:rPr lang="en-GB" dirty="0" err="1"/>
              <a:t>phpBB</a:t>
            </a:r>
            <a:r>
              <a:rPr lang="en-GB" dirty="0"/>
              <a:t> sessions to address single sign </a:t>
            </a:r>
            <a:r>
              <a:rPr lang="en-GB" dirty="0" smtClean="0"/>
              <a:t>on.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Criticism: This extension is a little bit hard to configure.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69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SSO on Wikimedia       </a:t>
            </a:r>
            <a:r>
              <a:rPr lang="en-GB" dirty="0" smtClean="0"/>
              <a:t>             continued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Extension: </a:t>
            </a:r>
            <a:r>
              <a:rPr lang="en-GB" dirty="0" err="1"/>
              <a:t>CentralAuth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- </a:t>
            </a:r>
            <a:r>
              <a:rPr lang="en-GB" dirty="0"/>
              <a:t>Allows global accounts shared between projects.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Criticism: A loss of availability of the system can result in denial of access to all systems unified under the SSO.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9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general criticisms of 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As single sign-on can provide access to many resources/systems at once using a single credential. This may be misused in case the credentials are available with other person</a:t>
            </a:r>
            <a:r>
              <a:rPr lang="en-GB" dirty="0" smtClean="0"/>
              <a:t>.</a:t>
            </a:r>
          </a:p>
          <a:p>
            <a:r>
              <a:rPr lang="en-GB" dirty="0"/>
              <a:t>A loss of availability of the system can result in denial of access to all systems unified under the SSO.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Conclusion</a:t>
            </a:r>
          </a:p>
          <a:p>
            <a:pPr>
              <a:buFontTx/>
              <a:buChar char="-"/>
            </a:pPr>
            <a:r>
              <a:rPr lang="en-GB" sz="2000" dirty="0" smtClean="0"/>
              <a:t>SSO </a:t>
            </a:r>
            <a:r>
              <a:rPr lang="en-GB" sz="2000" dirty="0"/>
              <a:t>in Wikimedia is important to have a centralized point of login for easy access to systems, however there are always security risks and costs that need to be considered</a:t>
            </a:r>
            <a:r>
              <a:rPr lang="en-GB" sz="2000" dirty="0" smtClean="0"/>
              <a:t>.</a:t>
            </a:r>
          </a:p>
          <a:p>
            <a:pPr>
              <a:buFontTx/>
              <a:buChar char="-"/>
            </a:pPr>
            <a:r>
              <a:rPr lang="en-GB" sz="2000" dirty="0"/>
              <a:t>The best SSO to use on the Wikimedia platform would be the </a:t>
            </a:r>
            <a:r>
              <a:rPr lang="en-GB" sz="2000" dirty="0" err="1"/>
              <a:t>MultiAuthPlugin</a:t>
            </a:r>
            <a:r>
              <a:rPr lang="en-GB" sz="2000" dirty="0"/>
              <a:t> because it incorporates the other SSO plugins and one would only have to choose which to use. </a:t>
            </a:r>
          </a:p>
          <a:p>
            <a:pPr>
              <a:buFontTx/>
              <a:buChar char="-"/>
            </a:pPr>
            <a:endParaRPr lang="en-GB" sz="2000" dirty="0"/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4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247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Wikimedia Single Sign On</vt:lpstr>
      <vt:lpstr>What is SSO?</vt:lpstr>
      <vt:lpstr>SSO on Wikimedia</vt:lpstr>
      <vt:lpstr>SSO on Wikimedia                    continued…</vt:lpstr>
      <vt:lpstr>Some general criticisms of SSO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Wikimedia Single Sign On</dc:title>
  <dc:creator>user</dc:creator>
  <cp:lastModifiedBy>user</cp:lastModifiedBy>
  <cp:revision>4</cp:revision>
  <dcterms:created xsi:type="dcterms:W3CDTF">2015-07-01T06:13:12Z</dcterms:created>
  <dcterms:modified xsi:type="dcterms:W3CDTF">2015-07-01T08:03:30Z</dcterms:modified>
</cp:coreProperties>
</file>