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Figbook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Creativate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3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What’s done and integrated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 smtClean="0"/>
              <a:t>Registration.</a:t>
            </a:r>
          </a:p>
          <a:p>
            <a:r>
              <a:rPr lang="en-ZA" sz="2400" dirty="0" smtClean="0"/>
              <a:t>Login.</a:t>
            </a:r>
          </a:p>
          <a:p>
            <a:r>
              <a:rPr lang="en-ZA" sz="2400" dirty="0" smtClean="0"/>
              <a:t>View profile.</a:t>
            </a:r>
          </a:p>
          <a:p>
            <a:r>
              <a:rPr lang="en-ZA" sz="2400" dirty="0" smtClean="0"/>
              <a:t>Edit/update profile</a:t>
            </a:r>
            <a:r>
              <a:rPr lang="en-ZA" dirty="0" smtClean="0"/>
              <a:t>.</a:t>
            </a:r>
          </a:p>
          <a:p>
            <a:r>
              <a:rPr lang="en-ZA" sz="2400" dirty="0" smtClean="0"/>
              <a:t>Information persisted to using wiki API’s.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6080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What’s in progress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Delete account. </a:t>
            </a:r>
          </a:p>
          <a:p>
            <a:r>
              <a:rPr lang="en-ZA" sz="2400" dirty="0" smtClean="0"/>
              <a:t>Suspend account.</a:t>
            </a:r>
          </a:p>
          <a:p>
            <a:r>
              <a:rPr lang="en-ZA" sz="2400" dirty="0" smtClean="0"/>
              <a:t>Creating/writing a page.</a:t>
            </a:r>
          </a:p>
          <a:p>
            <a:r>
              <a:rPr lang="en-ZA" sz="2400" dirty="0" smtClean="0"/>
              <a:t>Creating a book.</a:t>
            </a:r>
          </a:p>
          <a:p>
            <a:r>
              <a:rPr lang="en-ZA" sz="2400" dirty="0" smtClean="0"/>
              <a:t>Exporting to pdf.</a:t>
            </a:r>
          </a:p>
          <a:p>
            <a:pPr marL="0" indent="0">
              <a:buNone/>
            </a:pPr>
            <a:endParaRPr lang="en-ZA" sz="2400" dirty="0" smtClean="0"/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1059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 progress continues…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Testing(unit tests and integration tests).</a:t>
            </a:r>
          </a:p>
          <a:p>
            <a:r>
              <a:rPr lang="en-ZA" sz="2400" dirty="0" smtClean="0"/>
              <a:t>Documentation on working functionality (user manual).</a:t>
            </a:r>
          </a:p>
          <a:p>
            <a:r>
              <a:rPr lang="en-ZA" sz="2400" dirty="0" smtClean="0"/>
              <a:t>Research on how to use/integrate extensions into our system.</a:t>
            </a:r>
          </a:p>
          <a:p>
            <a:endParaRPr lang="en-ZA" sz="2400" dirty="0" smtClean="0"/>
          </a:p>
          <a:p>
            <a:endParaRPr lang="en-ZA" sz="2400" dirty="0" smtClean="0"/>
          </a:p>
          <a:p>
            <a:pPr marL="0" indent="0">
              <a:buNone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81631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6986">
            <a:off x="1933998" y="2294396"/>
            <a:ext cx="9785776" cy="2058662"/>
          </a:xfrm>
        </p:spPr>
        <p:txBody>
          <a:bodyPr/>
          <a:lstStyle/>
          <a:p>
            <a:r>
              <a:rPr lang="en-ZA" sz="5400" dirty="0" smtClean="0"/>
              <a:t>Now for some working </a:t>
            </a:r>
            <a:r>
              <a:rPr lang="en-ZA" sz="6000" dirty="0" smtClean="0"/>
              <a:t>functionality</a:t>
            </a:r>
            <a:r>
              <a:rPr lang="en-ZA" sz="5400" dirty="0" smtClean="0"/>
              <a:t>…</a:t>
            </a:r>
            <a:endParaRPr lang="en-ZA" sz="5400" dirty="0"/>
          </a:p>
        </p:txBody>
      </p:sp>
    </p:spTree>
    <p:extLst>
      <p:ext uri="{BB962C8B-B14F-4D97-AF65-F5344CB8AC3E}">
        <p14:creationId xmlns:p14="http://schemas.microsoft.com/office/powerpoint/2010/main" val="155111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Figbook</vt:lpstr>
      <vt:lpstr>What’s done and integrated</vt:lpstr>
      <vt:lpstr>What’s in progress</vt:lpstr>
      <vt:lpstr>In progress continues…</vt:lpstr>
      <vt:lpstr>Now for some working functionality…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Figbook</dc:title>
  <dc:creator>ArmandWork</dc:creator>
  <cp:lastModifiedBy>ArmandWork</cp:lastModifiedBy>
  <cp:revision>12</cp:revision>
  <dcterms:created xsi:type="dcterms:W3CDTF">2015-07-14T11:17:39Z</dcterms:created>
  <dcterms:modified xsi:type="dcterms:W3CDTF">2015-07-14T11:34:55Z</dcterms:modified>
</cp:coreProperties>
</file>