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6D79-368A-4847-9714-D827BD236F47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ACFA-4D37-4AFE-A220-6F1848C27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5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26D79-368A-4847-9714-D827BD236F47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ACFA-4D37-4AFE-A220-6F1848C27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5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Architecture design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4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57"/>
    </mc:Choice>
    <mc:Fallback>
      <p:transition spd="slow" advTm="30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Security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2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19"/>
    </mc:Choice>
    <mc:Fallback>
      <p:transition spd="slow" advTm="73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Scalability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87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22"/>
    </mc:Choice>
    <mc:Fallback>
      <p:transition spd="slow" advTm="572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Usability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98"/>
    </mc:Choice>
    <mc:Fallback>
      <p:transition spd="slow" advTm="439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Reliability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72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39"/>
    </mc:Choice>
    <mc:Fallback>
      <p:transition spd="slow" advTm="793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Flexibility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9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43"/>
    </mc:Choice>
    <mc:Fallback>
      <p:transition spd="slow" advTm="744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Architecture design</vt:lpstr>
      <vt:lpstr>Security</vt:lpstr>
      <vt:lpstr>Scalability</vt:lpstr>
      <vt:lpstr>Usability</vt:lpstr>
      <vt:lpstr>Reliability</vt:lpstr>
      <vt:lpstr>Flexibility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design</dc:title>
  <dc:creator>user</dc:creator>
  <cp:lastModifiedBy>user</cp:lastModifiedBy>
  <cp:revision>1</cp:revision>
  <dcterms:created xsi:type="dcterms:W3CDTF">2015-10-29T08:17:35Z</dcterms:created>
  <dcterms:modified xsi:type="dcterms:W3CDTF">2015-10-29T08:17:36Z</dcterms:modified>
</cp:coreProperties>
</file>