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60" r:id="rId4"/>
    <p:sldId id="262" r:id="rId5"/>
    <p:sldId id="259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5"/>
    <p:restoredTop sz="97565"/>
  </p:normalViewPr>
  <p:slideViewPr>
    <p:cSldViewPr snapToGrid="0">
      <p:cViewPr varScale="1">
        <p:scale>
          <a:sx n="128" d="100"/>
          <a:sy n="128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1:47:25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24575,'97'-1'0,"-1"1"0,0 0 0,0-1 0,1 1 0,-1 0 0,0-1 0,1 1 0,-1-1 0,0 1 0,0 0 0,1-1 0,-1 1 0,0-1 0,0 1 0,1 0 0,-1-1 0,0 1 0,0 0 0,1-1 0,9 1 0,-9 0 0,-6 0 0,-5-1 0,-1 1 0,0 0 0,4 0 0,5 0 0,7 0 0,10-1-379,-34 1 1,4 0 0,4 0 0,4-1 0,4 1 0,3 0 0,3-1 0,3 1 0,1 0 0,2-1 0,2 1 0,0 0-1,1-1 1,-1 1 0,1 0 0,-1-1 0,-1 1 0,-2 0 0,-2-1 0,-2 1 0,-2 0 0,-4-1 0,-3 1 0,-4 0-1,-4 0 1,-5 0 242,35 0 1,-8-1-1,-5 1 1,-4 0-1,-3 0 1,-3 1 0,-1-1-1,-1 0 1,0 0-1,2 0 1,3 0-37,0 0 0,0 0 0,0-1 1,0 1-1,-1 0 0,1 0 0,-1 0 1,-1 0-1,0 0 0,-1 0 0,-1 1 172,12-1 0,-1 1 0,-1 0 0,0-1 0,-1 2 0,-1-1 0,-1 0 0,-1 1 0,-1 1 7,2 0 0,-2 0 0,0 0 0,-1 1 1,-1 0-1,-1 1 0,-1 1 0,0 0-7,3 2 0,0 0 0,-1 2 0,-1-1 0,-1 2 0,-1 1 0,-1 0-215,7 2 1,-2 2-1,-1 1 1,-1 0 0,0 1-1,0 0 215,-1 0 0,0 1 0,0 0 0,-1 1 0,0-1 0,-2 0 356,11 2 0,-1 1 0,-1-1 0,-1 0 0,-1-2-356,-6-1 0,0-1 0,-1 0 0,-1-2 0,-1 0 644,13 1 1,-1-1 0,-2-1 0,-1-2-645,-9-2 0,-2-1 0,-1-1 0,-1-1 803,17 0 0,-1-1 1,-3-2-804,-11 0 0,-2-2 0,-3 0 0,-7 0 0,-1-2 0,-3 2 1365,20-1 0,-5 2-1365,-12-1 0,-5 0 1203,-9 0 1,-4-1-1204,31 3 1678,-16-2-1678,-12 1 857,-1 2-857,22 2 0,-25-1 0,6 0 0,17 1 0,4 1 0,5-1 0,2 0 0,-3-2 0,-3 0 0,-11-3 0,-6-2 0,24-7 0,-30-5 0,-25-1 0,-15 5 0,-7 5 0,-4 4 0,-3 3 0,-2 1 0,0 0 0,0-3 0,0-4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1:47:44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24575,'0'57'0,"0"12"0,0 16 0,0-16 0,0 6 0,0 7 0,0 4-1405,0-10 1,0 5 0,0 3 0,0 4-1,0 1 1,0 3 1404,0-9 0,0 3 0,0 2 0,0 2 0,0 2 0,0 0 0,0 2 0,0-1-351,0-1 1,0 1-1,0 1 1,0 1-1,0 1 1,0 0-1,0 0 1,0 0-1,0 0 351,0 1 0,0 0 0,0 0 0,0 0 0,0 0 0,0 0 0,0 0 0,0 0 0,0-1 0,0-3 0,0 0 0,0 1 0,0-1 0,0 0 0,0-1 0,0-1 0,0-1 0,0-2 16,0 12 1,0 0-1,0-2 1,0-2-1,0-1 1,0-2-1,0-2-16,0 1 0,0-2 0,0-1 0,0-3 0,0-1 0,1-2-128,-1 4 1,1-1 0,0-3-1,0-3 1,0-3 127,1 22 0,0-6 0,0-5 847,0-14 0,1-3 1,-1-3-848,1 11 0,0-4 2366,-1-12 1,-2-2-2367,1-2 0,0-1 1690,-1 2 0,0-1-1690,0-2 0,0 0 724,0-1 0,0 0-724,-1-1 0,0 1 0,-1-2 0,0 0 0,-1 0 0,-1 1 0,0 2 0,0 1 0,0 0 0,1 0 0,0 0 0,0 0 0,2-3 0,0-1 0,-1 42 0,1-16 0,-3-8 0,0-9 0,-1-8 0,0-8 0,0-10 0,-1-5 0,0 3 0,1 7 0,0 10 0,2 3 0,1-4 0,2-10 0,0-14 0,0-10 0,0-8 0,0-4 0,-1-1 0,0 2 0,-1 1 0,0 1 0,0-4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1:47:46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24575,'0'68'0,"0"14"0,0 19 0,0-19 0,0 9 0,0 6 0,0 2-1324,0-6 1,0 4-1,0 2 1,0 2-1,0 1 1324,0-8 0,0 1 0,0 1 0,0 1 0,0 1 0,0-1-381,0-10 0,0 1 0,0 0 0,0 0 0,0 0 0,0 2 1,0-1 380,0 4 0,0 0 0,0 0 0,0 1 0,0 1 0,0 1 0,0 0-184,0-6 0,0 2 0,0 0 0,0 1 1,0 0-1,0 0 0,0 0 0,0-1 184,0 0 0,0 0 0,0 0 0,0 0 0,0-1 0,0 0 0,0 0 0,0-2 0,0 9 0,1-1 0,-1 0 0,0-1 0,0-1 0,0-1 0,-1-3-213,1 4 1,0-1 0,-1-2 0,1-1 0,-1-3 0,1-2 212,-1 2 0,0-3 0,0-2 0,0-3 0,0-2 368,0 5 0,-1-4 0,1-2 0,-1-4-368,0 6 0,1-4 0,-1-5 1459,0 14 0,0-5-1459,0-8 0,-2 0 2175,-2 2 1,-1 1-2176,-2 11 0,-1 1 0,-2 0 0,0-1 1295,1-5 0,0-3-1295,3-15 0,0-5 697,0 24-697,4-14 0,1-8 0,-2 4 0,-4 4 0,-2 0 0,-2-6 0,2-8 0,1-6 0,0 6 0,-3 8 0,-2 5 0,0 1 0,2-15 0,4-14 0,3-15 0,1-8 0,1 8 0,1 3 0,0-7 0,2-3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1:47:4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0 24575,'0'38'0,"0"57"0,-1-29 0,1 11 0,-2 8-1502,1-11 0,-1 5 0,0 5 0,0 4 0,-1 3 1502,0-8 0,0 4 0,-1 3 0,0 3 0,0 1 0,-1 3 0,0 1-460,1-8 0,-1 2 0,0 3 1,0 1-1,-1 1 0,1 1 1,-1 1-1,1 1 0,-1 0 460,1-11 0,0 1 0,0 1 0,0 0 0,0 2 0,0-1 0,0 1 0,0 0 0,0 0 0,0-1 0,0 0 0,0 0 0,0-1 0,1 1 0,-1 0 0,0-1 0,0 1 0,1-1 0,-1 0 0,1 0 0,0-1 0,0 0 0,1 5 0,-1 0 0,0-1 0,1 0 0,0 0 0,0 0 0,0-2 0,0 1 0,1-2 0,0 0-67,0 2 0,0 0 0,0-1 0,1-1 0,-1 0 0,1-1 0,0-1 0,0-1 0,1-1 67,-1 13 0,0-2 0,0-1 0,1-1 0,0-1 0,0-1 0,-1-2-187,1 6 1,0-1-1,1-2 1,-1-1-1,0-2 1,-1-3 186,1 3 0,-1-3 0,0-2 0,0-3 0,0-2 335,-1 4 1,0-3 0,-1-2-1,0-3-335,-1 13 0,-2-3 0,0-1 1304,0-9 0,-1-1 0,0-1-1304,0-7 0,1-2 0,-1-1 0,-3 28 0,0-4 2006,0-9 0,1-3-2006,0-8 0,0-1 1289,-1-7 0,1-1-1289,0-7 0,0 1 540,1 1 0,1-1-540,1 0 0,1 0 223,2-2 0,0 0-223,1 1 0,1-1 0,1 43 0,0-17 0,0-20 0,0-21 0,0-19 0,0-10 0,-2-6 0,1-3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1:47:52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24575,'20'0'0,"37"0"0,-5 0 0,8 0 0,29 0 0,10 0 0,-12 0 0,5 0 0,5 0-837,-12 0 0,4 0 0,2 0 0,3 0 837,-11 0 0,3 0 0,1 0 0,1 0 0,1 0-397,5 0 1,1 0-1,1 0 1,1 0 0,0 0 396,2 0 0,0 0 0,0 0 0,1 0 0,2 0-509,-13 0 1,2 0 0,0 0 0,1 0 0,0 0 0,2 0 508,4 0 0,1 0 0,1 0 0,0 0 0,1 0 0,-1 0 0,-14 0 0,0 0 0,0 0 0,0 0 0,1 0 0,0 0 0,0 0 0,2 0 0,0 0 0,1 0 0,0 0 0,0 0 0,0 0 0,-1 0 0,0 0 0,-1 0 0,0 0 0,0 0 0,0 0 0,0 0 0,-1 0 0,12 0 0,-1 0 0,0 0 0,0 0 0,-1 0 0,1 0 0,-1 1 0,1-1 0,-1 0 0,0 1 0,0 0 0,-3 1-293,-6 0 0,-1 0 0,0 1 0,-2 0 0,0 1 0,-1 1 293,9 1 0,0 0 0,-2 1 0,0 2 0,0 0 0,-2 1 0,0 1 0,-1 0 0,0 1 0,1 1 0,0 1 0,0 0 0,0 2 0,1-1 0,0 0 0,6 1 0,0 0 0,1 0 0,0 0 0,2 0-124,-12-3 0,0 1 0,1-1 1,0 0-1,1 0 0,1-1 124,4 0 0,1 0 0,0-1 0,1 0 0,1-1 0,-1-1 0,-11-1 0,0-1 0,1-1 0,0 0 0,0 0 0,0-1 0,0 0 0,0-1 0,0-1 0,1 0 0,0 0 0,-1-1 0,1 0 0,-1-2 0,1 0 0,1 0 0,-1-2 0,0 1 0,0-1 0,0-1 0,-1 1 0,13-1 0,-1-1 0,0 1 0,0-1 0,-1 0 0,0 0 0,-2 0 0,0 0 0,-1 1 0,0-1 0,-1 0 0,-2 1 75,10-1 1,-1 0 0,-1 1 0,-1 0-1,-3 0-75,-10 2 0,-1 0 0,-2 0 0,-1 1 0,-3 1 466,9 0 1,-3 0-1,-2 1 1,-3 1-467,10 2 0,-4 1 0,-2 1 617,-8 1 1,-3 2 0,-1 1-618,21 8 0,-3 1 1587,-8-1 1,-2 0-1588,-7-1 0,-1-1 1160,-9-3 1,-1-1-1161,-9-2 0,-3-1 1051,29 4-1051,-22-3 236,-18-5-236,-13-3 0,-10-2 0,-7 0 0,-4 3 0,-3 0 0,-1 3 0,0 2 0,0 3 0,0-3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1:47:54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24575,'18'0'0,"21"0"0,56 0 0,-26 0 0,8 0 0,-14 0 0,4 0 0,5 0-619,-1 0 0,5 0 0,2 0 0,1 0 619,5 0 0,1 0 0,2 0 0,3 0-474,-5 0 0,3 0 0,1 0 1,3 0-1,0 0 474,-9 0 0,2 0 0,2 0 0,-1 0 0,2 0 0,-1 0-492,1 0 1,1 0 0,0 0 0,0 0 0,1 0 0,2 0 491,5 0 0,2 0 0,1 0 0,0 0 0,0 0 0,1 0 0,-15 0 0,1 0 0,0 0 0,0 0 0,0 0 0,1 0 0,1 0-443,4 0 1,0 0 0,1 0 0,1 0 0,0 0-1,1 0 1,0 0 442,-8 0 0,0 0 0,1 0 0,0 0 0,1 0 0,0 0 0,0 0 0,1 0-253,3 1 1,1 0 0,1-1-1,-1 1 1,1 0 0,1 0-1,0 1 1,1-1 252,-8 1 0,1 0 0,1-1 0,0 1 0,0 1 0,0-1 0,1 0 0,0 1 0,0-1-141,2 1 1,1 0 0,0 0 0,0 0-1,0 0 1,1 1 0,-1-1 0,0 1 0,0-1 140,-1 1 0,-1-1 0,1 1 0,-1 0 0,0 0 0,1 0 0,-1-1 0,1 1 0,1-1 0,2 0 0,0 0 0,2 0 0,-1 0 0,0 0 0,1-1 0,-1 1 0,-1-1 0,-1 0 0,-4 0 0,0 0 0,-1-1 0,-1 1 0,1-1 0,-1 1 0,-1-1 0,1 0 0,-1 0-60,7 0 1,0 0 0,0 0 0,-1 0 0,0 0 0,-1 0 0,1 0 0,-1 0 59,-1 0 0,0 0 0,-1 0 0,1 0 0,-1 1 0,-1-1 0,-1 1 0,-1 0 51,3 0 0,-2 1 0,0-1 0,-2 1 0,0 1 0,0-1 0,0 1-51,11 2 0,1-1 0,-1 1 0,-1 1 0,-1 0 0,-1 1 196,-6 0 0,-2 0 0,0 1 1,-1 1-1,-2 0 0,-1 1-196,9 1 0,-1 2 0,-2 0 0,-1 0 0,-2 1 554,11 3 1,-2 1-1,-1 0 1,-3 0-555,-7 0 0,-1 0 0,-2 0 0,-1-1 0,-6 0 0,-2-1 0,-1 0 0,-1-1 918,17 4 0,-1-2 0,-3-1-918,-6-2 0,-1-1 0,-3-2 1522,20 0 0,-5-2-1522,-16-5 0,-4-2 1326,-13-2 1,-2 0-1327,37-1 1751,-10 0-1751,-7 0 688,-1 1-688,0 1 0,8 0 0,8-1 0,-40 0 0,1-2 0,6 1 0,1 0 0,3 1 0,1 0 0,1 0 0,0 0 0,-2 1 0,-2-1 0,-7 0 0,-3-1 0,24 0 0,-32 0 0,-23 0 0,-16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1:47:57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24575,'40'0'0,"53"0"0,-4 0 0,17 0 0,-27 0 0,7 0 0,5 0 0,4 0-1234,-18 0 1,4 0-1,2 0 1,2 0 0,1 0-1,2 0 1234,-3 0 0,2 0 0,2 0 0,0 0 0,2 0 0,0 0 0,0 0-374,4 0 1,1 0-1,0 0 1,1 0-1,1 0 1,0 0-1,0 0 374,-8 0 0,0 0 0,0 0 0,1 0 0,0 0 0,1 0 0,-1 0 0,0 0 0,1 0 0,0 0 0,0 0 0,0 0 0,1 0 0,-1 0 0,0 0 0,1 0 0,0 0 0,1 0 0,-1 0 0,1 0 0,0 0 0,0 0 0,0 0 0,1 0-205,2 0 0,1 0 1,1 0-1,0 0 0,-1 0 1,2 0-1,-1 0 0,0 0 205,-9 0 0,0 0 0,0 0 0,0 0 0,0-1 0,1 1 0,0 0 0,1 1 0,1-1-293,-5 1 1,2 0 0,-1-1-1,2 1 1,-1 1 0,1-1-1,1 0 1,0 1 0,0-1 0,0 1 292,3 0 0,2 0 0,-1 1 0,1-1 0,0 1 0,1 0 0,-1 0 0,1 0 0,0-1 0,0 1 0,-6 0 0,-1 0 0,1 0 0,1-1 0,-1 1 0,1 0 0,-1 0 0,0 0 0,-1 0 0,0 0 0,0 0 0,3 0 0,0 1 0,0-1 0,-1 1 0,0-1 0,-1 0 0,0 1 0,0-1 0,-2 0 0,0 0-35,3-1 0,0 1 1,-1 0-1,0-1 0,-2 1 1,0-1-1,0 0 1,-2 0-1,0 0 35,15 0 0,-1-1 0,-2 1 0,0-1 0,-2 0 0,-1 0 0,-1 1 99,3 0 1,-2 0 0,-2 0 0,-1 0 0,-1 0 0,0 1-100,-6 0 0,0-1 0,-1 1 0,-1 1 0,-2-1 0,-2 1 346,6 1 1,-3 0 0,-1 1 0,-2 0 0,-1 0-347,7 2 0,-2 1 0,-3 0 0,-3 0 1257,9 2 0,-3 0 1,-6-1-1258,17 4 0,-8-2 1877,-19-2 1,-6-1-1878,27 6 3003,-21-1-3003,-10 2 1762,2 0-1762,8 0 264,8-3-264,1-4 0,-4-5 0,-6-2 0,-10-2 0,-9 0 0,-7 0 0,-8 0 0,-7 1 0,-6 2 0,-8 0 0,-5-3 0,-6 0 0,-2-2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1:47:5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24575,'48'0'0,"32"0"0,-20 0 0,5 0 0,10 0 0,2 0 0,-5 0 0,-2 0 0,-7 0 0,-4 0 0,32 0 0,-25 0 0,-16 0 0,-11 0 0,-11 0 0,-9 0 0,-11 0 0,-4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1:48:05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24575,'14'0'0,"32"0"0,15 0 0,16 0 0,2 0 0,9 0 0,7 0-1275,-20 0 1,5 0 0,3 0 0,3 0 0,2 0 1274,-2 0 0,4 0 0,1 0 0,3 0 0,0 0 0,1 0-432,-6 0 1,1 0 0,1 0-1,0 0 1,2 0 0,0 0-1,1 0 432,-6 0 0,1 0 0,0 0 0,1 0 0,0 0 0,1 0 0,-1 0 0,1 0 0,1 0 0,1 0 0,0 0 0,0 0 0,0 0 0,0 0 0,0 0 0,-1 0 0,-1 0 0,0 0 0,-1 0 0,1 0 0,-1 0 0,0 0 0,0 0 0,0 0 0,-2 0 0,1 0 0,-1 0 0,0 0 0,0 0 0,0 0 0,-1 0 0,0 0 0,9 0 0,-1 0 0,1 0 0,-2 0 0,1 0 0,-1 0 0,0 0-113,-3 0 0,1 0 0,-1 0 0,-1 0 0,1 0 1,-1 0-1,0 0 113,-3 1 0,1 0 0,-1 0 0,0 0 0,0 0 0,-1 1 0,-1 0-274,8 1 1,0 0 0,-1 1 0,-1 0 0,0 1 0,-1 1 273,11 0 0,-1 2 0,-1 0 0,0 1 0,-2 1 82,-4 0 0,-2 2 0,0 0 1,-1 0-1,-1 1-82,-3-1 0,0 1 0,-2 0 0,0 0 0,0-1 0,-2 1 0,-1-1 0,0 0 0,-1 0 0,0-1 445,15 3 1,0-1 0,-2 0 0,0-2-446,-4-1 0,-1 0 0,0-2 0,-2 0 0,-3-1 0,-2-1 0,0-1 0,-1 1 710,19 0 0,-1 0 1,-2 0-711,-6-1 0,-2-1 0,-3 2 0,-12 0 0,-2 1 0,-3 0 1228,18 6 1,-6 2-1229,-13 1 0,-4 2 1159,-10 0 1,-3 1-1160,39 16 1756,-10-5-1756,-10-6 963,-9-5-963,-17-5 0,-11-2 0,-5-3 0,5-1 0,10-1 0,12-1 0,5-1 0,-2-2 0,-8-2 0,-10-1 0,-9-1 0,-6-2 0,-6-2 0,-2-2 0,-5-1 0,-4-1 0,-3-2 0,-3 0 0,-1 1 0,0 2 0,0 5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1:48:06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24575,'18'0'0,"36"0"0,3 0 0,10 0 0,-5 0 0,6 0 0,4 0-828,18 0 0,5 0 0,1 0 828,3 0 0,1 0 0,0 0 0,-2 0 0,-2 0 0,1 0 0,1 0 0,1 0 0,-2 0 0,-8 0 0,-1 0 0,1 0 0,1 0 0,1 0 0,1 0 0,3 0 0,2 0 0,-2 1 0,-5 0 0,-1 1 0,1 0 0,1 1 0,0 0 0,-2 1 83,-6 1 1,-1 0 0,-4 0-84,24 2 0,-5-1 0,-6-1 0,-3-2 267,-6-1 0,-1-1-267,2-1 0,0-2 0,3 0 0,-2-2 0,-3 0 0,-2-2 0,-8-1 0,-5-1 627,-12 0 0,-5-1-627,21-9 444,-24 1-444,-16 2 1,-12 3-1,-5 3 0,-3 3 0,-4 0 0,-2 0 0,-2-1 0,-2 2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1:48:11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24575,'-20'0'0,"-1"0"0,1 0 0,3 0 0,5 1 0,3 6 0,1 11 0,-1 15 0,1 13 0,2 5 0,2 1 0,2-4 0,2-5 0,2-7 0,3-5 0,4-5 0,4-6 0,3-3 0,4-3 0,3-3 0,6-2 0,5-2 0,6-2 0,5 0 0,3-1 0,2-2 0,0 0 0,-4-8 0,-6-8 0,-8-11 0,-8-11 0,-9-3 0,-8 1 0,-8 3 0,-8 6 0,-6 6 0,-4 5 0,0 5 0,1 4 0,2-3 0,2-1 0,3-1 0,0-4 0,0 0 0,2 2 0,0 1 0,1 3 0,1 3 0,-2 2 0,-2 4 0,-2 2 0,-1 1 0,1 1 0,0 0 0,-1-1 0,-1-4 0,-2-2 0,1-3 0,5 0 0,3 1 0,4 1 0,1 2 0,-1 1 0,-1 0 0,1 0 0,2 1 0,2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1:47:2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24575,'0'83'0,"0"0"0,0 7 0,0 10 0,0 9 0,0-19 0,0 6 0,0 4 0,0 4 0,0 4-1229,0-26 0,0 3 0,0 1 0,0 3 1,0 2-1,0 0 0,0 2 0,0 0 1169,0-1 0,0 1 1,0 2-1,0 0 0,0 2 1,0 0-1,0 1 1,0 1-1,0 0-203,0-4 0,0 1 0,0 0 0,0 2 0,0-1 0,0 2 0,0-1 0,0 0 0,0 0 0,0 0 263,0 1 0,0 0 0,0 1 0,0 0 0,0-1 0,0 1 0,0-1 0,0-1 0,0 0 0,0 0 0,0-6 0,0-1 0,0 1 0,0-2 0,1 1 0,-1-1 0,-1-1 0,1 1 0,0-2 0,-1 1-35,-1 4 0,1 1 0,0-1 1,-1-1-1,0 0 0,0-1 1,-1 0-1,1-1 0,-1-2 35,0 4 0,-1-1 0,1 0 0,-1-2 0,0 0 0,0-3 0,0-1 0,-1-2 0,0 11 0,0-3 0,0-1 0,-1-3 0,0-4 0,1-4 0,-2 11 0,-1-4 0,2-7 0,0-11 0,1-4 0,1-1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1:48:13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24575,'-29'0'0,"-4"0"0,-3 0 0,4 0 0,8 1 0,5 6 0,5 8 0,1 10 0,2 7 0,2 2 0,3-1 0,3-1 0,2-3 0,1-3 0,1 1 0,4-3 0,4-2 0,5-4 0,6-3 0,4-4 0,2-2 0,4-2 0,1-1 0,0-1 0,-1-1 0,-5-1 0,-2-2 0,-5-1 0,2 0 0,2 0 0,2 0 0,2-3 0,0-4 0,-2-6 0,-3-4 0,-2-2 0,-3-4 0,-2 0 0,-3 0 0,-4 2 0,-3 4 0,-3 1 0,-1 2 0,-2-1 0,-3 0 0,-3-1 0,-3 2 0,-1 1 0,-1 3 0,1 1 0,0 2 0,1 0 0,0 1 0,0 1 0,1 0 0,1 3 0,-1 0 0,0 1 0,1 0 0,0 0 0,4 0 0,1 0 0,0 1 0,1 0 0,-2 0 0,-4 0 0,-3 0 0,-1 0 0,2 0 0,4-1 0,3 0 0,1 0 0,0 0 0,-3 1 0,4 0 0,-2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1:48:1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24575,'0'38'0,"0"1"0,0 4 0,0-6 0,0-4 0,0-9 0,0-4 0,0-5 0,0-3 0,0 1 0,0-3 0,0 0 0,0-1 0,0 0 0,0 0 0,0-3 0,0-1 0,0-2 0,0-2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1:48:15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1:48:17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 24575,'12'0'0,"6"-1"0,4 0 0,4-1 0,-1 1 0,0 1 0,-2 0 0,-2 0 0,-4 1 0,-4 2 0,-3 5 0,-3 6 0,-3 7 0,-2 3 0,-2 1 0,0-3 0,0-5 0,0-3 0,0-4 0,0-1 0,-3 0 0,-5 4 0,-5 4 0,-4 4 0,-1 1 0,1-2 0,1-3 0,3-4 0,1-3 0,1-1 0,1 0 0,-2 1 0,0-1 0,-1 0 0,0 0 0,0 0 0,1-2 0,1-3 0,2 0 0,2-2 0,0-1 0,2 1 0,3 0 0,9-1 0,14-4 0,12-3 0,9-2 0,0-2 0,-4 4 0,-3 2 0,-1 2 0,2 0 0,1 1 0,-2-1 0,-1 2 0,-3 0 0,-3 0 0,-2 0 0,-1 0 0,-2 0 0,-3 0 0,-3 0 0,-5 0 0,-5 0 0,-4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1:48:2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24575,'28'0'0,"7"0"0,12 0 0,2 0 0,2 0 0,-3 0 0,-5 0 0,-3 0 0,-8 0 0,-6 1 0,-7 0 0,-7 2 0,-5 1 0,-4 1 0,-2 1 0,-1 2 0,0 0 0,0 0 0,-1 0 0,-6-1 0,-12 3 0,-15 8 0,-13 7 0,-3 5 0,8-2 0,11-7 0,13-6 0,7-6 0,2-2 0,-2 0 0,-6 3 0,-4 0 0,1 1 0,5-2 0,6-3 0,6-4 0,8-1 0,18-5 0,19-5 0,14-1 0,8-1 0,-11 5 0,-11 3 0,-11 3 0,-8 3 0,-5 3 0,-2 5 0,-4 2 0,-3 1 0,-4 0 0,-2 2 0,-3 1 0,0 3 0,0 2 0,0-1 0,-1-2 0,0-2 0,-3-3 0,-5-2 0,-7-1 0,-8-1 0,-5 1 0,-1-1 0,0 0 0,2-2 0,2 0 0,-2-3 0,-1-1 0,-1-1 0,2-3 0,6 0 0,6 0 0,8 0 0,4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1:48:26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24575,'-7'0'0,"-1"0"0,0 0 0,-3 0 0,-3 0 0,-6 0 0,-6 0 0,-2 0 0,0 2 0,4 2 0,5 5 0,2 3 0,4 1 0,3 0 0,3-2 0,3-3 0,2-2 0,2-2 0,0 0 0,0 0 0,0 3 0,0 1 0,0 0 0,0 3 0,0 0 0,0 0 0,0 0 0,2 1 0,2-1 0,3-1 0,5-2 0,2-3 0,3-3 0,1-1 0,2-1 0,-1 0 0,-2-1 0,-1-1 0,-2-1 0,0-1 0,0-1 0,0-2 0,-1 0 0,-2 0 0,-2 2 0,-3 1 0,-2-1 0,-2 0 0,0-4 0,3-2 0,1-3 0,1 0 0,-2 3 0,-2 2 0,-1 3 0,0 0 0,-1-1 0,2-3 0,1-2 0,-1 1 0,0 2 0,0 4 0,0 2 0,-1 4 0,1 8 0,1 10 0,0 11 0,3 7 0,1-1 0,-1-2 0,0-4 0,-2-5 0,-2-4 0,-2-3 0,0-2 0,-1-3 0,0-2 0,0-3 0,0-2 0,0 1 0,0 1 0,0 1 0,0-1 0,0 1 0,0 0 0,0-2 0,0-3 0,0 0 0,0 0 0,0 1 0,0 3 0,0 1 0,0-1 0,0-1 0,0-3 0,0-2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1:48:2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24575,'0'12'0,"0"5"0,0 9 0,0 5 0,0 3 0,0-5 0,0-5 0,0-3 0,0-2 0,0-2 0,0-2 0,0-3 0,0-2 0,0-3 0,0 1 0,0 0 0,1 0 0,1 0 0,-1 0 0,-1 0 0,0 0 0,0 3 0,0 1 0,0 1 0,1-1 0,0-1 0,2-1 0,0-1 0,-1 0 0,1 0 0,-3 1 0,1 1 0,-1 1 0,0 1 0,0-1 0,0-1 0,0-3 0,0-4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1:48:30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5 24575,'-3'-2'0,"-1"0"0,0 2 0,-3 6 0,-5 9 0,-3 11 0,-1 10 0,1 4 0,4-2 0,3-5 0,3-8 0,2-6 0,1-3 0,1-1 0,1 0 0,2 4 0,2-1 0,2 1 0,1-3 0,-1-4 0,1-3 0,1-1 0,3-2 0,5-1 0,5-2 0,3 0 0,-1-2 0,-1-1 0,-2-1 0,0-5 0,-1-7 0,-1-8 0,-3-8 0,-2-2 0,-4 0 0,-4 3 0,-3 3 0,-2 4 0,0 3 0,0 3 0,0 0 0,0 0 0,0 1 0,0 0 0,-2 1 0,-2 1 0,-1 1 0,-1 1 0,0 2 0,0 1 0,-3 2 0,-1 1 0,0 0 0,-2 1 0,2 1 0,0 0 0,0 1 0,1-1 0,0 1 0,0 1 0,1 0 0,3 0 0,1 0 0,0 0 0,-2 0 0,-3 0 0,-1-1 0,2 0 0,5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1:48:31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1:48:32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24575,'0'18'0,"0"1"0,0 2 0,0 1 0,0-1 0,0 0 0,0-1 0,0 1 0,0-3 0,0-3 0,0-1 0,0-2 0,0-2 0,0 0 0,0-1 0,0 1 0,0 1 0,0 1 0,0 2 0,0 0 0,0-2 0,0-1 0,-2 0 0,0 3 0,-1 0 0,0 2 0,2-3 0,-1-2 0,1-2 0,0-1 0,-1 0 0,0 0 0,1 0 0,0 1 0,-1-3 0,2-3 0,-1-2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1:47:29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24575,'0'94'0,"0"0"0,0-22 0,0 5 0,0 5 0,0 5 0,0-9 0,0 5 0,0 3 0,0 2 0,0 4 0,0 1-1229,0-7 0,0 2 0,0 2 0,0 2 1,0 1-1,0 2 0,0 1 0,0 0 1145,0-1 1,0 2 0,0 0 0,0 2-1,0 1 1,0 1 0,0 0 0,0 1 0,0 0-147,0-13 1,0 1 0,0 0-1,0 1 1,0 0 0,0 1-1,0 0 1,0 0 0,0 1-1,0-1 1,0 0 229,0 3 0,0 1 0,0-1 0,0 1 0,0 1 0,0-1 0,0 0 0,0-1 0,0 0 0,0 0 0,0-2-63,0 4 0,0-1 1,0 0-1,0 0 1,0-1-1,0 0 1,0-1-1,0-1 1,0 0-1,0-1 63,0 3 0,0 0 0,0 0 0,0-1 0,0-1 0,0-1 0,0 0 0,0-2 0,0-1-184,0 15 0,0-1 1,0-1-1,0-2 0,0-1 1,0-2-1,0-3 184,0 0 0,-1-2 0,1-3 0,0 0 0,0-3 0,1 0 336,-1 7 1,0-1-1,1-2 1,-1-2 0,1-3-337,0 3 0,0-4 0,0-2 0,1-4 1150,0 6 1,0-4 0,0-4-1151,2 19 0,-1-7 2175,-1-25 0,0-8-2175,-1 13 3519,-1-27-3519,0-22 0,0-11 0,0-6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1:48:34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24575,'0'15'0,"0"7"0,0 9 0,0 6 0,0 3 0,0 1 0,0 1 0,0 0 0,0-4 0,0-2 0,0-2 0,0-3 0,0-4 0,0-3 0,0-2 0,0-3 0,0-3 0,0-1 0,0-3 0,0-1 0,0-1 0,0-1 0,0 0 0,0-1 0,0-4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30T22:18:23.734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30T22:18:25.835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1177 63,'-67'-1,"17"-1,-6-2,-16 0,-6-1,-8 0,-2 0,3 0,3 0,12 2,6 0,-32 0,37 1,29 2,15 0,5 0,-1 0,-4 1,-5 4,-5 1,-2 2,1-2,3-3,6 0,12-1,30 0,37-1,32-1,-34 0,3 0,-1 0,0 0,-3 0,-2-1,-3 0,-3-1,30-3,-20 1,-20-1,-12 2,-7 0,-5-2,-1 1,-2-1,-1 0,-2 1,-2 0,-2 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30T22:18:27.935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206 68,'-44'0,"7"0,15 0,13 0,65 0,-9-2,48-6,-38-5,-11-4,-14 2,-12 5,-9 7,-14 32,-12 15,-8 40,9-37,0 2,2 3,2 0,1-1,1-1,-1 39,4-15,2-12,-1-15,-3-9,-3-8,-4-4,-2 2,-4 3,-3 4,-3 4,-3 1,-2-2,-1-5,1-7,2-6,5-7,6-4,7-5,3-2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30T22:18:29.802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19,'68'0,"6"0,-1 0,2 0,-2 0,-6 0,-7 0,-5 0,-6 0,-4 0,-2 0,-6 0,-2 0,-4 0,-3 0,-3 0,-2 0,0 0,-2-2,-3 0,-4 0,-4 1,0 1,0 0,9 0,6 0,6 0,-3 0,-6 0,-9-1,-7-3,-3-2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30T22:18:31.751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47 1093,'0'-89,"0"0,0 5,0-2,0-6,-2 0,-3 3,-2 6,0 13,1 12,2 9,0 8,0 7,2 6,0 6,2 8,0 5,0-3,0 3,0-5,0 3,-1 2,-1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30T22:18:46.169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1 162,'52'0,"-1"0,2 0,2 0,1 0,6 0,11 0,15 0,-35 0,2 0,1 0,0 0,0-1,-1 0,-3-2,-2 0,40-6,-7-3,-4 2,1 3,6 1,3 3,2 1,0 1,-2-1,-4-1,-3-2,-3-2,-4 2,4-4,2-2,5-1,2-3,-3 1,-3 4,-1 3,0 4,7 2,7 1,0 0,1 2,-10 3,-11 1,-10 2,-11-2,-8-2,-4-2,-2-1,3-1,6 0,6 0,3 0,2 0,-5 0,-6 0,-10 0,-11 0,-8 0,-6 1,-6 1,13-1,0 4,14 2,-3 3,-6 0,-6-4,-9-4,-5 0,3 4,2 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30T22:19:19.120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1,'0'75,"0"5,0 4,0-2,0-1,0-10,0-6,0-2,0-4,0-2,2-4,3-2,1-3,1-7,-1-6,-2-5,-2-3,-2 3,0 1,0 6,0 0,2-1,0 0,0-1,0 1,-2 3,0 2,1 1,1 4,3 4,-1 8,1 8,0 6,-2 3,-1 0,-2 0,0 0,0 1,-2-1,-3-3,0-7,-1-8,2-9,1-7,2-4,1-1,0 0,0 3,0 0,0 2,0 3,0 1,0-2,0-4,0-9,0-6,0-4,0-1,0 2,0 1,0 1,0-1,0-3,0 0,-2-2,0 3,-1 5,-1 2,2 3,0-2,2-4,0-1,0 0,0 1,0-2,0 0,0-3,0-1,0-2,0-2,-1 0,-1 1,0 1,0 0,0 3,0-1,1-1,-1-2,2-3,0-2,0-1,0 4,0-1,0 4,0-2,0-1,0-2,0-1,0-3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30T22:26:16.179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30T22:26:16.328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1:47:3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24575,'70'0'0,"0"0"0,4 0 0,8 0 0,5 0 0,2 0 0,5 0 0,7 0 0,5 0-1405,-24 0 1,4 0 0,3 0-1,4 0 1,1 0 0,3 0-1,2 0 1315,-7 0 0,3 0 0,2 0 0,2 0 0,1 0 1,2 0-1,2 0 0,0 0 0,2 0-118,-16 0 0,2 0 0,0 0 1,2 0-1,0 0 0,2 0 1,0 0-1,1 0 0,1 0 1,0 0-1,1 0 0,0 0 208,-4 0 0,0 0 0,1 0 0,2 0 0,0 0 0,0 0 0,1 0 0,1 0 0,-1 0 0,1 0 0,-1 0 0,0 0 0,0 0 0,-1 0-72,-1 0 1,1 0 0,-1 0-1,0-1 1,0 1 0,1 0 0,-1 0-1,0 0 1,0 0 0,0 0 0,-1 0-1,1 0 1,-1 0 0,1 1 71,-3-1 0,1 1 0,0 0 0,0-1 0,-1 1 0,1 0 0,-1 0 0,1 0 0,-1 0 0,-1 1 0,1-1 0,-1 1 0,0 0 0,-1 0-162,4 0 0,-1 1 0,1-1 1,-1 1-1,-1 0 0,1 0 0,-1 1 1,0-1-1,-1 1 0,0 0 0,0-1 1,-1 2-1,-1-1 162,11 1 0,-1 0 0,-1 1 0,0 0 0,-1 0 0,0 0 0,0 0 0,-1 0 0,0 1 0,1 0 0,-1-1-14,-1 1 0,1 0 1,-1 0-1,-1 0 1,1 1-1,0-1 1,-1 1-1,0-1 0,0 1 1,-1-1-1,1 1 14,-4-1 0,-1 0 0,1 0 0,-1 0 0,0 1 0,0-1 0,0 0 0,-1 0 0,1 1 0,-1-1 0,1 0 0,7 1 0,1 0 0,-1 0 0,0 0 0,0 0 0,0 0 0,0 1 0,0-1 0,0 1 0,0 0 0,0 0 0,0 0 0,0 0 0,0 1 0,1 0 0,-1 0 0,-1 0 0,1 0 0,-1 0 0,-1 1 0,-3-1 0,-1 1 0,1-1 0,-1 1 0,0 0 0,-1 1 0,0-1 0,0 0 0,-1 1 0,-1-1 48,6 1 1,0 1 0,-1-1-1,-1 1 1,0 0 0,0 0-1,-1 0 1,-1-1 0,-1 0-49,4 1 0,-1 0 0,0-1 0,0 1 0,-2-1 0,-1 0 0,-2 0 0,-1-1 202,15 2 1,-3 0 0,-1-1 0,-2 0 0,-1 0 0,-2-1-203,8 1 0,-3 0 0,-1-1 0,-2 1 0,-3-2 544,7 2 0,-3-1 1,-3 0-1,-3 0-544,-11-1 0,-3 0 0,-2 0 0,-2 0 1273,13 2 1,-2 0 0,-5 0-1274,16 3 0,-8-1 2062,-19-3 1,-6-2-2063,25 4 2837,-11-5-2837,-7-6 1585,1-1-1585,4-1 184,-3 0-184,-12 0 0,-12 0 0,-19 0 0,-14 0 0,-9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1:47:3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24575,'0'53'0,"0"16"0,0 17 0,0 4 0,0 10 0,0 8-1393,0-24 0,0 5 0,0 4 0,0 3 0,0 1 1393,0-4 0,0 4 0,0 2 0,0 1 0,0 1 0,0 0-321,0-11 1,0 2 0,0 0 0,0 0 0,0 1 0,0-1 0,0 0 320,0-1 0,0-1 0,0 1 0,0-1 0,0 0 0,0-1 0,0 0 0,0 13 0,0-1 0,0-1 0,0 0 0,0-1 0,0-1-17,0-6 0,0-1 0,0-1 0,0-1 0,0-1 0,0-1 17,0 6 0,0-1 0,0-1 0,0-2 0,0-1-223,0 14 0,0-1 0,0-3 0,0-3 223,0-14 0,0-2 0,0-2 0,0-2 656,0 14 1,0-3-1,0-1-656,0-6 0,0-1 0,0-2 0,0-6 0,0-2 0,0-1 1643,0 27 1,1-1-1644,2-5 0,1-1 0,2-2 0,2-2 1332,2-2 0,2-1-1332,1-6 0,1-3 789,-1-6 1,0-2-790,-1-8 0,-2-2 655,6 40-655,-5-4 46,-6-7-46,-4-4 0,-4-8 0,-4-6 0,-3-3 0,-2-5 0,3-2 0,2-6 0,2-9 0,1-10 0,2-12 0,1-8 0,-1-5 0,-1-3 0,-1-1 0,1 0 0,1 3 0,1 11 0,-2 12 0,-1 11 0,-2 4 0,-1-3 0,3-6 0,0-8 0,2-6 0,0-5 0,0 1 0,0 2 0,-2 4 0,-1 5 0,1 5 0,0 6 0,2 8 0,-1 9 0,1 2 0,0-1 0,1-8 0,1-9 0,0-4 0,0 2 0,0 6 0,0 13 0,0 5 0,0-1 0,2-7 0,1-15 0,1-12 0,0-9 0,-2-8 0,-1-4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1:47:36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24575,'0'79'0,"0"-21"0,0 10 0,0 7 0,0-5 0,0 6 0,0 5 0,0 4 0,0 4-1405,0-5 1,0 3 0,0 4-1,0 3 1,0 2 0,0 3-1,0 1 1341,0-7 0,0 2 1,0 2-1,0 2 1,0 2-1,0 1 1,0 0-1,0 2 1,0 0-175,0-11 1,0 1-1,0 1 1,0 1-1,0 0 1,0 2-1,0-1 1,0 1-1,0 0 1,0 0 0,0 0 237,0-5 0,0 1 0,0 0 0,0 0 0,0 1 0,-1-1 0,1 1 0,0-1 0,0 0 0,1 0 0,-1-1 0,0-1-74,0 4 0,0-1 1,0 0-1,1 0 1,-1 0-1,0-1 1,1-1-1,-1 0 1,1-1-1,1-1 1,-1-1 73,2 10 0,0 0 0,0-1 0,0 0 0,1-2 0,0-1 0,0-2 0,1-1 0,0-2-163,1 10 0,1-2 0,0-1 0,0-2 1,1-3-1,1-1 0,0-3 163,1 0 0,1-3 0,1-2 0,0-2 0,0-1 0,1-2 344,0 5 0,2-2 0,-1-2 1,0-2-1,-1-2-344,1 3 0,-2-3 0,0-2 0,0 0 1056,2 17 0,-1-1 1,-1-2-1057,-2-8 0,0-1 0,-1 0 0,1-3 0,-1-1 0,1-1 0,0-1 0,-1-2 0,1 0 2307,3 25 0,0-4-2307,-1-8 0,-2-3 1551,-3-12 1,-1-2-1552,-2-9 0,-2-2 1570,1 43-1570,-3-18 787,-1-16-787,-1-17 0,1-16 0,0-11 0,1-7 0,0-8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1:47:38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24575,'0'56'0,"0"-4"0,0 8 0,0 33 0,0 13-1038,0-35 1,0 5 0,0 3 0,0 2 1037,0 13 0,0 3 0,0 3 0,0 0-373,0-13 1,0 1 0,0 2 0,0-1 0,0 1 372,0 1 0,0 1 0,0 0 0,0 0 0,0-1 0,0-3 0,0 0 0,0 0 0,0-1 0,0 0 0,0-2 0,0 0 0,0-1 0,0 1 0,0-1 0,0 1 0,0 0 0,0 1 0,0-1 0,0 0 0,0 2 0,0-1 0,1 1 0,0-1 0,0 0 0,0-2 0,0-1 0,1 0 0,0-1 0,0 0 8,2 14 1,-1 0 0,2-2 0,0-1-9,1-10 0,0 0 0,0-3 0,1 0-212,1 14 0,2-2 0,-1-2 212,0-4 0,0-2 0,0 0 0,-1-4 0,0-1 0,0 1 0,0 1 0,-1 1 0,0 0 0,1 1 0,-1 1 0,0-1 0,0-1 0,-1 0 0,1-1 0,-1-8 0,-1-2 0,1-1 831,2 23 1,-1-3-832,-2-13 0,0-2 1232,-2-7 1,-1-2-1233,-1-4 0,0 0 792,-1-5 1,0 0-793,0 1 0,0 0 449,0 2 0,0 0-449,0 0 0,0-1 0,0-2 0,0 0 0,0-3 0,0-1 0,0-2 0,0 1 0,0 1 0,-1 0 0,0-1 0,0-1 0,-2 44 0,0-13 0,0-13 0,0-11 0,0-9 0,-2-9 0,-1 0 0,-2 1 0,-1 3 0,2 1 0,0-6 0,3-11 0,0-11 0,1-9 0,1-6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1:47:40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0 24575,'-2'56'0,"1"-5"0,0 10 0,1 11 0,0 11 0,0 8-1514,-1-16 0,0 6 0,0 3 1,0 5-1,0 3 1514,-1-8 0,1 4 0,-1 2 0,0 3 0,0 3 0,-1 1 0,0 2-457,0-7 1,0 2 0,-1 1 0,0 3 0,0 1 0,-1 1 0,1 0 0,-1 1 0,0 1 456,1-13 0,-1 1 0,0 1 0,0 1 0,0 0 0,0 0 0,0 1 0,-1 0 0,1 0 0,0 0 0,0-1 0,-1 1 0,1 0 0,0 1 0,-1 0 0,1-1 0,-1 1 0,1-1 0,-1 0 0,1 0 0,0-1 0,0-1 0,0 4 0,0 1 0,0-1 0,0-1 0,0 0 0,0 0 0,1-1 0,0-2 0,0 0 0,0-1-34,0 10 1,1 0 0,-1-2-1,1-1 1,1-1 0,0-1-1,0-2 1,1-2 33,0 1 0,1-3 0,0-1 0,1-1 0,0-1 0,1-2 0,0 0-178,1 4 1,1-2 0,1-1 0,0-1 0,1-2 0,0-1 177,0 2 0,2-1 0,0-2 0,0-2 0,0-1 328,2 10 0,0-1 0,0-3 0,-2 0-328,-1-5 0,0-1 0,-1-2 0,-2-3 1415,-1 10 1,-1-4 0,-2-3-1416,-3 21 0,-1-7 1782,0-20 0,-2-5-1782,0-11 0,1-2 1180,0 0 1,1 0-1181,2 2 0,0 0 676,1 7 1,1 1-677,-1 0 0,2 0 83,-1-3 1,0-1-84,0 38 0,0-23 0,0-20 0,0-13 0,0-4 0,0-5 0,0-6 0,0-7 0,-2-7 0,0-6 0,0-2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1:47:42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24575,'0'44'0,"0"12"0,0 14 0,0 17 0,0 14 0,0 7-1441,0-23 1,-1 5-1,1 4 1,-1 3 0,0 2 1440,0-17 0,-1 3 0,1 1 0,-1 2 0,0 2 0,0-1 0,-1 2-344,1-6 0,-1 2 0,-1 1 0,1 0 1,-1 1-1,1 0 0,-1 0 0,0-1 344,0 1 0,0 0 0,-1 0 0,1 1 0,-1-1 0,0 0 0,1 0 0,0 0 0,-1 9 0,0 1 0,0-1 0,1 0 0,-1 0 0,1-1 0,0 0-85,1-2 1,0-1-1,-1 0 1,2-1 0,-1 0-1,1-1 1,0-1 84,0 9 0,0-1 0,1-1 0,0-1 0,1-2 0,0-1-246,1 8 1,0-1 0,1-3 0,1 0 0,0-3 245,1-7 0,-1-1 0,2-2 0,0-2 0,1-3 388,1 5 1,1-4 0,0-2 0,1-2-389,2 12 0,2-3 0,-2-4 1107,-2-11 0,-1-2 0,-1-3-1107,0 21 0,-1-6 1707,-3-10 1,-1-3-1708,0-9 0,-1-3 2393,2 40-2393,4-19 1042,-1-4-1042,1 6 44,-1 8-44,-2 5 0,-2-3 0,-1-12 0,-1-9 0,0-12 0,0 1 0,0 3 0,-3 13 0,-3 13 0,0 0 0,0 11 0,3-3 0,-3-4 0,-3 0 0,-3-16 0,0-15 0,2-15 0,4-19 0,3-10 0,1-9 0,0-3 0,0-3 0,0 0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C2393-97A1-D44F-9C4C-7AB08C0DB137}" type="datetimeFigureOut">
              <a:rPr lang="en-US" smtClean="0"/>
              <a:t>9/24/23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47688-B3BC-F649-928C-69D418A6F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5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47688-B3BC-F649-928C-69D418A6F1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8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4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0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0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9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7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5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1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8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4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6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9/24/23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7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8" Type="http://schemas.openxmlformats.org/officeDocument/2006/relationships/image" Target="../media/image29.png"/><Relationship Id="rId5" Type="http://schemas.openxmlformats.org/officeDocument/2006/relationships/image" Target="../media/image3.png"/><Relationship Id="rId19" Type="http://schemas.openxmlformats.org/officeDocument/2006/relationships/image" Target="../media/image10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3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customXml" Target="../ink/ink30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customXml" Target="../ink/ink29.xml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36.xml"/><Relationship Id="rId18" Type="http://schemas.openxmlformats.org/officeDocument/2006/relationships/image" Target="../media/image40.png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12" Type="http://schemas.openxmlformats.org/officeDocument/2006/relationships/image" Target="../media/image37.png"/><Relationship Id="rId17" Type="http://schemas.openxmlformats.org/officeDocument/2006/relationships/customXml" Target="../ink/ink38.xml"/><Relationship Id="rId2" Type="http://schemas.openxmlformats.org/officeDocument/2006/relationships/image" Target="../media/image32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customXml" Target="../ink/ink35.xml"/><Relationship Id="rId5" Type="http://schemas.openxmlformats.org/officeDocument/2006/relationships/customXml" Target="../ink/ink32.xml"/><Relationship Id="rId15" Type="http://schemas.openxmlformats.org/officeDocument/2006/relationships/customXml" Target="../ink/ink37.xml"/><Relationship Id="rId10" Type="http://schemas.openxmlformats.org/officeDocument/2006/relationships/image" Target="../media/image36.png"/><Relationship Id="rId19" Type="http://schemas.openxmlformats.org/officeDocument/2006/relationships/customXml" Target="../ink/ink39.xml"/><Relationship Id="rId4" Type="http://schemas.openxmlformats.org/officeDocument/2006/relationships/image" Target="../media/image33.png"/><Relationship Id="rId9" Type="http://schemas.openxmlformats.org/officeDocument/2006/relationships/customXml" Target="../ink/ink34.xml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0A26AB-E1BA-4180-829A-BF134BA8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A colourful light bulb with business icons">
            <a:extLst>
              <a:ext uri="{FF2B5EF4-FFF2-40B4-BE49-F238E27FC236}">
                <a16:creationId xmlns:a16="http://schemas.microsoft.com/office/drawing/2014/main" id="{B90DCC27-709F-4DA0-905A-75A947F15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65" b="81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98A24E-F6AC-42A6-8BC2-1A91D9768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79D7AD-A487-4DDE-950D-32D24100B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40C6DF6-6B66-AA78-A6C3-644CA30206C7}"/>
              </a:ext>
            </a:extLst>
          </p:cNvPr>
          <p:cNvSpPr txBox="1"/>
          <p:nvPr/>
        </p:nvSpPr>
        <p:spPr>
          <a:xfrm>
            <a:off x="1563554" y="4446488"/>
            <a:ext cx="1877660" cy="400110"/>
          </a:xfrm>
          <a:prstGeom prst="rect">
            <a:avLst/>
          </a:prstGeom>
          <a:solidFill>
            <a:srgbClr val="D5D5D5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halkboard SE" panose="03050602040202020205" pitchFamily="66" charset="77"/>
                <a:cs typeface="APPLE CHANCERY" panose="03020702040506060504" pitchFamily="66" charset="-79"/>
              </a:rPr>
              <a:t>Game Design</a:t>
            </a:r>
          </a:p>
        </p:txBody>
      </p:sp>
    </p:spTree>
    <p:extLst>
      <p:ext uri="{BB962C8B-B14F-4D97-AF65-F5344CB8AC3E}">
        <p14:creationId xmlns:p14="http://schemas.microsoft.com/office/powerpoint/2010/main" val="107839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0A26AB-E1BA-4180-829A-BF134BA8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98A24E-F6AC-42A6-8BC2-1A91D9768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79D7AD-A487-4DDE-950D-32D24100B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579316F-3642-81D6-D3CD-624F3C4FC656}"/>
              </a:ext>
            </a:extLst>
          </p:cNvPr>
          <p:cNvSpPr txBox="1"/>
          <p:nvPr/>
        </p:nvSpPr>
        <p:spPr>
          <a:xfrm>
            <a:off x="551432" y="38390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Noughts</a:t>
            </a:r>
            <a:r>
              <a:rPr lang="en-US" dirty="0"/>
              <a:t> and Crosses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2F4720-95CE-EDF5-841F-A7EFEE04E366}"/>
              </a:ext>
            </a:extLst>
          </p:cNvPr>
          <p:cNvSpPr txBox="1"/>
          <p:nvPr/>
        </p:nvSpPr>
        <p:spPr>
          <a:xfrm>
            <a:off x="823658" y="151469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board 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A7B3E-D88A-C479-C8DE-B843569F40B2}"/>
              </a:ext>
            </a:extLst>
          </p:cNvPr>
          <p:cNvSpPr txBox="1"/>
          <p:nvPr/>
        </p:nvSpPr>
        <p:spPr>
          <a:xfrm>
            <a:off x="3643640" y="18637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8FF080-7CA9-E439-4ACD-D0ED1E83EF7A}"/>
              </a:ext>
            </a:extLst>
          </p:cNvPr>
          <p:cNvSpPr txBox="1"/>
          <p:nvPr/>
        </p:nvSpPr>
        <p:spPr>
          <a:xfrm>
            <a:off x="3643640" y="2048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963EBE-32DB-B142-E707-95947297587A}"/>
              </a:ext>
            </a:extLst>
          </p:cNvPr>
          <p:cNvSpPr txBox="1"/>
          <p:nvPr/>
        </p:nvSpPr>
        <p:spPr>
          <a:xfrm>
            <a:off x="3643640" y="22330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740A3C-1D1D-5EB6-DF46-BCACE79EF31C}"/>
              </a:ext>
            </a:extLst>
          </p:cNvPr>
          <p:cNvSpPr txBox="1"/>
          <p:nvPr/>
        </p:nvSpPr>
        <p:spPr>
          <a:xfrm>
            <a:off x="3643640" y="24176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1739EC-4577-1D89-FB04-2F86E93FCAF1}"/>
              </a:ext>
            </a:extLst>
          </p:cNvPr>
          <p:cNvSpPr txBox="1"/>
          <p:nvPr/>
        </p:nvSpPr>
        <p:spPr>
          <a:xfrm>
            <a:off x="3643640" y="2599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D3EF9-39ED-FDE6-A60C-27D225404EC4}"/>
              </a:ext>
            </a:extLst>
          </p:cNvPr>
          <p:cNvSpPr txBox="1"/>
          <p:nvPr/>
        </p:nvSpPr>
        <p:spPr>
          <a:xfrm>
            <a:off x="3643640" y="2784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A5FBF3-5DEF-C8DA-827E-3A1A85018BFB}"/>
              </a:ext>
            </a:extLst>
          </p:cNvPr>
          <p:cNvSpPr txBox="1"/>
          <p:nvPr/>
        </p:nvSpPr>
        <p:spPr>
          <a:xfrm>
            <a:off x="3643640" y="29688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EDA341-F93A-CDCA-323C-E6C7C55027D7}"/>
              </a:ext>
            </a:extLst>
          </p:cNvPr>
          <p:cNvSpPr txBox="1"/>
          <p:nvPr/>
        </p:nvSpPr>
        <p:spPr>
          <a:xfrm>
            <a:off x="3643640" y="3153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BE66E-7597-0905-D42E-CBB15002EBB4}"/>
              </a:ext>
            </a:extLst>
          </p:cNvPr>
          <p:cNvSpPr txBox="1"/>
          <p:nvPr/>
        </p:nvSpPr>
        <p:spPr>
          <a:xfrm>
            <a:off x="3643640" y="33444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4F6725-05CF-90A3-C33E-215D6CCFE26C}"/>
              </a:ext>
            </a:extLst>
          </p:cNvPr>
          <p:cNvSpPr txBox="1"/>
          <p:nvPr/>
        </p:nvSpPr>
        <p:spPr>
          <a:xfrm>
            <a:off x="3643640" y="35291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529607-D8C8-CE63-797B-6ACB6851679C}"/>
              </a:ext>
            </a:extLst>
          </p:cNvPr>
          <p:cNvSpPr txBox="1"/>
          <p:nvPr/>
        </p:nvSpPr>
        <p:spPr>
          <a:xfrm>
            <a:off x="3643640" y="37138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DD7417-9E5A-5A86-8351-CDB51E916424}"/>
              </a:ext>
            </a:extLst>
          </p:cNvPr>
          <p:cNvSpPr txBox="1"/>
          <p:nvPr/>
        </p:nvSpPr>
        <p:spPr>
          <a:xfrm>
            <a:off x="3643640" y="38984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9DB617-5AA9-20B4-6AE8-0C2FC046BD3F}"/>
              </a:ext>
            </a:extLst>
          </p:cNvPr>
          <p:cNvSpPr txBox="1"/>
          <p:nvPr/>
        </p:nvSpPr>
        <p:spPr>
          <a:xfrm>
            <a:off x="3049222" y="24170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# 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88B7DF-4AF4-9BE9-76EC-76AB3FD974FC}"/>
              </a:ext>
            </a:extLst>
          </p:cNvPr>
          <p:cNvSpPr txBox="1"/>
          <p:nvPr/>
        </p:nvSpPr>
        <p:spPr>
          <a:xfrm>
            <a:off x="3047729" y="31697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# #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09341C-2165-EEA9-E196-4C0C78A32E0C}"/>
              </a:ext>
            </a:extLst>
          </p:cNvPr>
          <p:cNvSpPr txBox="1"/>
          <p:nvPr/>
        </p:nvSpPr>
        <p:spPr>
          <a:xfrm>
            <a:off x="3843564" y="241382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# #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E70FD6-2851-E423-2AC0-04F943DE7020}"/>
              </a:ext>
            </a:extLst>
          </p:cNvPr>
          <p:cNvSpPr txBox="1"/>
          <p:nvPr/>
        </p:nvSpPr>
        <p:spPr>
          <a:xfrm>
            <a:off x="3842071" y="316651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# #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68F72C-1A6F-0858-DD62-8B58916EB457}"/>
              </a:ext>
            </a:extLst>
          </p:cNvPr>
          <p:cNvSpPr txBox="1"/>
          <p:nvPr/>
        </p:nvSpPr>
        <p:spPr>
          <a:xfrm>
            <a:off x="4412562" y="18840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95E79D-90FA-FB5B-9A0A-E5C61AEA98E8}"/>
              </a:ext>
            </a:extLst>
          </p:cNvPr>
          <p:cNvSpPr txBox="1"/>
          <p:nvPr/>
        </p:nvSpPr>
        <p:spPr>
          <a:xfrm>
            <a:off x="4412562" y="20686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778546-59D5-86E6-F33A-8050C7070CD6}"/>
              </a:ext>
            </a:extLst>
          </p:cNvPr>
          <p:cNvSpPr txBox="1"/>
          <p:nvPr/>
        </p:nvSpPr>
        <p:spPr>
          <a:xfrm>
            <a:off x="4412562" y="22533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FFBB2D-E4A6-4E32-669E-5C768C60225D}"/>
              </a:ext>
            </a:extLst>
          </p:cNvPr>
          <p:cNvSpPr txBox="1"/>
          <p:nvPr/>
        </p:nvSpPr>
        <p:spPr>
          <a:xfrm>
            <a:off x="4412562" y="24380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2ACE77-CD16-BB9C-12ED-F571DD3CF700}"/>
              </a:ext>
            </a:extLst>
          </p:cNvPr>
          <p:cNvSpPr txBox="1"/>
          <p:nvPr/>
        </p:nvSpPr>
        <p:spPr>
          <a:xfrm>
            <a:off x="4412562" y="2619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DD07FC-E9A2-44BA-6441-5CF082009818}"/>
              </a:ext>
            </a:extLst>
          </p:cNvPr>
          <p:cNvSpPr txBox="1"/>
          <p:nvPr/>
        </p:nvSpPr>
        <p:spPr>
          <a:xfrm>
            <a:off x="4412562" y="28045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8F3229-6658-DED5-640A-445B966B3B77}"/>
              </a:ext>
            </a:extLst>
          </p:cNvPr>
          <p:cNvSpPr txBox="1"/>
          <p:nvPr/>
        </p:nvSpPr>
        <p:spPr>
          <a:xfrm>
            <a:off x="4412562" y="29891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C30F46-F263-A73A-0DF2-4DEDD76E6A33}"/>
              </a:ext>
            </a:extLst>
          </p:cNvPr>
          <p:cNvSpPr txBox="1"/>
          <p:nvPr/>
        </p:nvSpPr>
        <p:spPr>
          <a:xfrm>
            <a:off x="4412562" y="31738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6CA548-4E3D-48AB-81FF-8288CCBA5919}"/>
              </a:ext>
            </a:extLst>
          </p:cNvPr>
          <p:cNvSpPr txBox="1"/>
          <p:nvPr/>
        </p:nvSpPr>
        <p:spPr>
          <a:xfrm>
            <a:off x="4412562" y="33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85D28F-6FE6-68B5-5D28-F8DCFE0B2925}"/>
              </a:ext>
            </a:extLst>
          </p:cNvPr>
          <p:cNvSpPr txBox="1"/>
          <p:nvPr/>
        </p:nvSpPr>
        <p:spPr>
          <a:xfrm>
            <a:off x="4412562" y="3549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E2CA94-71CC-7FB2-F8CE-F5687E1AC4B6}"/>
              </a:ext>
            </a:extLst>
          </p:cNvPr>
          <p:cNvSpPr txBox="1"/>
          <p:nvPr/>
        </p:nvSpPr>
        <p:spPr>
          <a:xfrm>
            <a:off x="4412562" y="37341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57CB06-6357-532F-B93D-C4BD5BB71E0D}"/>
              </a:ext>
            </a:extLst>
          </p:cNvPr>
          <p:cNvSpPr txBox="1"/>
          <p:nvPr/>
        </p:nvSpPr>
        <p:spPr>
          <a:xfrm>
            <a:off x="4412562" y="39187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D8217D-3BCF-B9B4-F8FF-9F875360D173}"/>
              </a:ext>
            </a:extLst>
          </p:cNvPr>
          <p:cNvSpPr txBox="1"/>
          <p:nvPr/>
        </p:nvSpPr>
        <p:spPr>
          <a:xfrm>
            <a:off x="4636413" y="241183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# #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A119E0-6EBC-4E53-BBFC-7FECFE2BEC5A}"/>
              </a:ext>
            </a:extLst>
          </p:cNvPr>
          <p:cNvSpPr txBox="1"/>
          <p:nvPr/>
        </p:nvSpPr>
        <p:spPr>
          <a:xfrm>
            <a:off x="4634920" y="316452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# #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EDC149-DEAD-B1C5-24D9-40700ED81B90}"/>
              </a:ext>
            </a:extLst>
          </p:cNvPr>
          <p:cNvSpPr txBox="1"/>
          <p:nvPr/>
        </p:nvSpPr>
        <p:spPr>
          <a:xfrm>
            <a:off x="1207566" y="4627841"/>
            <a:ext cx="6686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 a flashing cursor that goes around each square and wraps</a:t>
            </a:r>
          </a:p>
          <a:p>
            <a:r>
              <a:rPr lang="en-US" dirty="0"/>
              <a:t>&lt;enter&gt; to place the piece.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B3BAE4-D7BE-AB58-3F0C-73C4D8AE86DE}"/>
              </a:ext>
            </a:extLst>
          </p:cNvPr>
          <p:cNvSpPr txBox="1"/>
          <p:nvPr/>
        </p:nvSpPr>
        <p:spPr>
          <a:xfrm>
            <a:off x="5563182" y="767817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 is 16 lines by 32 chars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748BCF-1DFA-EE66-51DA-6E7F8CD29991}"/>
              </a:ext>
            </a:extLst>
          </p:cNvPr>
          <p:cNvSpPr/>
          <p:nvPr/>
        </p:nvSpPr>
        <p:spPr>
          <a:xfrm>
            <a:off x="7412922" y="2317411"/>
            <a:ext cx="181484" cy="181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9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01E28883-7652-ACC2-A117-8012FC9D5A46}"/>
              </a:ext>
            </a:extLst>
          </p:cNvPr>
          <p:cNvGrpSpPr/>
          <p:nvPr/>
        </p:nvGrpSpPr>
        <p:grpSpPr>
          <a:xfrm>
            <a:off x="734479" y="1076479"/>
            <a:ext cx="7054920" cy="3986280"/>
            <a:chOff x="734479" y="1076479"/>
            <a:chExt cx="7054920" cy="39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D87A04D-89D7-7778-71C2-E029FA7706DC}"/>
                    </a:ext>
                  </a:extLst>
                </p14:cNvPr>
                <p14:cNvContentPartPr/>
                <p14:nvPr/>
              </p14:nvContentPartPr>
              <p14:xfrm>
                <a:off x="922759" y="1335319"/>
                <a:ext cx="5337000" cy="259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D87A04D-89D7-7778-71C2-E029FA7706D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3759" y="1326679"/>
                  <a:ext cx="5354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3AE23E8-FBEA-AAE1-A85F-BDDC594CB191}"/>
                    </a:ext>
                  </a:extLst>
                </p14:cNvPr>
                <p14:cNvContentPartPr/>
                <p14:nvPr/>
              </p14:nvContentPartPr>
              <p14:xfrm>
                <a:off x="6197119" y="1480759"/>
                <a:ext cx="43200" cy="2846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3AE23E8-FBEA-AAE1-A85F-BDDC594CB1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88479" y="1471759"/>
                  <a:ext cx="60840" cy="28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868BA8F-0FF3-E20E-074F-DE5D6E12283C}"/>
                    </a:ext>
                  </a:extLst>
                </p14:cNvPr>
                <p14:cNvContentPartPr/>
                <p14:nvPr/>
              </p14:nvContentPartPr>
              <p14:xfrm>
                <a:off x="1049839" y="1204639"/>
                <a:ext cx="9720" cy="3307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868BA8F-0FF3-E20E-074F-DE5D6E1228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0839" y="1195999"/>
                  <a:ext cx="27360" cy="33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8A6501C-BDE3-328D-CEDA-97890DA4A9F7}"/>
                    </a:ext>
                  </a:extLst>
                </p14:cNvPr>
                <p14:cNvContentPartPr/>
                <p14:nvPr/>
              </p14:nvContentPartPr>
              <p14:xfrm>
                <a:off x="875239" y="4093639"/>
                <a:ext cx="6914160" cy="400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8A6501C-BDE3-328D-CEDA-97890DA4A9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6239" y="4084999"/>
                  <a:ext cx="693180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3D6FEA5-E437-2843-4FC6-CB07D1A40EDB}"/>
                    </a:ext>
                  </a:extLst>
                </p14:cNvPr>
                <p14:cNvContentPartPr/>
                <p14:nvPr/>
              </p14:nvContentPartPr>
              <p14:xfrm>
                <a:off x="1471399" y="1125439"/>
                <a:ext cx="55080" cy="3162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3D6FEA5-E437-2843-4FC6-CB07D1A40E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2399" y="1116439"/>
                  <a:ext cx="72720" cy="31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35A6DF1-9D51-957F-E627-F92CE09F5D4F}"/>
                    </a:ext>
                  </a:extLst>
                </p14:cNvPr>
                <p14:cNvContentPartPr/>
                <p14:nvPr/>
              </p14:nvContentPartPr>
              <p14:xfrm>
                <a:off x="1990879" y="1170799"/>
                <a:ext cx="172800" cy="3638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35A6DF1-9D51-957F-E627-F92CE09F5D4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81879" y="1162159"/>
                  <a:ext cx="190440" cy="36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386A161-18FE-9A76-9967-483ADF8CC501}"/>
                    </a:ext>
                  </a:extLst>
                </p14:cNvPr>
                <p14:cNvContentPartPr/>
                <p14:nvPr/>
              </p14:nvContentPartPr>
              <p14:xfrm>
                <a:off x="2538799" y="1192399"/>
                <a:ext cx="88560" cy="3161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386A161-18FE-9A76-9967-483ADF8CC5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30159" y="1183759"/>
                  <a:ext cx="106200" cy="31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070C93C-E773-147C-9B55-2ABA4246FE3C}"/>
                    </a:ext>
                  </a:extLst>
                </p14:cNvPr>
                <p14:cNvContentPartPr/>
                <p14:nvPr/>
              </p14:nvContentPartPr>
              <p14:xfrm>
                <a:off x="3086359" y="1174759"/>
                <a:ext cx="87840" cy="3549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070C93C-E773-147C-9B55-2ABA4246FE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77719" y="1165759"/>
                  <a:ext cx="105480" cy="356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49A3D7A-765A-5AF5-C396-DC45109E1DC8}"/>
                    </a:ext>
                  </a:extLst>
                </p14:cNvPr>
                <p14:cNvContentPartPr/>
                <p14:nvPr/>
              </p14:nvContentPartPr>
              <p14:xfrm>
                <a:off x="3647239" y="1221559"/>
                <a:ext cx="65520" cy="3152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49A3D7A-765A-5AF5-C396-DC45109E1DC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38239" y="1212919"/>
                  <a:ext cx="83160" cy="31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3E4F9B1-1315-2EC7-888E-F6CBA6DF6024}"/>
                    </a:ext>
                  </a:extLst>
                </p14:cNvPr>
                <p14:cNvContentPartPr/>
                <p14:nvPr/>
              </p14:nvContentPartPr>
              <p14:xfrm>
                <a:off x="4263199" y="1200319"/>
                <a:ext cx="35280" cy="3161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3E4F9B1-1315-2EC7-888E-F6CBA6DF60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54199" y="1191319"/>
                  <a:ext cx="52920" cy="31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8293C7B-8944-4996-B7C6-C60E00BED285}"/>
                    </a:ext>
                  </a:extLst>
                </p14:cNvPr>
                <p14:cNvContentPartPr/>
                <p14:nvPr/>
              </p14:nvContentPartPr>
              <p14:xfrm>
                <a:off x="4846039" y="1279879"/>
                <a:ext cx="106200" cy="3129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8293C7B-8944-4996-B7C6-C60E00BED2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37399" y="1271239"/>
                  <a:ext cx="123840" cy="31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2BC7F2B-173C-5CB9-6F64-CCF31F870167}"/>
                    </a:ext>
                  </a:extLst>
                </p14:cNvPr>
                <p14:cNvContentPartPr/>
                <p14:nvPr/>
              </p14:nvContentPartPr>
              <p14:xfrm>
                <a:off x="5450479" y="1392559"/>
                <a:ext cx="159840" cy="3670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2BC7F2B-173C-5CB9-6F64-CCF31F87016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41479" y="1383559"/>
                  <a:ext cx="177480" cy="36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8107900-7874-1426-4601-F80C486E19AE}"/>
                    </a:ext>
                  </a:extLst>
                </p14:cNvPr>
                <p14:cNvContentPartPr/>
                <p14:nvPr/>
              </p14:nvContentPartPr>
              <p14:xfrm>
                <a:off x="770479" y="1714759"/>
                <a:ext cx="5631840" cy="254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8107900-7874-1426-4601-F80C486E19A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1479" y="1705759"/>
                  <a:ext cx="56494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7944C80-3B12-9F04-6014-F8264A6ACF04}"/>
                    </a:ext>
                  </a:extLst>
                </p14:cNvPr>
                <p14:cNvContentPartPr/>
                <p14:nvPr/>
              </p14:nvContentPartPr>
              <p14:xfrm>
                <a:off x="734479" y="2221639"/>
                <a:ext cx="6234480" cy="249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7944C80-3B12-9F04-6014-F8264A6ACF0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479" y="2212999"/>
                  <a:ext cx="62521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63A80F6-824F-7F91-4DFA-27AB462D0EF4}"/>
                    </a:ext>
                  </a:extLst>
                </p14:cNvPr>
                <p14:cNvContentPartPr/>
                <p14:nvPr/>
              </p14:nvContentPartPr>
              <p14:xfrm>
                <a:off x="783079" y="2814199"/>
                <a:ext cx="5371920" cy="151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63A80F6-824F-7F91-4DFA-27AB462D0EF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4439" y="2805199"/>
                  <a:ext cx="5389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08D8DA7-F998-4F63-4573-50069872C5F9}"/>
                    </a:ext>
                  </a:extLst>
                </p14:cNvPr>
                <p14:cNvContentPartPr/>
                <p14:nvPr/>
              </p14:nvContentPartPr>
              <p14:xfrm>
                <a:off x="6154639" y="2958199"/>
                <a:ext cx="35100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08D8DA7-F998-4F63-4573-50069872C5F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45639" y="2949199"/>
                  <a:ext cx="368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DC086D2-B4A8-5989-8DAF-3BF8A2A9CD3F}"/>
                    </a:ext>
                  </a:extLst>
                </p14:cNvPr>
                <p14:cNvContentPartPr/>
                <p14:nvPr/>
              </p14:nvContentPartPr>
              <p14:xfrm>
                <a:off x="761119" y="3353839"/>
                <a:ext cx="4408560" cy="250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DC086D2-B4A8-5989-8DAF-3BF8A2A9CD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2479" y="3345199"/>
                  <a:ext cx="44262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59A84A1-327D-9EAA-745B-2BE9B6887F83}"/>
                    </a:ext>
                  </a:extLst>
                </p14:cNvPr>
                <p14:cNvContentPartPr/>
                <p14:nvPr/>
              </p14:nvContentPartPr>
              <p14:xfrm>
                <a:off x="5151319" y="3543919"/>
                <a:ext cx="1673280" cy="56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59A84A1-327D-9EAA-745B-2BE9B6887F8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42319" y="3534919"/>
                  <a:ext cx="16909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A0F5005-07EC-9305-1D3C-01793A2FF970}"/>
                    </a:ext>
                  </a:extLst>
                </p14:cNvPr>
                <p14:cNvContentPartPr/>
                <p14:nvPr/>
              </p14:nvContentPartPr>
              <p14:xfrm>
                <a:off x="1158919" y="1076479"/>
                <a:ext cx="197640" cy="176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A0F5005-07EC-9305-1D3C-01793A2FF97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50279" y="1067479"/>
                  <a:ext cx="2152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6F90B7B-861C-EAA6-ECC8-6B4D8CA1499B}"/>
                    </a:ext>
                  </a:extLst>
                </p14:cNvPr>
                <p14:cNvContentPartPr/>
                <p14:nvPr/>
              </p14:nvContentPartPr>
              <p14:xfrm>
                <a:off x="762919" y="1491559"/>
                <a:ext cx="188280" cy="139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6F90B7B-861C-EAA6-ECC8-6B4D8CA1499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3919" y="1482559"/>
                  <a:ext cx="2059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43CFC5F-6896-5BE3-5F72-34B7D7CB8A54}"/>
                    </a:ext>
                  </a:extLst>
                </p14:cNvPr>
                <p14:cNvContentPartPr/>
                <p14:nvPr/>
              </p14:nvContentPartPr>
              <p14:xfrm>
                <a:off x="1282039" y="1464919"/>
                <a:ext cx="360" cy="121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43CFC5F-6896-5BE3-5F72-34B7D7CB8A5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73399" y="1456279"/>
                  <a:ext cx="18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102616-3A3B-1D4D-2720-11D91E6202B4}"/>
                    </a:ext>
                  </a:extLst>
                </p14:cNvPr>
                <p14:cNvContentPartPr/>
                <p14:nvPr/>
              </p14:nvContentPartPr>
              <p14:xfrm>
                <a:off x="1282039" y="1591279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102616-3A3B-1D4D-2720-11D91E6202B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73399" y="15826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3D7FA9A-5692-0441-7B69-5182A4A35B36}"/>
                    </a:ext>
                  </a:extLst>
                </p14:cNvPr>
                <p14:cNvContentPartPr/>
                <p14:nvPr/>
              </p14:nvContentPartPr>
              <p14:xfrm>
                <a:off x="1645999" y="1488319"/>
                <a:ext cx="211320" cy="142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3D7FA9A-5692-0441-7B69-5182A4A35B3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36999" y="1479319"/>
                  <a:ext cx="2289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71702BE-16A6-0FBB-6453-C2A714BDE2FE}"/>
                    </a:ext>
                  </a:extLst>
                </p14:cNvPr>
                <p14:cNvContentPartPr/>
                <p14:nvPr/>
              </p14:nvContentPartPr>
              <p14:xfrm>
                <a:off x="2160799" y="1462399"/>
                <a:ext cx="172440" cy="192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71702BE-16A6-0FBB-6453-C2A714BDE2F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52159" y="1453759"/>
                  <a:ext cx="1900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A0A8AB7-41E5-125B-0D94-D0D8BEA757D2}"/>
                    </a:ext>
                  </a:extLst>
                </p14:cNvPr>
                <p14:cNvContentPartPr/>
                <p14:nvPr/>
              </p14:nvContentPartPr>
              <p14:xfrm>
                <a:off x="5829199" y="1678399"/>
                <a:ext cx="127080" cy="158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A0A8AB7-41E5-125B-0D94-D0D8BEA757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20559" y="1669399"/>
                  <a:ext cx="1447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8C92FBC-DE34-7C50-E179-E2D0DEC26691}"/>
                    </a:ext>
                  </a:extLst>
                </p14:cNvPr>
                <p14:cNvContentPartPr/>
                <p14:nvPr/>
              </p14:nvContentPartPr>
              <p14:xfrm>
                <a:off x="1161439" y="1921399"/>
                <a:ext cx="6480" cy="183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8C92FBC-DE34-7C50-E179-E2D0DEC2669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52439" y="1912399"/>
                  <a:ext cx="24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63CD94C-E9B8-BD86-87D4-04344AA9194E}"/>
                    </a:ext>
                  </a:extLst>
                </p14:cNvPr>
                <p14:cNvContentPartPr/>
                <p14:nvPr/>
              </p14:nvContentPartPr>
              <p14:xfrm>
                <a:off x="1299679" y="1957039"/>
                <a:ext cx="100440" cy="145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63CD94C-E9B8-BD86-87D4-04344AA919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91039" y="1948399"/>
                  <a:ext cx="1180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2ED7524-1E88-28E1-B380-C2CE10DC17F1}"/>
                    </a:ext>
                  </a:extLst>
                </p14:cNvPr>
                <p14:cNvContentPartPr/>
                <p14:nvPr/>
              </p14:nvContentPartPr>
              <p14:xfrm>
                <a:off x="5781319" y="2182399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2ED7524-1E88-28E1-B380-C2CE10DC17F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72319" y="217375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6BA8874-F7B7-B79C-F475-B86FC6C51801}"/>
                    </a:ext>
                  </a:extLst>
                </p14:cNvPr>
                <p14:cNvContentPartPr/>
                <p14:nvPr/>
              </p14:nvContentPartPr>
              <p14:xfrm>
                <a:off x="5826679" y="2070079"/>
                <a:ext cx="9360" cy="171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6BA8874-F7B7-B79C-F475-B86FC6C5180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818039" y="2061079"/>
                  <a:ext cx="270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DE750AB-42F6-C380-5893-ADA2D9AB6093}"/>
                    </a:ext>
                  </a:extLst>
                </p14:cNvPr>
                <p14:cNvContentPartPr/>
                <p14:nvPr/>
              </p14:nvContentPartPr>
              <p14:xfrm>
                <a:off x="6007399" y="2118319"/>
                <a:ext cx="360" cy="216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DE750AB-42F6-C380-5893-ADA2D9AB609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998399" y="2109679"/>
                  <a:ext cx="18000" cy="233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FE3EE5C8-D969-C151-1959-36F76A9EA4D9}"/>
              </a:ext>
            </a:extLst>
          </p:cNvPr>
          <p:cNvSpPr txBox="1"/>
          <p:nvPr/>
        </p:nvSpPr>
        <p:spPr>
          <a:xfrm>
            <a:off x="4814225" y="393616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(6,1) = 15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F0BA263-F962-AD35-2013-0F9C7BEA30B5}"/>
              </a:ext>
            </a:extLst>
          </p:cNvPr>
          <p:cNvSpPr txBox="1"/>
          <p:nvPr/>
        </p:nvSpPr>
        <p:spPr>
          <a:xfrm>
            <a:off x="3808925" y="186519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062163C-CB63-8169-103D-5D103C7262F2}"/>
              </a:ext>
            </a:extLst>
          </p:cNvPr>
          <p:cNvSpPr txBox="1"/>
          <p:nvPr/>
        </p:nvSpPr>
        <p:spPr>
          <a:xfrm>
            <a:off x="6782305" y="532895"/>
            <a:ext cx="313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= ((y*</a:t>
            </a:r>
            <a:r>
              <a:rPr lang="en-US" dirty="0" err="1"/>
              <a:t>line_length</a:t>
            </a:r>
            <a:r>
              <a:rPr lang="en-US" dirty="0"/>
              <a:t>) + x)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973E188-BAFC-9AF8-B631-B07AA3824B81}"/>
              </a:ext>
            </a:extLst>
          </p:cNvPr>
          <p:cNvSpPr txBox="1"/>
          <p:nvPr/>
        </p:nvSpPr>
        <p:spPr>
          <a:xfrm>
            <a:off x="4814638" y="14919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3028F38-ABE5-81E7-C845-B0185AF7BB75}"/>
              </a:ext>
            </a:extLst>
          </p:cNvPr>
          <p:cNvSpPr txBox="1"/>
          <p:nvPr/>
        </p:nvSpPr>
        <p:spPr>
          <a:xfrm>
            <a:off x="6891306" y="1417017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in SCREEN_BASE + offset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F7AFE22-CE90-3C50-FA19-67AEDEEC4495}"/>
              </a:ext>
            </a:extLst>
          </p:cNvPr>
          <p:cNvSpPr txBox="1"/>
          <p:nvPr/>
        </p:nvSpPr>
        <p:spPr>
          <a:xfrm>
            <a:off x="4026994" y="4882964"/>
            <a:ext cx="73661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Screen_base</a:t>
            </a:r>
            <a:r>
              <a:rPr lang="en-US" dirty="0"/>
              <a:t> = 0xE000</a:t>
            </a:r>
          </a:p>
          <a:p>
            <a:endParaRPr lang="en-US" dirty="0"/>
          </a:p>
          <a:p>
            <a:r>
              <a:rPr lang="en-US" dirty="0"/>
              <a:t>Screen end = 0xE1FF</a:t>
            </a:r>
          </a:p>
          <a:p>
            <a:endParaRPr lang="en-US" dirty="0"/>
          </a:p>
          <a:p>
            <a:r>
              <a:rPr lang="en-US" dirty="0"/>
              <a:t>****Assuming the CPU/2 Board and CRT/1 boards are standard setup</a:t>
            </a:r>
          </a:p>
        </p:txBody>
      </p:sp>
    </p:spTree>
    <p:extLst>
      <p:ext uri="{BB962C8B-B14F-4D97-AF65-F5344CB8AC3E}">
        <p14:creationId xmlns:p14="http://schemas.microsoft.com/office/powerpoint/2010/main" val="100054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0A26AB-E1BA-4180-829A-BF134BA8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98A24E-F6AC-42A6-8BC2-1A91D9768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79D7AD-A487-4DDE-950D-32D24100B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82C2655B-89B7-5820-1E11-DBB07632F1E1}"/>
              </a:ext>
            </a:extLst>
          </p:cNvPr>
          <p:cNvGrpSpPr/>
          <p:nvPr/>
        </p:nvGrpSpPr>
        <p:grpSpPr>
          <a:xfrm>
            <a:off x="328299" y="678719"/>
            <a:ext cx="11535402" cy="5841864"/>
            <a:chOff x="456927" y="1570553"/>
            <a:chExt cx="11535402" cy="5841864"/>
          </a:xfrm>
        </p:grpSpPr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5216A97B-FDAA-2088-D407-0F6D9C131D8E}"/>
                </a:ext>
              </a:extLst>
            </p:cNvPr>
            <p:cNvGrpSpPr/>
            <p:nvPr/>
          </p:nvGrpSpPr>
          <p:grpSpPr>
            <a:xfrm>
              <a:off x="466423" y="1570553"/>
              <a:ext cx="11525906" cy="2203441"/>
              <a:chOff x="466423" y="1570553"/>
              <a:chExt cx="11525906" cy="2203441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2467393-D8D5-5296-8770-0651A6D701F8}"/>
                  </a:ext>
                </a:extLst>
              </p:cNvPr>
              <p:cNvSpPr/>
              <p:nvPr/>
            </p:nvSpPr>
            <p:spPr>
              <a:xfrm>
                <a:off x="1911019" y="160061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7C539EC-5172-FEEB-D376-99822DCAC92F}"/>
                  </a:ext>
                </a:extLst>
              </p:cNvPr>
              <p:cNvSpPr/>
              <p:nvPr/>
            </p:nvSpPr>
            <p:spPr>
              <a:xfrm>
                <a:off x="1911019" y="196175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C4953D1-6D87-7F6F-255D-F185C45AB194}"/>
                  </a:ext>
                </a:extLst>
              </p:cNvPr>
              <p:cNvSpPr/>
              <p:nvPr/>
            </p:nvSpPr>
            <p:spPr>
              <a:xfrm>
                <a:off x="2269794" y="159914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25E4568-1BCD-8DF7-431A-A6D1880C4274}"/>
                  </a:ext>
                </a:extLst>
              </p:cNvPr>
              <p:cNvSpPr/>
              <p:nvPr/>
            </p:nvSpPr>
            <p:spPr>
              <a:xfrm>
                <a:off x="2269794" y="196029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E1EDCB-5E6B-C565-7175-07F79A313E61}"/>
                  </a:ext>
                </a:extLst>
              </p:cNvPr>
              <p:cNvSpPr/>
              <p:nvPr/>
            </p:nvSpPr>
            <p:spPr>
              <a:xfrm>
                <a:off x="2630943" y="159743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4DDAED2-8DFD-91C1-3682-AAACBF6560AA}"/>
                  </a:ext>
                </a:extLst>
              </p:cNvPr>
              <p:cNvSpPr/>
              <p:nvPr/>
            </p:nvSpPr>
            <p:spPr>
              <a:xfrm>
                <a:off x="2630943" y="195858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5B0C50F-4775-E217-3221-B0953EF078AF}"/>
                  </a:ext>
                </a:extLst>
              </p:cNvPr>
              <p:cNvSpPr/>
              <p:nvPr/>
            </p:nvSpPr>
            <p:spPr>
              <a:xfrm>
                <a:off x="2989718" y="159597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2BD33DD-741D-812D-7585-23C052529AA3}"/>
                  </a:ext>
                </a:extLst>
              </p:cNvPr>
              <p:cNvSpPr/>
              <p:nvPr/>
            </p:nvSpPr>
            <p:spPr>
              <a:xfrm>
                <a:off x="2989718" y="195712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90489E6-FF21-FD13-7BA5-F0B7A78F6E51}"/>
                  </a:ext>
                </a:extLst>
              </p:cNvPr>
              <p:cNvSpPr/>
              <p:nvPr/>
            </p:nvSpPr>
            <p:spPr>
              <a:xfrm>
                <a:off x="468797" y="160378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0019254-6557-7DB9-EA4E-8F4B22C7D0F3}"/>
                  </a:ext>
                </a:extLst>
              </p:cNvPr>
              <p:cNvSpPr/>
              <p:nvPr/>
            </p:nvSpPr>
            <p:spPr>
              <a:xfrm>
                <a:off x="468797" y="196493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93E2EA7-E45F-F8EB-8CC7-6B84FD5CC099}"/>
                  </a:ext>
                </a:extLst>
              </p:cNvPr>
              <p:cNvSpPr/>
              <p:nvPr/>
            </p:nvSpPr>
            <p:spPr>
              <a:xfrm>
                <a:off x="827572" y="160232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9AA324D-2D54-778B-4EDA-5D0B3251F184}"/>
                  </a:ext>
                </a:extLst>
              </p:cNvPr>
              <p:cNvSpPr/>
              <p:nvPr/>
            </p:nvSpPr>
            <p:spPr>
              <a:xfrm>
                <a:off x="827572" y="196347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7CFF570-C0C1-7BFE-1EE3-918D9358744E}"/>
                  </a:ext>
                </a:extLst>
              </p:cNvPr>
              <p:cNvSpPr/>
              <p:nvPr/>
            </p:nvSpPr>
            <p:spPr>
              <a:xfrm>
                <a:off x="1188721" y="160061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FE8B9C2-17F9-7FD3-C9CB-AAC8704A1D74}"/>
                  </a:ext>
                </a:extLst>
              </p:cNvPr>
              <p:cNvSpPr/>
              <p:nvPr/>
            </p:nvSpPr>
            <p:spPr>
              <a:xfrm>
                <a:off x="1188721" y="196175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FF88330-A217-F4F3-2062-FFCA9C75ED5A}"/>
                  </a:ext>
                </a:extLst>
              </p:cNvPr>
              <p:cNvSpPr/>
              <p:nvPr/>
            </p:nvSpPr>
            <p:spPr>
              <a:xfrm>
                <a:off x="1547496" y="159914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740A635-AE26-E706-EB7F-AAA1E6ED8864}"/>
                  </a:ext>
                </a:extLst>
              </p:cNvPr>
              <p:cNvSpPr/>
              <p:nvPr/>
            </p:nvSpPr>
            <p:spPr>
              <a:xfrm>
                <a:off x="1547496" y="196029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2112AAE-FF87-28F6-B054-06D2D20E6C4D}"/>
                  </a:ext>
                </a:extLst>
              </p:cNvPr>
              <p:cNvSpPr/>
              <p:nvPr/>
            </p:nvSpPr>
            <p:spPr>
              <a:xfrm>
                <a:off x="4790715" y="159180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8DA6166-A822-9D02-5B8A-6378ECDBF384}"/>
                  </a:ext>
                </a:extLst>
              </p:cNvPr>
              <p:cNvSpPr/>
              <p:nvPr/>
            </p:nvSpPr>
            <p:spPr>
              <a:xfrm>
                <a:off x="4790715" y="195295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A328128-DCBE-3B96-81A7-49E1CF76D9BB}"/>
                  </a:ext>
                </a:extLst>
              </p:cNvPr>
              <p:cNvSpPr/>
              <p:nvPr/>
            </p:nvSpPr>
            <p:spPr>
              <a:xfrm>
                <a:off x="5149490" y="159034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357BB37-EA95-1E4F-5B3F-D16BC6952902}"/>
                  </a:ext>
                </a:extLst>
              </p:cNvPr>
              <p:cNvSpPr/>
              <p:nvPr/>
            </p:nvSpPr>
            <p:spPr>
              <a:xfrm>
                <a:off x="5149490" y="195149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0858F5B-47B7-450D-6E2A-659F1233D65F}"/>
                  </a:ext>
                </a:extLst>
              </p:cNvPr>
              <p:cNvSpPr/>
              <p:nvPr/>
            </p:nvSpPr>
            <p:spPr>
              <a:xfrm>
                <a:off x="5510639" y="158863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2CA12EF-80BD-BAAD-B1B1-0C76087CBD1E}"/>
                  </a:ext>
                </a:extLst>
              </p:cNvPr>
              <p:cNvSpPr/>
              <p:nvPr/>
            </p:nvSpPr>
            <p:spPr>
              <a:xfrm>
                <a:off x="5510639" y="194977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387181-CBCD-84F8-5B0C-5758E353C39F}"/>
                  </a:ext>
                </a:extLst>
              </p:cNvPr>
              <p:cNvSpPr/>
              <p:nvPr/>
            </p:nvSpPr>
            <p:spPr>
              <a:xfrm>
                <a:off x="5869414" y="158716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7CE01F4-EAA6-0CF1-9E5E-1B1B4E684905}"/>
                  </a:ext>
                </a:extLst>
              </p:cNvPr>
              <p:cNvSpPr/>
              <p:nvPr/>
            </p:nvSpPr>
            <p:spPr>
              <a:xfrm>
                <a:off x="5869414" y="194831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20E2250-7A66-16D7-DB20-48E3B3A9411D}"/>
                  </a:ext>
                </a:extLst>
              </p:cNvPr>
              <p:cNvSpPr/>
              <p:nvPr/>
            </p:nvSpPr>
            <p:spPr>
              <a:xfrm>
                <a:off x="3348493" y="159498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F775BF8-8999-1206-2FCC-1B508B8C7017}"/>
                  </a:ext>
                </a:extLst>
              </p:cNvPr>
              <p:cNvSpPr/>
              <p:nvPr/>
            </p:nvSpPr>
            <p:spPr>
              <a:xfrm>
                <a:off x="3348493" y="195612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23DB8DD-EBF4-485C-0112-DD2950D4505E}"/>
                  </a:ext>
                </a:extLst>
              </p:cNvPr>
              <p:cNvSpPr/>
              <p:nvPr/>
            </p:nvSpPr>
            <p:spPr>
              <a:xfrm>
                <a:off x="3707268" y="159351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973FE04-D657-CAA7-8FD6-D028AB5EAD47}"/>
                  </a:ext>
                </a:extLst>
              </p:cNvPr>
              <p:cNvSpPr/>
              <p:nvPr/>
            </p:nvSpPr>
            <p:spPr>
              <a:xfrm>
                <a:off x="3707268" y="195466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4E178ED-860E-506A-7EBA-094D2D8F2A37}"/>
                  </a:ext>
                </a:extLst>
              </p:cNvPr>
              <p:cNvSpPr/>
              <p:nvPr/>
            </p:nvSpPr>
            <p:spPr>
              <a:xfrm>
                <a:off x="4068417" y="159180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75AC5B0-9389-7D20-AD6C-6337600A7A33}"/>
                  </a:ext>
                </a:extLst>
              </p:cNvPr>
              <p:cNvSpPr/>
              <p:nvPr/>
            </p:nvSpPr>
            <p:spPr>
              <a:xfrm>
                <a:off x="4068417" y="195295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EE46D29-6127-72AE-7003-5C127532183A}"/>
                  </a:ext>
                </a:extLst>
              </p:cNvPr>
              <p:cNvSpPr/>
              <p:nvPr/>
            </p:nvSpPr>
            <p:spPr>
              <a:xfrm>
                <a:off x="4427192" y="159034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40B8C45-0833-59E3-90B9-B1DD241B3F92}"/>
                  </a:ext>
                </a:extLst>
              </p:cNvPr>
              <p:cNvSpPr/>
              <p:nvPr/>
            </p:nvSpPr>
            <p:spPr>
              <a:xfrm>
                <a:off x="4427192" y="195149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A19AB6F-1DAA-9B2B-CA7A-8678C5351ED2}"/>
                  </a:ext>
                </a:extLst>
              </p:cNvPr>
              <p:cNvSpPr/>
              <p:nvPr/>
            </p:nvSpPr>
            <p:spPr>
              <a:xfrm>
                <a:off x="7672785" y="158399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1537790-A6D3-459B-BB28-C6F5BA4837FF}"/>
                  </a:ext>
                </a:extLst>
              </p:cNvPr>
              <p:cNvSpPr/>
              <p:nvPr/>
            </p:nvSpPr>
            <p:spPr>
              <a:xfrm>
                <a:off x="7672785" y="194514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EA254ED-6705-CC1E-FD16-3820BB452E1E}"/>
                  </a:ext>
                </a:extLst>
              </p:cNvPr>
              <p:cNvSpPr/>
              <p:nvPr/>
            </p:nvSpPr>
            <p:spPr>
              <a:xfrm>
                <a:off x="8031560" y="158253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4CE21A5-F6DE-6129-8E06-B733A68E4A55}"/>
                  </a:ext>
                </a:extLst>
              </p:cNvPr>
              <p:cNvSpPr/>
              <p:nvPr/>
            </p:nvSpPr>
            <p:spPr>
              <a:xfrm>
                <a:off x="8031560" y="194368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5D51C07-EFB1-B42F-EF86-F326708B8AFB}"/>
                  </a:ext>
                </a:extLst>
              </p:cNvPr>
              <p:cNvSpPr/>
              <p:nvPr/>
            </p:nvSpPr>
            <p:spPr>
              <a:xfrm>
                <a:off x="8392709" y="158081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8A1A478-986F-76A1-01C7-6F26B30A8D89}"/>
                  </a:ext>
                </a:extLst>
              </p:cNvPr>
              <p:cNvSpPr/>
              <p:nvPr/>
            </p:nvSpPr>
            <p:spPr>
              <a:xfrm>
                <a:off x="8392709" y="194196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D3B7F89-E70A-5862-AE1C-0AE05C046E2B}"/>
                  </a:ext>
                </a:extLst>
              </p:cNvPr>
              <p:cNvSpPr/>
              <p:nvPr/>
            </p:nvSpPr>
            <p:spPr>
              <a:xfrm>
                <a:off x="8751484" y="157935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AC7337F-B5F8-CE18-6AB7-1497CC96DA92}"/>
                  </a:ext>
                </a:extLst>
              </p:cNvPr>
              <p:cNvSpPr/>
              <p:nvPr/>
            </p:nvSpPr>
            <p:spPr>
              <a:xfrm>
                <a:off x="8751484" y="194050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DE38C15-7CC6-F934-9451-D9485C914639}"/>
                  </a:ext>
                </a:extLst>
              </p:cNvPr>
              <p:cNvSpPr/>
              <p:nvPr/>
            </p:nvSpPr>
            <p:spPr>
              <a:xfrm>
                <a:off x="6230563" y="158716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608FA0A-00FA-01CA-760C-EDF1DD1ABC6B}"/>
                  </a:ext>
                </a:extLst>
              </p:cNvPr>
              <p:cNvSpPr/>
              <p:nvPr/>
            </p:nvSpPr>
            <p:spPr>
              <a:xfrm>
                <a:off x="6230563" y="194831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C255257-57C0-6FF6-E127-DD0EE5B07661}"/>
                  </a:ext>
                </a:extLst>
              </p:cNvPr>
              <p:cNvSpPr/>
              <p:nvPr/>
            </p:nvSpPr>
            <p:spPr>
              <a:xfrm>
                <a:off x="6589338" y="158570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04A6F79-0692-0822-AD4B-3B509F0C2C21}"/>
                  </a:ext>
                </a:extLst>
              </p:cNvPr>
              <p:cNvSpPr/>
              <p:nvPr/>
            </p:nvSpPr>
            <p:spPr>
              <a:xfrm>
                <a:off x="6589338" y="194685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F446A26-25BF-FF41-CC08-FA743B19E8FC}"/>
                  </a:ext>
                </a:extLst>
              </p:cNvPr>
              <p:cNvSpPr/>
              <p:nvPr/>
            </p:nvSpPr>
            <p:spPr>
              <a:xfrm>
                <a:off x="6950487" y="158399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F73211F-AA17-2385-6877-DFEBBB158F62}"/>
                  </a:ext>
                </a:extLst>
              </p:cNvPr>
              <p:cNvSpPr/>
              <p:nvPr/>
            </p:nvSpPr>
            <p:spPr>
              <a:xfrm>
                <a:off x="6950487" y="194514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B82CDFC-EE55-3AE2-A0A7-5E1245F1F1A0}"/>
                  </a:ext>
                </a:extLst>
              </p:cNvPr>
              <p:cNvSpPr/>
              <p:nvPr/>
            </p:nvSpPr>
            <p:spPr>
              <a:xfrm>
                <a:off x="7309262" y="158253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C9B7931-4344-970F-FCD1-C355EE601258}"/>
                  </a:ext>
                </a:extLst>
              </p:cNvPr>
              <p:cNvSpPr/>
              <p:nvPr/>
            </p:nvSpPr>
            <p:spPr>
              <a:xfrm>
                <a:off x="7309262" y="194368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5B7969D-EFB9-ED51-9EF8-5C28852F3C47}"/>
                  </a:ext>
                </a:extLst>
              </p:cNvPr>
              <p:cNvSpPr/>
              <p:nvPr/>
            </p:nvSpPr>
            <p:spPr>
              <a:xfrm>
                <a:off x="10552481" y="157518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B56DB07-46F1-E353-1B5E-D3A0F3ACA1E4}"/>
                  </a:ext>
                </a:extLst>
              </p:cNvPr>
              <p:cNvSpPr/>
              <p:nvPr/>
            </p:nvSpPr>
            <p:spPr>
              <a:xfrm>
                <a:off x="10552481" y="193633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91C2F70-B40F-5478-3294-A05F6A972693}"/>
                  </a:ext>
                </a:extLst>
              </p:cNvPr>
              <p:cNvSpPr/>
              <p:nvPr/>
            </p:nvSpPr>
            <p:spPr>
              <a:xfrm>
                <a:off x="10911256" y="157372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1261CA0-B31F-F953-7A9C-EA3E0D910765}"/>
                  </a:ext>
                </a:extLst>
              </p:cNvPr>
              <p:cNvSpPr/>
              <p:nvPr/>
            </p:nvSpPr>
            <p:spPr>
              <a:xfrm>
                <a:off x="10911256" y="193487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291F745-8134-4FC3-05EF-CCCB2671A953}"/>
                  </a:ext>
                </a:extLst>
              </p:cNvPr>
              <p:cNvSpPr/>
              <p:nvPr/>
            </p:nvSpPr>
            <p:spPr>
              <a:xfrm>
                <a:off x="11272405" y="157201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7C6F33F-C748-5102-5428-DCC711CB4DDD}"/>
                  </a:ext>
                </a:extLst>
              </p:cNvPr>
              <p:cNvSpPr/>
              <p:nvPr/>
            </p:nvSpPr>
            <p:spPr>
              <a:xfrm>
                <a:off x="11272405" y="193316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A939DC3-288F-2A2C-0200-A132AC1F0E12}"/>
                  </a:ext>
                </a:extLst>
              </p:cNvPr>
              <p:cNvSpPr/>
              <p:nvPr/>
            </p:nvSpPr>
            <p:spPr>
              <a:xfrm>
                <a:off x="11631180" y="157055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A2322E6-7589-0669-2FB3-7FDE1E201305}"/>
                  </a:ext>
                </a:extLst>
              </p:cNvPr>
              <p:cNvSpPr/>
              <p:nvPr/>
            </p:nvSpPr>
            <p:spPr>
              <a:xfrm>
                <a:off x="11631180" y="193170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81E12B8-5B11-BBD3-E5B6-6026FADCDCD1}"/>
                  </a:ext>
                </a:extLst>
              </p:cNvPr>
              <p:cNvSpPr/>
              <p:nvPr/>
            </p:nvSpPr>
            <p:spPr>
              <a:xfrm>
                <a:off x="9110259" y="157836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7D13141-5DA0-9168-58CB-E3F825EE27FF}"/>
                  </a:ext>
                </a:extLst>
              </p:cNvPr>
              <p:cNvSpPr/>
              <p:nvPr/>
            </p:nvSpPr>
            <p:spPr>
              <a:xfrm>
                <a:off x="9110259" y="193951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CC61C269-3D53-E68C-D483-7D6BF29BAE2E}"/>
                  </a:ext>
                </a:extLst>
              </p:cNvPr>
              <p:cNvSpPr/>
              <p:nvPr/>
            </p:nvSpPr>
            <p:spPr>
              <a:xfrm>
                <a:off x="9469034" y="157690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9CEBBF8-0E8A-BEA4-231F-E9CFBA02426E}"/>
                  </a:ext>
                </a:extLst>
              </p:cNvPr>
              <p:cNvSpPr/>
              <p:nvPr/>
            </p:nvSpPr>
            <p:spPr>
              <a:xfrm>
                <a:off x="9469034" y="193805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4E69270-4FBE-BE84-68C6-E9E9D57680B7}"/>
                  </a:ext>
                </a:extLst>
              </p:cNvPr>
              <p:cNvSpPr/>
              <p:nvPr/>
            </p:nvSpPr>
            <p:spPr>
              <a:xfrm>
                <a:off x="9830183" y="157518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05D6B8D7-B36F-945A-369C-FC1177DE12C6}"/>
                  </a:ext>
                </a:extLst>
              </p:cNvPr>
              <p:cNvSpPr/>
              <p:nvPr/>
            </p:nvSpPr>
            <p:spPr>
              <a:xfrm>
                <a:off x="9830183" y="193633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7BD4B88-EA43-3506-9970-F79CF4C5138E}"/>
                  </a:ext>
                </a:extLst>
              </p:cNvPr>
              <p:cNvSpPr/>
              <p:nvPr/>
            </p:nvSpPr>
            <p:spPr>
              <a:xfrm>
                <a:off x="10188958" y="157372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B047FA3-996E-52AD-0AF0-9AAAC318348B}"/>
                  </a:ext>
                </a:extLst>
              </p:cNvPr>
              <p:cNvSpPr/>
              <p:nvPr/>
            </p:nvSpPr>
            <p:spPr>
              <a:xfrm>
                <a:off x="10188958" y="193487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DFA531B-EA7C-4A2D-2243-5FC02D38D12C}"/>
                  </a:ext>
                </a:extLst>
              </p:cNvPr>
              <p:cNvSpPr/>
              <p:nvPr/>
            </p:nvSpPr>
            <p:spPr>
              <a:xfrm>
                <a:off x="1908645" y="232911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4E78879-14BF-B457-650C-E13D34E28208}"/>
                  </a:ext>
                </a:extLst>
              </p:cNvPr>
              <p:cNvSpPr/>
              <p:nvPr/>
            </p:nvSpPr>
            <p:spPr>
              <a:xfrm>
                <a:off x="1908645" y="269026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20B5FFD-FCC7-9F9F-C0EC-1A031A19498B}"/>
                  </a:ext>
                </a:extLst>
              </p:cNvPr>
              <p:cNvSpPr/>
              <p:nvPr/>
            </p:nvSpPr>
            <p:spPr>
              <a:xfrm>
                <a:off x="2267420" y="232765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9C0F7690-3039-1EE1-3CF5-B5D1E53B2E6C}"/>
                  </a:ext>
                </a:extLst>
              </p:cNvPr>
              <p:cNvSpPr/>
              <p:nvPr/>
            </p:nvSpPr>
            <p:spPr>
              <a:xfrm>
                <a:off x="2267420" y="268879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C4FC087C-1DA7-FA25-244E-377107F98534}"/>
                  </a:ext>
                </a:extLst>
              </p:cNvPr>
              <p:cNvSpPr/>
              <p:nvPr/>
            </p:nvSpPr>
            <p:spPr>
              <a:xfrm>
                <a:off x="2628569" y="232593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0AD2560-0127-E9C3-B57F-4990B8A85361}"/>
                  </a:ext>
                </a:extLst>
              </p:cNvPr>
              <p:cNvSpPr/>
              <p:nvPr/>
            </p:nvSpPr>
            <p:spPr>
              <a:xfrm>
                <a:off x="2628569" y="268708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97E50A6F-721A-3AD8-5DB9-49C8B325813E}"/>
                  </a:ext>
                </a:extLst>
              </p:cNvPr>
              <p:cNvSpPr/>
              <p:nvPr/>
            </p:nvSpPr>
            <p:spPr>
              <a:xfrm>
                <a:off x="2987344" y="232447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688B37D5-24BE-A58E-8BAD-39D4EFADD411}"/>
                  </a:ext>
                </a:extLst>
              </p:cNvPr>
              <p:cNvSpPr/>
              <p:nvPr/>
            </p:nvSpPr>
            <p:spPr>
              <a:xfrm>
                <a:off x="2987344" y="268562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76E7B5D-ED21-898E-6BFF-864D56B2957E}"/>
                  </a:ext>
                </a:extLst>
              </p:cNvPr>
              <p:cNvSpPr/>
              <p:nvPr/>
            </p:nvSpPr>
            <p:spPr>
              <a:xfrm>
                <a:off x="466423" y="233228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3B035E7-92D3-F99A-87EA-B2D4F252A589}"/>
                  </a:ext>
                </a:extLst>
              </p:cNvPr>
              <p:cNvSpPr/>
              <p:nvPr/>
            </p:nvSpPr>
            <p:spPr>
              <a:xfrm>
                <a:off x="466423" y="269343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3E2E34B-76C9-B03A-AA63-60C888651FA1}"/>
                  </a:ext>
                </a:extLst>
              </p:cNvPr>
              <p:cNvSpPr/>
              <p:nvPr/>
            </p:nvSpPr>
            <p:spPr>
              <a:xfrm>
                <a:off x="825198" y="233082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1C48367-9D6C-8684-4F72-4CD73662834E}"/>
                  </a:ext>
                </a:extLst>
              </p:cNvPr>
              <p:cNvSpPr/>
              <p:nvPr/>
            </p:nvSpPr>
            <p:spPr>
              <a:xfrm>
                <a:off x="825198" y="269197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E423B4D-7A9A-1C17-4C0B-7F72BC5D670C}"/>
                  </a:ext>
                </a:extLst>
              </p:cNvPr>
              <p:cNvSpPr/>
              <p:nvPr/>
            </p:nvSpPr>
            <p:spPr>
              <a:xfrm>
                <a:off x="1186347" y="232911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D2BEA51-C083-98FD-8BC7-F0535D2967C2}"/>
                  </a:ext>
                </a:extLst>
              </p:cNvPr>
              <p:cNvSpPr/>
              <p:nvPr/>
            </p:nvSpPr>
            <p:spPr>
              <a:xfrm>
                <a:off x="1186347" y="269026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DA65FFA-B497-331C-713B-A4E38C1B296F}"/>
                  </a:ext>
                </a:extLst>
              </p:cNvPr>
              <p:cNvSpPr/>
              <p:nvPr/>
            </p:nvSpPr>
            <p:spPr>
              <a:xfrm>
                <a:off x="1545122" y="232765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E5118E4F-B4B5-FB74-52FF-7CA634C845E5}"/>
                  </a:ext>
                </a:extLst>
              </p:cNvPr>
              <p:cNvSpPr/>
              <p:nvPr/>
            </p:nvSpPr>
            <p:spPr>
              <a:xfrm>
                <a:off x="1545122" y="268879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14FBC76-37B4-78D5-6799-AE22E2B5933F}"/>
                  </a:ext>
                </a:extLst>
              </p:cNvPr>
              <p:cNvSpPr/>
              <p:nvPr/>
            </p:nvSpPr>
            <p:spPr>
              <a:xfrm>
                <a:off x="4788341" y="232030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A560981-0450-F760-A879-4B03054B2BAA}"/>
                  </a:ext>
                </a:extLst>
              </p:cNvPr>
              <p:cNvSpPr/>
              <p:nvPr/>
            </p:nvSpPr>
            <p:spPr>
              <a:xfrm>
                <a:off x="4788341" y="268145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32CB06D-01B3-E6E9-A29A-2F5AD1C2602D}"/>
                  </a:ext>
                </a:extLst>
              </p:cNvPr>
              <p:cNvSpPr/>
              <p:nvPr/>
            </p:nvSpPr>
            <p:spPr>
              <a:xfrm>
                <a:off x="5147116" y="231884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BAA6B90-00C9-8960-7A25-853B47B6052D}"/>
                  </a:ext>
                </a:extLst>
              </p:cNvPr>
              <p:cNvSpPr/>
              <p:nvPr/>
            </p:nvSpPr>
            <p:spPr>
              <a:xfrm>
                <a:off x="5147116" y="267999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76B4E4B-430E-CF33-7882-7C2585028E2E}"/>
                  </a:ext>
                </a:extLst>
              </p:cNvPr>
              <p:cNvSpPr/>
              <p:nvPr/>
            </p:nvSpPr>
            <p:spPr>
              <a:xfrm>
                <a:off x="5508265" y="231713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42B3726C-FA73-9E6F-E727-57E452B23B6A}"/>
                  </a:ext>
                </a:extLst>
              </p:cNvPr>
              <p:cNvSpPr/>
              <p:nvPr/>
            </p:nvSpPr>
            <p:spPr>
              <a:xfrm>
                <a:off x="5508265" y="267828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4AF2524F-03CD-AA92-364A-7EAFF83542D8}"/>
                  </a:ext>
                </a:extLst>
              </p:cNvPr>
              <p:cNvSpPr/>
              <p:nvPr/>
            </p:nvSpPr>
            <p:spPr>
              <a:xfrm>
                <a:off x="5867040" y="231567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8AF68937-90EA-91A6-DA7B-FFCD59C271EF}"/>
                  </a:ext>
                </a:extLst>
              </p:cNvPr>
              <p:cNvSpPr/>
              <p:nvPr/>
            </p:nvSpPr>
            <p:spPr>
              <a:xfrm>
                <a:off x="5867040" y="267681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1303A294-1A44-29AF-98A5-C5905D34F571}"/>
                  </a:ext>
                </a:extLst>
              </p:cNvPr>
              <p:cNvSpPr/>
              <p:nvPr/>
            </p:nvSpPr>
            <p:spPr>
              <a:xfrm>
                <a:off x="3346119" y="232348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9721144-E9DE-9036-DB61-334E5542ADE8}"/>
                  </a:ext>
                </a:extLst>
              </p:cNvPr>
              <p:cNvSpPr/>
              <p:nvPr/>
            </p:nvSpPr>
            <p:spPr>
              <a:xfrm>
                <a:off x="3346119" y="268463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169846EC-20E4-FE13-B763-565CD0AA2FD4}"/>
                  </a:ext>
                </a:extLst>
              </p:cNvPr>
              <p:cNvSpPr/>
              <p:nvPr/>
            </p:nvSpPr>
            <p:spPr>
              <a:xfrm>
                <a:off x="3704894" y="232202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60E18B6-96C8-D4DB-CCCA-E36B99E26FE8}"/>
                  </a:ext>
                </a:extLst>
              </p:cNvPr>
              <p:cNvSpPr/>
              <p:nvPr/>
            </p:nvSpPr>
            <p:spPr>
              <a:xfrm>
                <a:off x="3704894" y="268316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BB3C727-285E-98FE-8865-A6EA6CAB8FEB}"/>
                  </a:ext>
                </a:extLst>
              </p:cNvPr>
              <p:cNvSpPr/>
              <p:nvPr/>
            </p:nvSpPr>
            <p:spPr>
              <a:xfrm>
                <a:off x="4066043" y="232030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28A2EAB-FC4D-0175-9A20-0C67422228E4}"/>
                  </a:ext>
                </a:extLst>
              </p:cNvPr>
              <p:cNvSpPr/>
              <p:nvPr/>
            </p:nvSpPr>
            <p:spPr>
              <a:xfrm>
                <a:off x="4066043" y="268145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54A89E42-CAFE-17E5-AFDE-EE14820F0739}"/>
                  </a:ext>
                </a:extLst>
              </p:cNvPr>
              <p:cNvSpPr/>
              <p:nvPr/>
            </p:nvSpPr>
            <p:spPr>
              <a:xfrm>
                <a:off x="4424818" y="231884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4451603-AA7B-C84B-1F54-EF22CAEA10B9}"/>
                  </a:ext>
                </a:extLst>
              </p:cNvPr>
              <p:cNvSpPr/>
              <p:nvPr/>
            </p:nvSpPr>
            <p:spPr>
              <a:xfrm>
                <a:off x="4424818" y="267999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63AB23B2-E260-5F8B-DCAD-97B5F486D516}"/>
                  </a:ext>
                </a:extLst>
              </p:cNvPr>
              <p:cNvSpPr/>
              <p:nvPr/>
            </p:nvSpPr>
            <p:spPr>
              <a:xfrm>
                <a:off x="7670411" y="231249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58B7B580-F9AA-968B-2B15-A034EA9338EF}"/>
                  </a:ext>
                </a:extLst>
              </p:cNvPr>
              <p:cNvSpPr/>
              <p:nvPr/>
            </p:nvSpPr>
            <p:spPr>
              <a:xfrm>
                <a:off x="7670411" y="267364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C0F0A5A-52FD-C928-B51D-9FF9C3473A1E}"/>
                  </a:ext>
                </a:extLst>
              </p:cNvPr>
              <p:cNvSpPr/>
              <p:nvPr/>
            </p:nvSpPr>
            <p:spPr>
              <a:xfrm>
                <a:off x="8029186" y="231103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9ADE57E5-A35A-9723-DF3F-E103BF99B3EE}"/>
                  </a:ext>
                </a:extLst>
              </p:cNvPr>
              <p:cNvSpPr/>
              <p:nvPr/>
            </p:nvSpPr>
            <p:spPr>
              <a:xfrm>
                <a:off x="8029186" y="267218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32E1DC6F-B14A-2AFA-6D7F-BA6C716A5DEB}"/>
                  </a:ext>
                </a:extLst>
              </p:cNvPr>
              <p:cNvSpPr/>
              <p:nvPr/>
            </p:nvSpPr>
            <p:spPr>
              <a:xfrm>
                <a:off x="8390335" y="230932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8EDC1D9-DD3D-258B-8609-43572E34AA0E}"/>
                  </a:ext>
                </a:extLst>
              </p:cNvPr>
              <p:cNvSpPr/>
              <p:nvPr/>
            </p:nvSpPr>
            <p:spPr>
              <a:xfrm>
                <a:off x="8390335" y="267046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DB6ACAAE-495E-1085-C276-68A1C52E837A}"/>
                  </a:ext>
                </a:extLst>
              </p:cNvPr>
              <p:cNvSpPr/>
              <p:nvPr/>
            </p:nvSpPr>
            <p:spPr>
              <a:xfrm>
                <a:off x="8749110" y="230785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94EB982-249E-7AED-0EEC-D7264B0B773E}"/>
                  </a:ext>
                </a:extLst>
              </p:cNvPr>
              <p:cNvSpPr/>
              <p:nvPr/>
            </p:nvSpPr>
            <p:spPr>
              <a:xfrm>
                <a:off x="8749110" y="266900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BB71E4DC-63EB-6E09-FBFA-F159744DAC2C}"/>
                  </a:ext>
                </a:extLst>
              </p:cNvPr>
              <p:cNvSpPr/>
              <p:nvPr/>
            </p:nvSpPr>
            <p:spPr>
              <a:xfrm>
                <a:off x="6228189" y="231567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01FBCB71-3047-F80D-F051-C03A0CC0EC28}"/>
                  </a:ext>
                </a:extLst>
              </p:cNvPr>
              <p:cNvSpPr/>
              <p:nvPr/>
            </p:nvSpPr>
            <p:spPr>
              <a:xfrm>
                <a:off x="6228189" y="267681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547C7DA-4637-728E-8954-AD25F0A8A31A}"/>
                  </a:ext>
                </a:extLst>
              </p:cNvPr>
              <p:cNvSpPr/>
              <p:nvPr/>
            </p:nvSpPr>
            <p:spPr>
              <a:xfrm>
                <a:off x="6586964" y="231420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256F2112-4381-C1A5-7F98-2BDE95048EC3}"/>
                  </a:ext>
                </a:extLst>
              </p:cNvPr>
              <p:cNvSpPr/>
              <p:nvPr/>
            </p:nvSpPr>
            <p:spPr>
              <a:xfrm>
                <a:off x="6586964" y="267535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7889805-75C4-C16E-ED54-DFE5EE92DE1C}"/>
                  </a:ext>
                </a:extLst>
              </p:cNvPr>
              <p:cNvSpPr/>
              <p:nvPr/>
            </p:nvSpPr>
            <p:spPr>
              <a:xfrm>
                <a:off x="6948113" y="231249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EA42B72-F2A9-FD8F-D73D-455E29B942D7}"/>
                  </a:ext>
                </a:extLst>
              </p:cNvPr>
              <p:cNvSpPr/>
              <p:nvPr/>
            </p:nvSpPr>
            <p:spPr>
              <a:xfrm>
                <a:off x="6948113" y="267364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7C857951-7798-AE12-E578-08C5215226D5}"/>
                  </a:ext>
                </a:extLst>
              </p:cNvPr>
              <p:cNvSpPr/>
              <p:nvPr/>
            </p:nvSpPr>
            <p:spPr>
              <a:xfrm>
                <a:off x="7306888" y="231103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408448E3-6E6C-14E1-5F87-BABDDAA350DD}"/>
                  </a:ext>
                </a:extLst>
              </p:cNvPr>
              <p:cNvSpPr/>
              <p:nvPr/>
            </p:nvSpPr>
            <p:spPr>
              <a:xfrm>
                <a:off x="7306888" y="267218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E6B452BA-E49E-B845-56D5-882EB818B59B}"/>
                  </a:ext>
                </a:extLst>
              </p:cNvPr>
              <p:cNvSpPr/>
              <p:nvPr/>
            </p:nvSpPr>
            <p:spPr>
              <a:xfrm>
                <a:off x="10550107" y="230369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7145F1B5-57A0-173C-211F-F6879A5F7817}"/>
                  </a:ext>
                </a:extLst>
              </p:cNvPr>
              <p:cNvSpPr/>
              <p:nvPr/>
            </p:nvSpPr>
            <p:spPr>
              <a:xfrm>
                <a:off x="10550107" y="266483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490970CB-2224-6496-173E-53DC6637576B}"/>
                  </a:ext>
                </a:extLst>
              </p:cNvPr>
              <p:cNvSpPr/>
              <p:nvPr/>
            </p:nvSpPr>
            <p:spPr>
              <a:xfrm>
                <a:off x="10908882" y="230222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7932F7E-50E9-59C3-6FF2-E66DA6BB5E32}"/>
                  </a:ext>
                </a:extLst>
              </p:cNvPr>
              <p:cNvSpPr/>
              <p:nvPr/>
            </p:nvSpPr>
            <p:spPr>
              <a:xfrm>
                <a:off x="10908882" y="266337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F37D44B-E27D-4F05-1FE3-BEB414B1F2B4}"/>
                  </a:ext>
                </a:extLst>
              </p:cNvPr>
              <p:cNvSpPr/>
              <p:nvPr/>
            </p:nvSpPr>
            <p:spPr>
              <a:xfrm>
                <a:off x="11270031" y="230051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E7A74A1B-C1E3-C19B-A571-F4D745E215F1}"/>
                  </a:ext>
                </a:extLst>
              </p:cNvPr>
              <p:cNvSpPr/>
              <p:nvPr/>
            </p:nvSpPr>
            <p:spPr>
              <a:xfrm>
                <a:off x="11270031" y="266166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9DD7C21E-7A7E-B910-7C3B-1750332BD619}"/>
                  </a:ext>
                </a:extLst>
              </p:cNvPr>
              <p:cNvSpPr/>
              <p:nvPr/>
            </p:nvSpPr>
            <p:spPr>
              <a:xfrm>
                <a:off x="11628806" y="229905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BA337CD6-FDA4-29EF-3D8A-1F7AB0ADBF22}"/>
                  </a:ext>
                </a:extLst>
              </p:cNvPr>
              <p:cNvSpPr/>
              <p:nvPr/>
            </p:nvSpPr>
            <p:spPr>
              <a:xfrm>
                <a:off x="11628806" y="266020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D3988A4E-F998-4898-7E1A-5324C47BEA96}"/>
                  </a:ext>
                </a:extLst>
              </p:cNvPr>
              <p:cNvSpPr/>
              <p:nvPr/>
            </p:nvSpPr>
            <p:spPr>
              <a:xfrm>
                <a:off x="9107885" y="230686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E42377C9-0DDA-8A87-7747-DEC2E3C472C4}"/>
                  </a:ext>
                </a:extLst>
              </p:cNvPr>
              <p:cNvSpPr/>
              <p:nvPr/>
            </p:nvSpPr>
            <p:spPr>
              <a:xfrm>
                <a:off x="9107885" y="266801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BB6D2870-E744-C620-671D-F42F6E8B77AB}"/>
                  </a:ext>
                </a:extLst>
              </p:cNvPr>
              <p:cNvSpPr/>
              <p:nvPr/>
            </p:nvSpPr>
            <p:spPr>
              <a:xfrm>
                <a:off x="9466660" y="230540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6CFB2C5-A81D-DB83-3CB2-204D986882C7}"/>
                  </a:ext>
                </a:extLst>
              </p:cNvPr>
              <p:cNvSpPr/>
              <p:nvPr/>
            </p:nvSpPr>
            <p:spPr>
              <a:xfrm>
                <a:off x="9466660" y="266655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0D8291B-1B13-8079-DC16-0BDA3AFC9A32}"/>
                  </a:ext>
                </a:extLst>
              </p:cNvPr>
              <p:cNvSpPr/>
              <p:nvPr/>
            </p:nvSpPr>
            <p:spPr>
              <a:xfrm>
                <a:off x="9827809" y="230369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C4281FBD-3108-CF6E-C76F-4D760D2E521A}"/>
                  </a:ext>
                </a:extLst>
              </p:cNvPr>
              <p:cNvSpPr/>
              <p:nvPr/>
            </p:nvSpPr>
            <p:spPr>
              <a:xfrm>
                <a:off x="9827809" y="266483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7EF8321-EBDC-CE90-1761-033D91D93F45}"/>
                  </a:ext>
                </a:extLst>
              </p:cNvPr>
              <p:cNvSpPr/>
              <p:nvPr/>
            </p:nvSpPr>
            <p:spPr>
              <a:xfrm>
                <a:off x="10186584" y="230222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36D9A4E-220B-97AA-430E-43F9D051293F}"/>
                  </a:ext>
                </a:extLst>
              </p:cNvPr>
              <p:cNvSpPr/>
              <p:nvPr/>
            </p:nvSpPr>
            <p:spPr>
              <a:xfrm>
                <a:off x="10186584" y="266337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C6FE3D1A-1873-3287-9293-9855A6EB73FC}"/>
                  </a:ext>
                </a:extLst>
              </p:cNvPr>
              <p:cNvSpPr/>
              <p:nvPr/>
            </p:nvSpPr>
            <p:spPr>
              <a:xfrm>
                <a:off x="1908645" y="304852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CCF88FF5-E772-AE5B-CD20-9BEF390754EA}"/>
                  </a:ext>
                </a:extLst>
              </p:cNvPr>
              <p:cNvSpPr/>
              <p:nvPr/>
            </p:nvSpPr>
            <p:spPr>
              <a:xfrm>
                <a:off x="1908645" y="340967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2099362A-120E-942F-700C-660667829310}"/>
                  </a:ext>
                </a:extLst>
              </p:cNvPr>
              <p:cNvSpPr/>
              <p:nvPr/>
            </p:nvSpPr>
            <p:spPr>
              <a:xfrm>
                <a:off x="2267420" y="304706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CDE845FB-708F-CED6-8997-3A3E9EA1872D}"/>
                  </a:ext>
                </a:extLst>
              </p:cNvPr>
              <p:cNvSpPr/>
              <p:nvPr/>
            </p:nvSpPr>
            <p:spPr>
              <a:xfrm>
                <a:off x="2267420" y="340820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3AB439D-C2A7-A91D-0B9D-966A3D7E2FD8}"/>
                  </a:ext>
                </a:extLst>
              </p:cNvPr>
              <p:cNvSpPr/>
              <p:nvPr/>
            </p:nvSpPr>
            <p:spPr>
              <a:xfrm>
                <a:off x="2628569" y="304534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90A5465E-F150-3801-8D4E-AA30B4D5C2AC}"/>
                  </a:ext>
                </a:extLst>
              </p:cNvPr>
              <p:cNvSpPr/>
              <p:nvPr/>
            </p:nvSpPr>
            <p:spPr>
              <a:xfrm>
                <a:off x="2628569" y="340649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215D8F76-ECB6-168B-4F72-A660CA3E48E9}"/>
                  </a:ext>
                </a:extLst>
              </p:cNvPr>
              <p:cNvSpPr/>
              <p:nvPr/>
            </p:nvSpPr>
            <p:spPr>
              <a:xfrm>
                <a:off x="2987344" y="304388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D3F2F9B4-E1E4-F497-DDA8-403FF463A4DA}"/>
                  </a:ext>
                </a:extLst>
              </p:cNvPr>
              <p:cNvSpPr/>
              <p:nvPr/>
            </p:nvSpPr>
            <p:spPr>
              <a:xfrm>
                <a:off x="2987344" y="340503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0DFD4E04-620E-A120-443D-B77FCF84BD70}"/>
                  </a:ext>
                </a:extLst>
              </p:cNvPr>
              <p:cNvSpPr/>
              <p:nvPr/>
            </p:nvSpPr>
            <p:spPr>
              <a:xfrm>
                <a:off x="466423" y="305169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D78CD828-6646-250D-147D-E428D6BCBA8B}"/>
                  </a:ext>
                </a:extLst>
              </p:cNvPr>
              <p:cNvSpPr/>
              <p:nvPr/>
            </p:nvSpPr>
            <p:spPr>
              <a:xfrm>
                <a:off x="466423" y="341284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E5E797F9-2A80-9A7F-89B3-B4414BEE066E}"/>
                  </a:ext>
                </a:extLst>
              </p:cNvPr>
              <p:cNvSpPr/>
              <p:nvPr/>
            </p:nvSpPr>
            <p:spPr>
              <a:xfrm>
                <a:off x="825198" y="305023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0E4D7577-87EA-F66E-7854-2170B6F34DD4}"/>
                  </a:ext>
                </a:extLst>
              </p:cNvPr>
              <p:cNvSpPr/>
              <p:nvPr/>
            </p:nvSpPr>
            <p:spPr>
              <a:xfrm>
                <a:off x="825198" y="341138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87193158-3031-25BD-53EB-4D8854273DB0}"/>
                  </a:ext>
                </a:extLst>
              </p:cNvPr>
              <p:cNvSpPr/>
              <p:nvPr/>
            </p:nvSpPr>
            <p:spPr>
              <a:xfrm>
                <a:off x="1186347" y="304852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77C84263-AB99-C99D-432F-8F3523A9D321}"/>
                  </a:ext>
                </a:extLst>
              </p:cNvPr>
              <p:cNvSpPr/>
              <p:nvPr/>
            </p:nvSpPr>
            <p:spPr>
              <a:xfrm>
                <a:off x="1186347" y="340967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BB1291A1-DB96-1D8F-85BD-10C5C2691974}"/>
                  </a:ext>
                </a:extLst>
              </p:cNvPr>
              <p:cNvSpPr/>
              <p:nvPr/>
            </p:nvSpPr>
            <p:spPr>
              <a:xfrm>
                <a:off x="1545122" y="304706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D9C08895-6CD8-A174-CEC1-07E48121C934}"/>
                  </a:ext>
                </a:extLst>
              </p:cNvPr>
              <p:cNvSpPr/>
              <p:nvPr/>
            </p:nvSpPr>
            <p:spPr>
              <a:xfrm>
                <a:off x="1545122" y="340820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00FB5052-1DFC-FF13-AC8F-36358299A709}"/>
                  </a:ext>
                </a:extLst>
              </p:cNvPr>
              <p:cNvSpPr/>
              <p:nvPr/>
            </p:nvSpPr>
            <p:spPr>
              <a:xfrm>
                <a:off x="4788341" y="303971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7A1EDF99-2F32-433B-2127-B9060E540799}"/>
                  </a:ext>
                </a:extLst>
              </p:cNvPr>
              <p:cNvSpPr/>
              <p:nvPr/>
            </p:nvSpPr>
            <p:spPr>
              <a:xfrm>
                <a:off x="4788341" y="340086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D914E525-59B4-13B8-CE44-A369ACB42B46}"/>
                  </a:ext>
                </a:extLst>
              </p:cNvPr>
              <p:cNvSpPr/>
              <p:nvPr/>
            </p:nvSpPr>
            <p:spPr>
              <a:xfrm>
                <a:off x="5147116" y="303825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AE2CD7C7-27E8-C85B-FA57-05A9DA8C8170}"/>
                  </a:ext>
                </a:extLst>
              </p:cNvPr>
              <p:cNvSpPr/>
              <p:nvPr/>
            </p:nvSpPr>
            <p:spPr>
              <a:xfrm>
                <a:off x="5147116" y="339940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AA6DBB4-1887-A080-6579-BC7779BF311D}"/>
                  </a:ext>
                </a:extLst>
              </p:cNvPr>
              <p:cNvSpPr/>
              <p:nvPr/>
            </p:nvSpPr>
            <p:spPr>
              <a:xfrm>
                <a:off x="5508265" y="303654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AC36CCEB-622F-92C7-0AA1-748A81651EAE}"/>
                  </a:ext>
                </a:extLst>
              </p:cNvPr>
              <p:cNvSpPr/>
              <p:nvPr/>
            </p:nvSpPr>
            <p:spPr>
              <a:xfrm>
                <a:off x="5508265" y="339769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74C3D12F-D388-CA3B-B8DF-D5ECF712D1C4}"/>
                  </a:ext>
                </a:extLst>
              </p:cNvPr>
              <p:cNvSpPr/>
              <p:nvPr/>
            </p:nvSpPr>
            <p:spPr>
              <a:xfrm>
                <a:off x="5867040" y="303508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B034C353-E40C-D518-84BE-3B9292040486}"/>
                  </a:ext>
                </a:extLst>
              </p:cNvPr>
              <p:cNvSpPr/>
              <p:nvPr/>
            </p:nvSpPr>
            <p:spPr>
              <a:xfrm>
                <a:off x="5867040" y="339622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F750C927-38E2-A332-718D-A3650E30E661}"/>
                  </a:ext>
                </a:extLst>
              </p:cNvPr>
              <p:cNvSpPr/>
              <p:nvPr/>
            </p:nvSpPr>
            <p:spPr>
              <a:xfrm>
                <a:off x="3346119" y="304289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725288B0-C6F7-248A-0402-55A8DCBFCE3B}"/>
                  </a:ext>
                </a:extLst>
              </p:cNvPr>
              <p:cNvSpPr/>
              <p:nvPr/>
            </p:nvSpPr>
            <p:spPr>
              <a:xfrm>
                <a:off x="3346119" y="340404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DDD6DEF-9443-7836-0E56-4613DB1D742C}"/>
                  </a:ext>
                </a:extLst>
              </p:cNvPr>
              <p:cNvSpPr/>
              <p:nvPr/>
            </p:nvSpPr>
            <p:spPr>
              <a:xfrm>
                <a:off x="3704894" y="304143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A94B5EEF-3E14-B6C5-19CA-3024F0414AB3}"/>
                  </a:ext>
                </a:extLst>
              </p:cNvPr>
              <p:cNvSpPr/>
              <p:nvPr/>
            </p:nvSpPr>
            <p:spPr>
              <a:xfrm>
                <a:off x="3704894" y="340257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722A7DF0-6388-F2FE-D8BF-7A96C865F0E5}"/>
                  </a:ext>
                </a:extLst>
              </p:cNvPr>
              <p:cNvSpPr/>
              <p:nvPr/>
            </p:nvSpPr>
            <p:spPr>
              <a:xfrm>
                <a:off x="4066043" y="303971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89846666-1FBB-4836-C00C-C1DCA524D2F6}"/>
                  </a:ext>
                </a:extLst>
              </p:cNvPr>
              <p:cNvSpPr/>
              <p:nvPr/>
            </p:nvSpPr>
            <p:spPr>
              <a:xfrm>
                <a:off x="4066043" y="340086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9CC123BA-1860-7272-7DB6-7EAE194ED22B}"/>
                  </a:ext>
                </a:extLst>
              </p:cNvPr>
              <p:cNvSpPr/>
              <p:nvPr/>
            </p:nvSpPr>
            <p:spPr>
              <a:xfrm>
                <a:off x="4424818" y="303825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836A0521-8B33-08D8-756A-3C0414CF1564}"/>
                  </a:ext>
                </a:extLst>
              </p:cNvPr>
              <p:cNvSpPr/>
              <p:nvPr/>
            </p:nvSpPr>
            <p:spPr>
              <a:xfrm>
                <a:off x="4424818" y="339940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65FDAFAA-F8F9-B16F-4412-F0AC2D9B83B9}"/>
                  </a:ext>
                </a:extLst>
              </p:cNvPr>
              <p:cNvSpPr/>
              <p:nvPr/>
            </p:nvSpPr>
            <p:spPr>
              <a:xfrm>
                <a:off x="7670411" y="303190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2676C72E-BDE0-9BED-095E-84D5CF78D739}"/>
                  </a:ext>
                </a:extLst>
              </p:cNvPr>
              <p:cNvSpPr/>
              <p:nvPr/>
            </p:nvSpPr>
            <p:spPr>
              <a:xfrm>
                <a:off x="7670411" y="339305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14ED2FA0-DA9F-8C34-0E31-4EEFDF719401}"/>
                  </a:ext>
                </a:extLst>
              </p:cNvPr>
              <p:cNvSpPr/>
              <p:nvPr/>
            </p:nvSpPr>
            <p:spPr>
              <a:xfrm>
                <a:off x="8029186" y="303044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A11EB158-BE5C-338B-D423-2DA9D188D551}"/>
                  </a:ext>
                </a:extLst>
              </p:cNvPr>
              <p:cNvSpPr/>
              <p:nvPr/>
            </p:nvSpPr>
            <p:spPr>
              <a:xfrm>
                <a:off x="8029186" y="339159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E9153F3C-8E32-344B-4D49-12D2D0C8C54A}"/>
                  </a:ext>
                </a:extLst>
              </p:cNvPr>
              <p:cNvSpPr/>
              <p:nvPr/>
            </p:nvSpPr>
            <p:spPr>
              <a:xfrm>
                <a:off x="8390335" y="302873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4C57681E-8882-90A9-6D5A-4BC34BDD1708}"/>
                  </a:ext>
                </a:extLst>
              </p:cNvPr>
              <p:cNvSpPr/>
              <p:nvPr/>
            </p:nvSpPr>
            <p:spPr>
              <a:xfrm>
                <a:off x="8390335" y="338987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92B72624-15FD-9123-9857-8984B7CA953C}"/>
                  </a:ext>
                </a:extLst>
              </p:cNvPr>
              <p:cNvSpPr/>
              <p:nvPr/>
            </p:nvSpPr>
            <p:spPr>
              <a:xfrm>
                <a:off x="8749110" y="302726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6675D0DF-B458-4F81-983D-67E35F030E83}"/>
                  </a:ext>
                </a:extLst>
              </p:cNvPr>
              <p:cNvSpPr/>
              <p:nvPr/>
            </p:nvSpPr>
            <p:spPr>
              <a:xfrm>
                <a:off x="8749110" y="338841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8814255B-0598-CBFE-179E-DD43EC884590}"/>
                  </a:ext>
                </a:extLst>
              </p:cNvPr>
              <p:cNvSpPr/>
              <p:nvPr/>
            </p:nvSpPr>
            <p:spPr>
              <a:xfrm>
                <a:off x="6228189" y="303508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EF0A2C43-C655-FD52-A7C8-F726293CA8BA}"/>
                  </a:ext>
                </a:extLst>
              </p:cNvPr>
              <p:cNvSpPr/>
              <p:nvPr/>
            </p:nvSpPr>
            <p:spPr>
              <a:xfrm>
                <a:off x="6228189" y="339622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8462667-BE2C-BBC7-0106-39BE7855CF7B}"/>
                  </a:ext>
                </a:extLst>
              </p:cNvPr>
              <p:cNvSpPr/>
              <p:nvPr/>
            </p:nvSpPr>
            <p:spPr>
              <a:xfrm>
                <a:off x="6586964" y="303361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28B218A1-13AD-970C-F9FF-6B045E025475}"/>
                  </a:ext>
                </a:extLst>
              </p:cNvPr>
              <p:cNvSpPr/>
              <p:nvPr/>
            </p:nvSpPr>
            <p:spPr>
              <a:xfrm>
                <a:off x="6586964" y="339476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1CA11A4-27D1-84B2-F725-7402128E3BEA}"/>
                  </a:ext>
                </a:extLst>
              </p:cNvPr>
              <p:cNvSpPr/>
              <p:nvPr/>
            </p:nvSpPr>
            <p:spPr>
              <a:xfrm>
                <a:off x="6948113" y="303190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02CC58A7-3F70-3B2C-4F8E-C902CE87E31A}"/>
                  </a:ext>
                </a:extLst>
              </p:cNvPr>
              <p:cNvSpPr/>
              <p:nvPr/>
            </p:nvSpPr>
            <p:spPr>
              <a:xfrm>
                <a:off x="6948113" y="339305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643009D1-D247-7284-6A51-81AF8306211E}"/>
                  </a:ext>
                </a:extLst>
              </p:cNvPr>
              <p:cNvSpPr/>
              <p:nvPr/>
            </p:nvSpPr>
            <p:spPr>
              <a:xfrm>
                <a:off x="7306888" y="303044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D15AC907-626F-8673-6EFA-958A4336F9BD}"/>
                  </a:ext>
                </a:extLst>
              </p:cNvPr>
              <p:cNvSpPr/>
              <p:nvPr/>
            </p:nvSpPr>
            <p:spPr>
              <a:xfrm>
                <a:off x="7306888" y="339159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CE1E57D9-6FB7-B4CB-5A42-6A70BD0F2E85}"/>
                  </a:ext>
                </a:extLst>
              </p:cNvPr>
              <p:cNvSpPr/>
              <p:nvPr/>
            </p:nvSpPr>
            <p:spPr>
              <a:xfrm>
                <a:off x="10550107" y="302310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9915FB7C-CB6C-6DA6-D2DA-A2E2341D0529}"/>
                  </a:ext>
                </a:extLst>
              </p:cNvPr>
              <p:cNvSpPr/>
              <p:nvPr/>
            </p:nvSpPr>
            <p:spPr>
              <a:xfrm>
                <a:off x="10550107" y="338424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3628AE71-7633-884D-F564-E7D7D55B4309}"/>
                  </a:ext>
                </a:extLst>
              </p:cNvPr>
              <p:cNvSpPr/>
              <p:nvPr/>
            </p:nvSpPr>
            <p:spPr>
              <a:xfrm>
                <a:off x="10908882" y="302163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66806E4-260A-61F5-E154-B89DF2433B5E}"/>
                  </a:ext>
                </a:extLst>
              </p:cNvPr>
              <p:cNvSpPr/>
              <p:nvPr/>
            </p:nvSpPr>
            <p:spPr>
              <a:xfrm>
                <a:off x="10908882" y="338278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F413F317-9188-B96B-3C07-CC50D8CF1B5E}"/>
                  </a:ext>
                </a:extLst>
              </p:cNvPr>
              <p:cNvSpPr/>
              <p:nvPr/>
            </p:nvSpPr>
            <p:spPr>
              <a:xfrm>
                <a:off x="11270031" y="301992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A0154392-1170-F59C-7697-425A6EA3D3F6}"/>
                  </a:ext>
                </a:extLst>
              </p:cNvPr>
              <p:cNvSpPr/>
              <p:nvPr/>
            </p:nvSpPr>
            <p:spPr>
              <a:xfrm>
                <a:off x="11270031" y="338107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E5132747-B5BE-C397-E977-9B3973034E95}"/>
                  </a:ext>
                </a:extLst>
              </p:cNvPr>
              <p:cNvSpPr/>
              <p:nvPr/>
            </p:nvSpPr>
            <p:spPr>
              <a:xfrm>
                <a:off x="11628806" y="301846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CFE4C0BC-8848-F1C2-7826-C4C709E81A73}"/>
                  </a:ext>
                </a:extLst>
              </p:cNvPr>
              <p:cNvSpPr/>
              <p:nvPr/>
            </p:nvSpPr>
            <p:spPr>
              <a:xfrm>
                <a:off x="11628806" y="337961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866ED16C-D5C1-0456-8163-521C21160DFD}"/>
                  </a:ext>
                </a:extLst>
              </p:cNvPr>
              <p:cNvSpPr/>
              <p:nvPr/>
            </p:nvSpPr>
            <p:spPr>
              <a:xfrm>
                <a:off x="9107885" y="302627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D1572A31-0AA7-D422-9CA7-EB2F459EC396}"/>
                  </a:ext>
                </a:extLst>
              </p:cNvPr>
              <p:cNvSpPr/>
              <p:nvPr/>
            </p:nvSpPr>
            <p:spPr>
              <a:xfrm>
                <a:off x="9107885" y="338742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859B4879-DD5D-B759-BB99-959B642B9756}"/>
                  </a:ext>
                </a:extLst>
              </p:cNvPr>
              <p:cNvSpPr/>
              <p:nvPr/>
            </p:nvSpPr>
            <p:spPr>
              <a:xfrm>
                <a:off x="9466660" y="302481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1AE5E384-8C12-D8BF-82C2-4EA0B5302CDA}"/>
                  </a:ext>
                </a:extLst>
              </p:cNvPr>
              <p:cNvSpPr/>
              <p:nvPr/>
            </p:nvSpPr>
            <p:spPr>
              <a:xfrm>
                <a:off x="9466660" y="338596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5FF41BA2-8FE5-12E5-5687-CB02623754D6}"/>
                  </a:ext>
                </a:extLst>
              </p:cNvPr>
              <p:cNvSpPr/>
              <p:nvPr/>
            </p:nvSpPr>
            <p:spPr>
              <a:xfrm>
                <a:off x="9827809" y="302310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150249C1-94FA-F57C-1CE5-3B7D43BD271D}"/>
                  </a:ext>
                </a:extLst>
              </p:cNvPr>
              <p:cNvSpPr/>
              <p:nvPr/>
            </p:nvSpPr>
            <p:spPr>
              <a:xfrm>
                <a:off x="9827809" y="338424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187F3B6E-6367-D198-3520-1874A0B8BC5A}"/>
                  </a:ext>
                </a:extLst>
              </p:cNvPr>
              <p:cNvSpPr/>
              <p:nvPr/>
            </p:nvSpPr>
            <p:spPr>
              <a:xfrm>
                <a:off x="10186584" y="302163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0638B783-7EA1-C38D-A29F-41BE540AE7BF}"/>
                  </a:ext>
                </a:extLst>
              </p:cNvPr>
              <p:cNvSpPr/>
              <p:nvPr/>
            </p:nvSpPr>
            <p:spPr>
              <a:xfrm>
                <a:off x="10186584" y="338278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DF13653E-241E-70F1-32C4-533D9780C66E}"/>
                </a:ext>
              </a:extLst>
            </p:cNvPr>
            <p:cNvGrpSpPr/>
            <p:nvPr/>
          </p:nvGrpSpPr>
          <p:grpSpPr>
            <a:xfrm>
              <a:off x="459301" y="3746965"/>
              <a:ext cx="11528280" cy="2217541"/>
              <a:chOff x="459301" y="3746965"/>
              <a:chExt cx="11528280" cy="2217541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63B111D6-A775-28DD-5FA6-F95665A8B5CD}"/>
                  </a:ext>
                </a:extLst>
              </p:cNvPr>
              <p:cNvSpPr/>
              <p:nvPr/>
            </p:nvSpPr>
            <p:spPr>
              <a:xfrm>
                <a:off x="1906271" y="377702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757B9625-3ACB-4965-9631-663F0921B293}"/>
                  </a:ext>
                </a:extLst>
              </p:cNvPr>
              <p:cNvSpPr/>
              <p:nvPr/>
            </p:nvSpPr>
            <p:spPr>
              <a:xfrm>
                <a:off x="1906271" y="413817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469D4B9D-1DB2-022B-F561-9B88D3E8F304}"/>
                  </a:ext>
                </a:extLst>
              </p:cNvPr>
              <p:cNvSpPr/>
              <p:nvPr/>
            </p:nvSpPr>
            <p:spPr>
              <a:xfrm>
                <a:off x="2265046" y="377556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8DE98C23-4E9F-3A21-38D3-D2AFE53CD942}"/>
                  </a:ext>
                </a:extLst>
              </p:cNvPr>
              <p:cNvSpPr/>
              <p:nvPr/>
            </p:nvSpPr>
            <p:spPr>
              <a:xfrm>
                <a:off x="2265046" y="413671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92F81185-07F9-2AF3-B1B6-EF513930727E}"/>
                  </a:ext>
                </a:extLst>
              </p:cNvPr>
              <p:cNvSpPr/>
              <p:nvPr/>
            </p:nvSpPr>
            <p:spPr>
              <a:xfrm>
                <a:off x="2626195" y="377384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573CE96A-0025-7089-30BF-FC2E1CD99E74}"/>
                  </a:ext>
                </a:extLst>
              </p:cNvPr>
              <p:cNvSpPr/>
              <p:nvPr/>
            </p:nvSpPr>
            <p:spPr>
              <a:xfrm>
                <a:off x="2626195" y="413499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2F21EF0E-28BA-4D19-8AAE-10760FB5629B}"/>
                  </a:ext>
                </a:extLst>
              </p:cNvPr>
              <p:cNvSpPr/>
              <p:nvPr/>
            </p:nvSpPr>
            <p:spPr>
              <a:xfrm>
                <a:off x="2984970" y="377238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EB365BB8-1231-512E-2F79-4CD82C2CDB95}"/>
                  </a:ext>
                </a:extLst>
              </p:cNvPr>
              <p:cNvSpPr/>
              <p:nvPr/>
            </p:nvSpPr>
            <p:spPr>
              <a:xfrm>
                <a:off x="2984970" y="413353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BB5050FC-1CFE-E029-F003-AD12248C83C7}"/>
                  </a:ext>
                </a:extLst>
              </p:cNvPr>
              <p:cNvSpPr/>
              <p:nvPr/>
            </p:nvSpPr>
            <p:spPr>
              <a:xfrm>
                <a:off x="464049" y="378019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B0E049E-894F-F763-C8C9-212577408D4F}"/>
                  </a:ext>
                </a:extLst>
              </p:cNvPr>
              <p:cNvSpPr/>
              <p:nvPr/>
            </p:nvSpPr>
            <p:spPr>
              <a:xfrm>
                <a:off x="464049" y="414134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9CDAC1FB-0EBC-32BF-8CC1-CFCE4E74CF00}"/>
                  </a:ext>
                </a:extLst>
              </p:cNvPr>
              <p:cNvSpPr/>
              <p:nvPr/>
            </p:nvSpPr>
            <p:spPr>
              <a:xfrm>
                <a:off x="822824" y="377873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59953031-E04C-5D20-199F-31133D11AF85}"/>
                  </a:ext>
                </a:extLst>
              </p:cNvPr>
              <p:cNvSpPr/>
              <p:nvPr/>
            </p:nvSpPr>
            <p:spPr>
              <a:xfrm>
                <a:off x="822824" y="413988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390EFF77-1012-6813-8FBC-E76C57710DCE}"/>
                  </a:ext>
                </a:extLst>
              </p:cNvPr>
              <p:cNvSpPr/>
              <p:nvPr/>
            </p:nvSpPr>
            <p:spPr>
              <a:xfrm>
                <a:off x="1183973" y="377702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E70BABD1-85C2-D3B6-5F1F-7DF2EF2115C2}"/>
                  </a:ext>
                </a:extLst>
              </p:cNvPr>
              <p:cNvSpPr/>
              <p:nvPr/>
            </p:nvSpPr>
            <p:spPr>
              <a:xfrm>
                <a:off x="1183973" y="413817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DCFE06D7-1667-F9BD-6FC3-EE6BB7ED5CB3}"/>
                  </a:ext>
                </a:extLst>
              </p:cNvPr>
              <p:cNvSpPr/>
              <p:nvPr/>
            </p:nvSpPr>
            <p:spPr>
              <a:xfrm>
                <a:off x="1542748" y="377556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24CC5344-350A-DD1A-DF3E-8107E7DBA5C6}"/>
                  </a:ext>
                </a:extLst>
              </p:cNvPr>
              <p:cNvSpPr/>
              <p:nvPr/>
            </p:nvSpPr>
            <p:spPr>
              <a:xfrm>
                <a:off x="1542748" y="413671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82C6D051-77D7-1A85-70D5-64568B2979A1}"/>
                  </a:ext>
                </a:extLst>
              </p:cNvPr>
              <p:cNvSpPr/>
              <p:nvPr/>
            </p:nvSpPr>
            <p:spPr>
              <a:xfrm>
                <a:off x="4785967" y="376821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5F0B0560-0C31-3441-FF10-419D652BE0BA}"/>
                  </a:ext>
                </a:extLst>
              </p:cNvPr>
              <p:cNvSpPr/>
              <p:nvPr/>
            </p:nvSpPr>
            <p:spPr>
              <a:xfrm>
                <a:off x="4785967" y="412936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7D55E45D-74E6-DC0C-8A1D-528AF5B9C935}"/>
                  </a:ext>
                </a:extLst>
              </p:cNvPr>
              <p:cNvSpPr/>
              <p:nvPr/>
            </p:nvSpPr>
            <p:spPr>
              <a:xfrm>
                <a:off x="5144742" y="376675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47BD88A-A3A7-557A-6FC5-B009B6067580}"/>
                  </a:ext>
                </a:extLst>
              </p:cNvPr>
              <p:cNvSpPr/>
              <p:nvPr/>
            </p:nvSpPr>
            <p:spPr>
              <a:xfrm>
                <a:off x="5144742" y="412790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49E548BB-5904-12F7-DF15-73607FC27E4A}"/>
                  </a:ext>
                </a:extLst>
              </p:cNvPr>
              <p:cNvSpPr/>
              <p:nvPr/>
            </p:nvSpPr>
            <p:spPr>
              <a:xfrm>
                <a:off x="5505891" y="376504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11DC260F-42A9-4E58-0E9F-2BCDEC76AD65}"/>
                  </a:ext>
                </a:extLst>
              </p:cNvPr>
              <p:cNvSpPr/>
              <p:nvPr/>
            </p:nvSpPr>
            <p:spPr>
              <a:xfrm>
                <a:off x="5505891" y="412619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AB77B03C-2BCB-C6B4-F45C-0690B37BB470}"/>
                  </a:ext>
                </a:extLst>
              </p:cNvPr>
              <p:cNvSpPr/>
              <p:nvPr/>
            </p:nvSpPr>
            <p:spPr>
              <a:xfrm>
                <a:off x="5864666" y="376358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49CF4311-360E-0377-D934-32E02BB1ABF7}"/>
                  </a:ext>
                </a:extLst>
              </p:cNvPr>
              <p:cNvSpPr/>
              <p:nvPr/>
            </p:nvSpPr>
            <p:spPr>
              <a:xfrm>
                <a:off x="5864666" y="412473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BCB12008-6441-9589-C853-45A5961909F7}"/>
                  </a:ext>
                </a:extLst>
              </p:cNvPr>
              <p:cNvSpPr/>
              <p:nvPr/>
            </p:nvSpPr>
            <p:spPr>
              <a:xfrm>
                <a:off x="3343745" y="377139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B47D0A92-7596-9042-2E3C-1B8BACEDF2B7}"/>
                  </a:ext>
                </a:extLst>
              </p:cNvPr>
              <p:cNvSpPr/>
              <p:nvPr/>
            </p:nvSpPr>
            <p:spPr>
              <a:xfrm>
                <a:off x="3343745" y="413254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71CF2C38-6EC4-6746-F55D-E2E8BCCD89E7}"/>
                  </a:ext>
                </a:extLst>
              </p:cNvPr>
              <p:cNvSpPr/>
              <p:nvPr/>
            </p:nvSpPr>
            <p:spPr>
              <a:xfrm>
                <a:off x="3702520" y="376993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683B317D-30E6-39CC-506C-450E21FA3D7D}"/>
                  </a:ext>
                </a:extLst>
              </p:cNvPr>
              <p:cNvSpPr/>
              <p:nvPr/>
            </p:nvSpPr>
            <p:spPr>
              <a:xfrm>
                <a:off x="3702520" y="413108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662A4BB9-02CD-BB74-37CE-E67266344465}"/>
                  </a:ext>
                </a:extLst>
              </p:cNvPr>
              <p:cNvSpPr/>
              <p:nvPr/>
            </p:nvSpPr>
            <p:spPr>
              <a:xfrm>
                <a:off x="4063669" y="376821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7C1983AC-6DFF-D097-A92D-AD8881FC6A5D}"/>
                  </a:ext>
                </a:extLst>
              </p:cNvPr>
              <p:cNvSpPr/>
              <p:nvPr/>
            </p:nvSpPr>
            <p:spPr>
              <a:xfrm>
                <a:off x="4063669" y="412936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94411C6C-CCA5-7CF6-EBB0-6E3DB13183CC}"/>
                  </a:ext>
                </a:extLst>
              </p:cNvPr>
              <p:cNvSpPr/>
              <p:nvPr/>
            </p:nvSpPr>
            <p:spPr>
              <a:xfrm>
                <a:off x="4422444" y="376675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3E8FA3E6-CBC9-D664-EE98-AAD7FC00D401}"/>
                  </a:ext>
                </a:extLst>
              </p:cNvPr>
              <p:cNvSpPr/>
              <p:nvPr/>
            </p:nvSpPr>
            <p:spPr>
              <a:xfrm>
                <a:off x="4422444" y="412790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9BD5D140-6608-6363-C968-4A443AF165AC}"/>
                  </a:ext>
                </a:extLst>
              </p:cNvPr>
              <p:cNvSpPr/>
              <p:nvPr/>
            </p:nvSpPr>
            <p:spPr>
              <a:xfrm>
                <a:off x="7668037" y="376040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5B7CA944-FE90-5470-2FBF-63FF978543EE}"/>
                  </a:ext>
                </a:extLst>
              </p:cNvPr>
              <p:cNvSpPr/>
              <p:nvPr/>
            </p:nvSpPr>
            <p:spPr>
              <a:xfrm>
                <a:off x="7668037" y="412155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DB770F90-B28D-7D7E-07AD-6C942B59740F}"/>
                  </a:ext>
                </a:extLst>
              </p:cNvPr>
              <p:cNvSpPr/>
              <p:nvPr/>
            </p:nvSpPr>
            <p:spPr>
              <a:xfrm>
                <a:off x="8026812" y="375894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ECE86373-1B5A-BC3E-7A7A-9DA20C88D2B2}"/>
                  </a:ext>
                </a:extLst>
              </p:cNvPr>
              <p:cNvSpPr/>
              <p:nvPr/>
            </p:nvSpPr>
            <p:spPr>
              <a:xfrm>
                <a:off x="8026812" y="412009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7599CA7-AF9F-FED7-D627-6D63A5D53810}"/>
                  </a:ext>
                </a:extLst>
              </p:cNvPr>
              <p:cNvSpPr/>
              <p:nvPr/>
            </p:nvSpPr>
            <p:spPr>
              <a:xfrm>
                <a:off x="8387961" y="375723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C1724C3D-B833-8DE1-957A-F135BD204C7A}"/>
                  </a:ext>
                </a:extLst>
              </p:cNvPr>
              <p:cNvSpPr/>
              <p:nvPr/>
            </p:nvSpPr>
            <p:spPr>
              <a:xfrm>
                <a:off x="8387961" y="411838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C3A91A42-78E4-3722-3637-E6CC56DE593C}"/>
                  </a:ext>
                </a:extLst>
              </p:cNvPr>
              <p:cNvSpPr/>
              <p:nvPr/>
            </p:nvSpPr>
            <p:spPr>
              <a:xfrm>
                <a:off x="8746736" y="375577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D768EA8F-DE35-83E4-DB02-8DB156F4E133}"/>
                  </a:ext>
                </a:extLst>
              </p:cNvPr>
              <p:cNvSpPr/>
              <p:nvPr/>
            </p:nvSpPr>
            <p:spPr>
              <a:xfrm>
                <a:off x="8746736" y="411691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E9623A1E-B200-094F-9DCF-234E476C9D47}"/>
                  </a:ext>
                </a:extLst>
              </p:cNvPr>
              <p:cNvSpPr/>
              <p:nvPr/>
            </p:nvSpPr>
            <p:spPr>
              <a:xfrm>
                <a:off x="6225815" y="376358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CC456E2B-7FD3-0D1C-EF43-EA209A949C72}"/>
                  </a:ext>
                </a:extLst>
              </p:cNvPr>
              <p:cNvSpPr/>
              <p:nvPr/>
            </p:nvSpPr>
            <p:spPr>
              <a:xfrm>
                <a:off x="6225815" y="412473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84EFFEF7-B2F2-24C4-D9AC-2A2D1C1BE0D4}"/>
                  </a:ext>
                </a:extLst>
              </p:cNvPr>
              <p:cNvSpPr/>
              <p:nvPr/>
            </p:nvSpPr>
            <p:spPr>
              <a:xfrm>
                <a:off x="6584590" y="376212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19E95809-712B-DA24-BE1E-93AE34BB5137}"/>
                  </a:ext>
                </a:extLst>
              </p:cNvPr>
              <p:cNvSpPr/>
              <p:nvPr/>
            </p:nvSpPr>
            <p:spPr>
              <a:xfrm>
                <a:off x="6584590" y="412326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D864AB6A-EAFD-1366-E250-06A089DD1062}"/>
                  </a:ext>
                </a:extLst>
              </p:cNvPr>
              <p:cNvSpPr/>
              <p:nvPr/>
            </p:nvSpPr>
            <p:spPr>
              <a:xfrm>
                <a:off x="6945739" y="376040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BA82EF8-68F3-3A05-8DFD-54EA5E13C4C3}"/>
                  </a:ext>
                </a:extLst>
              </p:cNvPr>
              <p:cNvSpPr/>
              <p:nvPr/>
            </p:nvSpPr>
            <p:spPr>
              <a:xfrm>
                <a:off x="6945739" y="412155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9F792217-C309-1798-C488-BAA4700839DD}"/>
                  </a:ext>
                </a:extLst>
              </p:cNvPr>
              <p:cNvSpPr/>
              <p:nvPr/>
            </p:nvSpPr>
            <p:spPr>
              <a:xfrm>
                <a:off x="7304514" y="375894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38ACF6BD-32F9-7E64-B78C-8D820F1671D5}"/>
                  </a:ext>
                </a:extLst>
              </p:cNvPr>
              <p:cNvSpPr/>
              <p:nvPr/>
            </p:nvSpPr>
            <p:spPr>
              <a:xfrm>
                <a:off x="7304514" y="412009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74DC0D0F-3230-51AE-85E7-35CB36BA9DF5}"/>
                  </a:ext>
                </a:extLst>
              </p:cNvPr>
              <p:cNvSpPr/>
              <p:nvPr/>
            </p:nvSpPr>
            <p:spPr>
              <a:xfrm>
                <a:off x="10547733" y="375160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5DB054EF-A71D-F83C-708C-BEE12E12A8C3}"/>
                  </a:ext>
                </a:extLst>
              </p:cNvPr>
              <p:cNvSpPr/>
              <p:nvPr/>
            </p:nvSpPr>
            <p:spPr>
              <a:xfrm>
                <a:off x="10547733" y="411275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BFAFA0CA-D99A-E6BA-5D50-448D192399EE}"/>
                  </a:ext>
                </a:extLst>
              </p:cNvPr>
              <p:cNvSpPr/>
              <p:nvPr/>
            </p:nvSpPr>
            <p:spPr>
              <a:xfrm>
                <a:off x="10906508" y="375014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0310C5FF-B6B7-CA41-088F-E367794D1991}"/>
                  </a:ext>
                </a:extLst>
              </p:cNvPr>
              <p:cNvSpPr/>
              <p:nvPr/>
            </p:nvSpPr>
            <p:spPr>
              <a:xfrm>
                <a:off x="10906508" y="411128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09E80872-8DA2-14B0-4C1B-9CA7D3357B70}"/>
                  </a:ext>
                </a:extLst>
              </p:cNvPr>
              <p:cNvSpPr/>
              <p:nvPr/>
            </p:nvSpPr>
            <p:spPr>
              <a:xfrm>
                <a:off x="11267657" y="374842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B8CA4C72-848B-654B-4E2C-5AF0C982993A}"/>
                  </a:ext>
                </a:extLst>
              </p:cNvPr>
              <p:cNvSpPr/>
              <p:nvPr/>
            </p:nvSpPr>
            <p:spPr>
              <a:xfrm>
                <a:off x="11267657" y="410957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7E6F2F3-A2E2-131B-C68E-7BCF28A1EFA6}"/>
                  </a:ext>
                </a:extLst>
              </p:cNvPr>
              <p:cNvSpPr/>
              <p:nvPr/>
            </p:nvSpPr>
            <p:spPr>
              <a:xfrm>
                <a:off x="11626432" y="374696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5642FE9E-E689-2C7F-9493-F5A00DC19CE8}"/>
                  </a:ext>
                </a:extLst>
              </p:cNvPr>
              <p:cNvSpPr/>
              <p:nvPr/>
            </p:nvSpPr>
            <p:spPr>
              <a:xfrm>
                <a:off x="11626432" y="410811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108D3008-2CDA-0FD2-DFD1-1021D96063B0}"/>
                  </a:ext>
                </a:extLst>
              </p:cNvPr>
              <p:cNvSpPr/>
              <p:nvPr/>
            </p:nvSpPr>
            <p:spPr>
              <a:xfrm>
                <a:off x="9105511" y="375477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CF8EE684-C11C-0F88-C131-859B3A5FE005}"/>
                  </a:ext>
                </a:extLst>
              </p:cNvPr>
              <p:cNvSpPr/>
              <p:nvPr/>
            </p:nvSpPr>
            <p:spPr>
              <a:xfrm>
                <a:off x="9105511" y="411592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302AA0D0-2B43-30D4-E6E0-39196D3D36F7}"/>
                  </a:ext>
                </a:extLst>
              </p:cNvPr>
              <p:cNvSpPr/>
              <p:nvPr/>
            </p:nvSpPr>
            <p:spPr>
              <a:xfrm>
                <a:off x="9464286" y="375331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1CEE14FD-6884-0D08-CC11-BFDD2EE1E9F2}"/>
                  </a:ext>
                </a:extLst>
              </p:cNvPr>
              <p:cNvSpPr/>
              <p:nvPr/>
            </p:nvSpPr>
            <p:spPr>
              <a:xfrm>
                <a:off x="9464286" y="411446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52E6D619-ED6C-40FC-50F3-99EC0C380E32}"/>
                  </a:ext>
                </a:extLst>
              </p:cNvPr>
              <p:cNvSpPr/>
              <p:nvPr/>
            </p:nvSpPr>
            <p:spPr>
              <a:xfrm>
                <a:off x="9825435" y="375160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534AE83F-C9A2-AD79-C77A-294C65BC7531}"/>
                  </a:ext>
                </a:extLst>
              </p:cNvPr>
              <p:cNvSpPr/>
              <p:nvPr/>
            </p:nvSpPr>
            <p:spPr>
              <a:xfrm>
                <a:off x="9825435" y="411275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FCD57EA5-8513-4557-90D0-07CB6EBAA0C0}"/>
                  </a:ext>
                </a:extLst>
              </p:cNvPr>
              <p:cNvSpPr/>
              <p:nvPr/>
            </p:nvSpPr>
            <p:spPr>
              <a:xfrm>
                <a:off x="10184210" y="375014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F5F2C23B-B066-BBE4-71A8-A9008FD7D9D7}"/>
                  </a:ext>
                </a:extLst>
              </p:cNvPr>
              <p:cNvSpPr/>
              <p:nvPr/>
            </p:nvSpPr>
            <p:spPr>
              <a:xfrm>
                <a:off x="10184210" y="411128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E588F719-2B0D-70C8-B384-CCBB73383946}"/>
                  </a:ext>
                </a:extLst>
              </p:cNvPr>
              <p:cNvSpPr/>
              <p:nvPr/>
            </p:nvSpPr>
            <p:spPr>
              <a:xfrm>
                <a:off x="1903897" y="451053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564E3D2D-E87A-B292-0B61-EF2199EE0C98}"/>
                  </a:ext>
                </a:extLst>
              </p:cNvPr>
              <p:cNvSpPr/>
              <p:nvPr/>
            </p:nvSpPr>
            <p:spPr>
              <a:xfrm>
                <a:off x="1903897" y="487168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43CE8B57-DEDB-AD7A-6FC1-2BD4CBBEC704}"/>
                  </a:ext>
                </a:extLst>
              </p:cNvPr>
              <p:cNvSpPr/>
              <p:nvPr/>
            </p:nvSpPr>
            <p:spPr>
              <a:xfrm>
                <a:off x="2262672" y="450907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5F6F0651-6D23-93AE-9540-32594AB92602}"/>
                  </a:ext>
                </a:extLst>
              </p:cNvPr>
              <p:cNvSpPr/>
              <p:nvPr/>
            </p:nvSpPr>
            <p:spPr>
              <a:xfrm>
                <a:off x="2262672" y="487022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24AA4DDB-3B84-1D09-048D-87181F5ADE7B}"/>
                  </a:ext>
                </a:extLst>
              </p:cNvPr>
              <p:cNvSpPr/>
              <p:nvPr/>
            </p:nvSpPr>
            <p:spPr>
              <a:xfrm>
                <a:off x="2623821" y="450735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EA7D5DA0-08C5-8272-ABFD-D23BC8084F4D}"/>
                  </a:ext>
                </a:extLst>
              </p:cNvPr>
              <p:cNvSpPr/>
              <p:nvPr/>
            </p:nvSpPr>
            <p:spPr>
              <a:xfrm>
                <a:off x="2623821" y="486850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A918FBAE-7A35-612B-D3E2-69C4B9333A83}"/>
                  </a:ext>
                </a:extLst>
              </p:cNvPr>
              <p:cNvSpPr/>
              <p:nvPr/>
            </p:nvSpPr>
            <p:spPr>
              <a:xfrm>
                <a:off x="2982596" y="450589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F5B89474-F824-6F5F-3360-E0D09AC8F97D}"/>
                  </a:ext>
                </a:extLst>
              </p:cNvPr>
              <p:cNvSpPr/>
              <p:nvPr/>
            </p:nvSpPr>
            <p:spPr>
              <a:xfrm>
                <a:off x="2982596" y="486704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A790560A-B7FE-0FF1-06E8-3DC5F03B7B0C}"/>
                  </a:ext>
                </a:extLst>
              </p:cNvPr>
              <p:cNvSpPr/>
              <p:nvPr/>
            </p:nvSpPr>
            <p:spPr>
              <a:xfrm>
                <a:off x="461675" y="451370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266FCE18-B73C-4C35-8E7F-369CF13FD27D}"/>
                  </a:ext>
                </a:extLst>
              </p:cNvPr>
              <p:cNvSpPr/>
              <p:nvPr/>
            </p:nvSpPr>
            <p:spPr>
              <a:xfrm>
                <a:off x="461675" y="487485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2D3C26ED-78BF-6BBB-2B11-6C75470978A3}"/>
                  </a:ext>
                </a:extLst>
              </p:cNvPr>
              <p:cNvSpPr/>
              <p:nvPr/>
            </p:nvSpPr>
            <p:spPr>
              <a:xfrm>
                <a:off x="820450" y="451224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A1F3D2A1-4804-1EA0-EAB6-510583A4F452}"/>
                  </a:ext>
                </a:extLst>
              </p:cNvPr>
              <p:cNvSpPr/>
              <p:nvPr/>
            </p:nvSpPr>
            <p:spPr>
              <a:xfrm>
                <a:off x="820450" y="487339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7B2649FB-D3FE-CA4F-0B54-C5C718E841F7}"/>
                  </a:ext>
                </a:extLst>
              </p:cNvPr>
              <p:cNvSpPr/>
              <p:nvPr/>
            </p:nvSpPr>
            <p:spPr>
              <a:xfrm>
                <a:off x="1181599" y="451053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18E37894-F8C1-5DEE-4343-C6CD48ACF1A5}"/>
                  </a:ext>
                </a:extLst>
              </p:cNvPr>
              <p:cNvSpPr/>
              <p:nvPr/>
            </p:nvSpPr>
            <p:spPr>
              <a:xfrm>
                <a:off x="1181599" y="487168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A5151D78-3F2F-E4E1-CDEC-FF0CF1201678}"/>
                  </a:ext>
                </a:extLst>
              </p:cNvPr>
              <p:cNvSpPr/>
              <p:nvPr/>
            </p:nvSpPr>
            <p:spPr>
              <a:xfrm>
                <a:off x="1540374" y="450907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F406F678-B093-8AC1-02C9-695EA0F75EB6}"/>
                  </a:ext>
                </a:extLst>
              </p:cNvPr>
              <p:cNvSpPr/>
              <p:nvPr/>
            </p:nvSpPr>
            <p:spPr>
              <a:xfrm>
                <a:off x="1540374" y="487022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B95E8468-76B7-8B2D-F525-384B2613B095}"/>
                  </a:ext>
                </a:extLst>
              </p:cNvPr>
              <p:cNvSpPr/>
              <p:nvPr/>
            </p:nvSpPr>
            <p:spPr>
              <a:xfrm>
                <a:off x="4783593" y="450172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99A28D5C-FCAB-D6EA-FE6F-80D3B2D3E8E3}"/>
                  </a:ext>
                </a:extLst>
              </p:cNvPr>
              <p:cNvSpPr/>
              <p:nvPr/>
            </p:nvSpPr>
            <p:spPr>
              <a:xfrm>
                <a:off x="4783593" y="486287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65BCFCDF-19FF-89CA-D776-C5A69CA376BD}"/>
                  </a:ext>
                </a:extLst>
              </p:cNvPr>
              <p:cNvSpPr/>
              <p:nvPr/>
            </p:nvSpPr>
            <p:spPr>
              <a:xfrm>
                <a:off x="5142368" y="450026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BBD21CDE-6F46-9A8C-90BA-F92260515798}"/>
                  </a:ext>
                </a:extLst>
              </p:cNvPr>
              <p:cNvSpPr/>
              <p:nvPr/>
            </p:nvSpPr>
            <p:spPr>
              <a:xfrm>
                <a:off x="5142368" y="486141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56444DE0-0802-FEA2-F9A5-0CC489F3A408}"/>
                  </a:ext>
                </a:extLst>
              </p:cNvPr>
              <p:cNvSpPr/>
              <p:nvPr/>
            </p:nvSpPr>
            <p:spPr>
              <a:xfrm>
                <a:off x="5503517" y="449855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52E77465-3B67-F591-0B62-4F2CC289E254}"/>
                  </a:ext>
                </a:extLst>
              </p:cNvPr>
              <p:cNvSpPr/>
              <p:nvPr/>
            </p:nvSpPr>
            <p:spPr>
              <a:xfrm>
                <a:off x="5503517" y="485970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92BA2806-4F23-F13A-5367-F7FA3B1C5A7C}"/>
                  </a:ext>
                </a:extLst>
              </p:cNvPr>
              <p:cNvSpPr/>
              <p:nvPr/>
            </p:nvSpPr>
            <p:spPr>
              <a:xfrm>
                <a:off x="5862292" y="449709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5CCD664B-5288-0F43-840C-239522EA5242}"/>
                  </a:ext>
                </a:extLst>
              </p:cNvPr>
              <p:cNvSpPr/>
              <p:nvPr/>
            </p:nvSpPr>
            <p:spPr>
              <a:xfrm>
                <a:off x="5862292" y="485824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961E5F62-25DE-66AF-D916-4E836D38AB62}"/>
                  </a:ext>
                </a:extLst>
              </p:cNvPr>
              <p:cNvSpPr/>
              <p:nvPr/>
            </p:nvSpPr>
            <p:spPr>
              <a:xfrm>
                <a:off x="3341371" y="450490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F89EF409-25CA-F588-6D19-9FD105ECF82D}"/>
                  </a:ext>
                </a:extLst>
              </p:cNvPr>
              <p:cNvSpPr/>
              <p:nvPr/>
            </p:nvSpPr>
            <p:spPr>
              <a:xfrm>
                <a:off x="3341371" y="486605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DF64971C-4971-321E-A42C-FE048B52F483}"/>
                  </a:ext>
                </a:extLst>
              </p:cNvPr>
              <p:cNvSpPr/>
              <p:nvPr/>
            </p:nvSpPr>
            <p:spPr>
              <a:xfrm>
                <a:off x="3700146" y="450344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119919CE-B31D-5182-B055-4826C8279C9E}"/>
                  </a:ext>
                </a:extLst>
              </p:cNvPr>
              <p:cNvSpPr/>
              <p:nvPr/>
            </p:nvSpPr>
            <p:spPr>
              <a:xfrm>
                <a:off x="3700146" y="486459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49C69870-4E8E-BA9D-2DDB-6A01DC8E1355}"/>
                  </a:ext>
                </a:extLst>
              </p:cNvPr>
              <p:cNvSpPr/>
              <p:nvPr/>
            </p:nvSpPr>
            <p:spPr>
              <a:xfrm>
                <a:off x="4061295" y="450172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04D45D77-A51D-8E82-B383-57E29FA86B48}"/>
                  </a:ext>
                </a:extLst>
              </p:cNvPr>
              <p:cNvSpPr/>
              <p:nvPr/>
            </p:nvSpPr>
            <p:spPr>
              <a:xfrm>
                <a:off x="4061295" y="486287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FDCCC253-AA38-9A5B-6893-A68402EA14E1}"/>
                  </a:ext>
                </a:extLst>
              </p:cNvPr>
              <p:cNvSpPr/>
              <p:nvPr/>
            </p:nvSpPr>
            <p:spPr>
              <a:xfrm>
                <a:off x="4420070" y="450026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2AFFCAE9-D453-5F18-9D85-A0DDE4C42EA8}"/>
                  </a:ext>
                </a:extLst>
              </p:cNvPr>
              <p:cNvSpPr/>
              <p:nvPr/>
            </p:nvSpPr>
            <p:spPr>
              <a:xfrm>
                <a:off x="4420070" y="486141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A0FE19EE-ED69-F742-98BD-4C37C8C67221}"/>
                  </a:ext>
                </a:extLst>
              </p:cNvPr>
              <p:cNvSpPr/>
              <p:nvPr/>
            </p:nvSpPr>
            <p:spPr>
              <a:xfrm>
                <a:off x="7665663" y="449391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0A6293FD-3FDD-47E8-C4E0-636DCC9B5886}"/>
                  </a:ext>
                </a:extLst>
              </p:cNvPr>
              <p:cNvSpPr/>
              <p:nvPr/>
            </p:nvSpPr>
            <p:spPr>
              <a:xfrm>
                <a:off x="7665663" y="485506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A69E9C0A-C131-E7B2-47AD-21FC0426159F}"/>
                  </a:ext>
                </a:extLst>
              </p:cNvPr>
              <p:cNvSpPr/>
              <p:nvPr/>
            </p:nvSpPr>
            <p:spPr>
              <a:xfrm>
                <a:off x="8024438" y="449245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15C9B1EE-2358-1968-8FD8-5D9A52627F3B}"/>
                  </a:ext>
                </a:extLst>
              </p:cNvPr>
              <p:cNvSpPr/>
              <p:nvPr/>
            </p:nvSpPr>
            <p:spPr>
              <a:xfrm>
                <a:off x="8024438" y="485360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4C9B74E4-FB28-658A-07CB-C7677AACA404}"/>
                  </a:ext>
                </a:extLst>
              </p:cNvPr>
              <p:cNvSpPr/>
              <p:nvPr/>
            </p:nvSpPr>
            <p:spPr>
              <a:xfrm>
                <a:off x="8385587" y="449074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49ECB899-1297-5441-887D-729E95CC4496}"/>
                  </a:ext>
                </a:extLst>
              </p:cNvPr>
              <p:cNvSpPr/>
              <p:nvPr/>
            </p:nvSpPr>
            <p:spPr>
              <a:xfrm>
                <a:off x="8385587" y="485189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0AC56135-9531-2E16-E795-67958D3AFCAD}"/>
                  </a:ext>
                </a:extLst>
              </p:cNvPr>
              <p:cNvSpPr/>
              <p:nvPr/>
            </p:nvSpPr>
            <p:spPr>
              <a:xfrm>
                <a:off x="8744362" y="448928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11F8B561-7013-E123-A4B9-B28E045A1EA0}"/>
                  </a:ext>
                </a:extLst>
              </p:cNvPr>
              <p:cNvSpPr/>
              <p:nvPr/>
            </p:nvSpPr>
            <p:spPr>
              <a:xfrm>
                <a:off x="8744362" y="485042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CA88F6A9-81AE-7742-1F3E-C4939F4E9467}"/>
                  </a:ext>
                </a:extLst>
              </p:cNvPr>
              <p:cNvSpPr/>
              <p:nvPr/>
            </p:nvSpPr>
            <p:spPr>
              <a:xfrm>
                <a:off x="6223441" y="449709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AD4014B9-AF0F-80FA-8791-C46F39327ABB}"/>
                  </a:ext>
                </a:extLst>
              </p:cNvPr>
              <p:cNvSpPr/>
              <p:nvPr/>
            </p:nvSpPr>
            <p:spPr>
              <a:xfrm>
                <a:off x="6223441" y="485824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E856C9F8-4999-303B-FBC0-3D165846AC18}"/>
                  </a:ext>
                </a:extLst>
              </p:cNvPr>
              <p:cNvSpPr/>
              <p:nvPr/>
            </p:nvSpPr>
            <p:spPr>
              <a:xfrm>
                <a:off x="6582216" y="449563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EAA687EC-5FFD-2C78-919D-253F49AF60BB}"/>
                  </a:ext>
                </a:extLst>
              </p:cNvPr>
              <p:cNvSpPr/>
              <p:nvPr/>
            </p:nvSpPr>
            <p:spPr>
              <a:xfrm>
                <a:off x="6582216" y="485677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BCC920CE-5958-8B09-4FA9-480A9B499C01}"/>
                  </a:ext>
                </a:extLst>
              </p:cNvPr>
              <p:cNvSpPr/>
              <p:nvPr/>
            </p:nvSpPr>
            <p:spPr>
              <a:xfrm>
                <a:off x="6943365" y="449391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9507C112-9135-ADE3-3B26-6F01DDB7C7FA}"/>
                  </a:ext>
                </a:extLst>
              </p:cNvPr>
              <p:cNvSpPr/>
              <p:nvPr/>
            </p:nvSpPr>
            <p:spPr>
              <a:xfrm>
                <a:off x="6943365" y="485506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A43D162D-6DBD-79E3-E7A7-EFB5A164BA89}"/>
                  </a:ext>
                </a:extLst>
              </p:cNvPr>
              <p:cNvSpPr/>
              <p:nvPr/>
            </p:nvSpPr>
            <p:spPr>
              <a:xfrm>
                <a:off x="7302140" y="449245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C862D334-AA52-7422-03C8-459A3F0409C1}"/>
                  </a:ext>
                </a:extLst>
              </p:cNvPr>
              <p:cNvSpPr/>
              <p:nvPr/>
            </p:nvSpPr>
            <p:spPr>
              <a:xfrm>
                <a:off x="7302140" y="485360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AD07DBE2-F3E5-ED7C-41A7-D12DAA057A05}"/>
                  </a:ext>
                </a:extLst>
              </p:cNvPr>
              <p:cNvSpPr/>
              <p:nvPr/>
            </p:nvSpPr>
            <p:spPr>
              <a:xfrm>
                <a:off x="10545359" y="448511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DC89B734-92A7-38B5-F132-0779776912ED}"/>
                  </a:ext>
                </a:extLst>
              </p:cNvPr>
              <p:cNvSpPr/>
              <p:nvPr/>
            </p:nvSpPr>
            <p:spPr>
              <a:xfrm>
                <a:off x="10545359" y="484626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D2C95817-5026-DDBD-6E6F-1FB72F3F9898}"/>
                  </a:ext>
                </a:extLst>
              </p:cNvPr>
              <p:cNvSpPr/>
              <p:nvPr/>
            </p:nvSpPr>
            <p:spPr>
              <a:xfrm>
                <a:off x="10904134" y="448365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AD85BF19-54F0-5FAC-7213-FDC482630128}"/>
                  </a:ext>
                </a:extLst>
              </p:cNvPr>
              <p:cNvSpPr/>
              <p:nvPr/>
            </p:nvSpPr>
            <p:spPr>
              <a:xfrm>
                <a:off x="10904134" y="484479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839CEFD5-E7CA-C865-3C76-AA31F7ADA7A1}"/>
                  </a:ext>
                </a:extLst>
              </p:cNvPr>
              <p:cNvSpPr/>
              <p:nvPr/>
            </p:nvSpPr>
            <p:spPr>
              <a:xfrm>
                <a:off x="11265283" y="448193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AFC5BD8B-014E-3F35-DB0A-50E799359A2E}"/>
                  </a:ext>
                </a:extLst>
              </p:cNvPr>
              <p:cNvSpPr/>
              <p:nvPr/>
            </p:nvSpPr>
            <p:spPr>
              <a:xfrm>
                <a:off x="11265283" y="484308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5BCF0D31-9653-D4FC-E37F-AEA864C91DC7}"/>
                  </a:ext>
                </a:extLst>
              </p:cNvPr>
              <p:cNvSpPr/>
              <p:nvPr/>
            </p:nvSpPr>
            <p:spPr>
              <a:xfrm>
                <a:off x="11624058" y="448047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1B087441-5C12-24DA-FED1-53C4D30C0F60}"/>
                  </a:ext>
                </a:extLst>
              </p:cNvPr>
              <p:cNvSpPr/>
              <p:nvPr/>
            </p:nvSpPr>
            <p:spPr>
              <a:xfrm>
                <a:off x="11624058" y="484162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D0D38DD9-B142-8C1B-C0D9-2C6CBD2812F6}"/>
                  </a:ext>
                </a:extLst>
              </p:cNvPr>
              <p:cNvSpPr/>
              <p:nvPr/>
            </p:nvSpPr>
            <p:spPr>
              <a:xfrm>
                <a:off x="9103137" y="448828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EFD8ED38-8D4D-725E-9FF5-4BA61FF90F67}"/>
                  </a:ext>
                </a:extLst>
              </p:cNvPr>
              <p:cNvSpPr/>
              <p:nvPr/>
            </p:nvSpPr>
            <p:spPr>
              <a:xfrm>
                <a:off x="9103137" y="484943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92759542-DFBA-1D08-CECA-DF8EC9CCF991}"/>
                  </a:ext>
                </a:extLst>
              </p:cNvPr>
              <p:cNvSpPr/>
              <p:nvPr/>
            </p:nvSpPr>
            <p:spPr>
              <a:xfrm>
                <a:off x="9461912" y="448682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5A244B28-51C3-72DD-F1CB-1E471DFFA375}"/>
                  </a:ext>
                </a:extLst>
              </p:cNvPr>
              <p:cNvSpPr/>
              <p:nvPr/>
            </p:nvSpPr>
            <p:spPr>
              <a:xfrm>
                <a:off x="9461912" y="484797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27DF0695-DAF7-9732-7547-1A8BC22762DF}"/>
                  </a:ext>
                </a:extLst>
              </p:cNvPr>
              <p:cNvSpPr/>
              <p:nvPr/>
            </p:nvSpPr>
            <p:spPr>
              <a:xfrm>
                <a:off x="9823061" y="448511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9A76F26A-CC8A-3EB3-FE50-92748BC2525A}"/>
                  </a:ext>
                </a:extLst>
              </p:cNvPr>
              <p:cNvSpPr/>
              <p:nvPr/>
            </p:nvSpPr>
            <p:spPr>
              <a:xfrm>
                <a:off x="9823061" y="484626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C4C21CF7-C963-F6C2-B7E0-AFBDEC9DBB23}"/>
                  </a:ext>
                </a:extLst>
              </p:cNvPr>
              <p:cNvSpPr/>
              <p:nvPr/>
            </p:nvSpPr>
            <p:spPr>
              <a:xfrm>
                <a:off x="10181836" y="448365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0A46420C-5D86-685C-08A7-B0FA880BC786}"/>
                  </a:ext>
                </a:extLst>
              </p:cNvPr>
              <p:cNvSpPr/>
              <p:nvPr/>
            </p:nvSpPr>
            <p:spPr>
              <a:xfrm>
                <a:off x="10181836" y="484479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686C6E4C-01AA-6F88-EBD0-2BF8CDD3567F}"/>
                  </a:ext>
                </a:extLst>
              </p:cNvPr>
              <p:cNvSpPr/>
              <p:nvPr/>
            </p:nvSpPr>
            <p:spPr>
              <a:xfrm>
                <a:off x="1901523" y="523903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9E9547B5-70E0-9137-6207-12E79DA5180F}"/>
                  </a:ext>
                </a:extLst>
              </p:cNvPr>
              <p:cNvSpPr/>
              <p:nvPr/>
            </p:nvSpPr>
            <p:spPr>
              <a:xfrm>
                <a:off x="1901523" y="560018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8B216EC7-2008-CC12-9D7A-4941E1362FC8}"/>
                  </a:ext>
                </a:extLst>
              </p:cNvPr>
              <p:cNvSpPr/>
              <p:nvPr/>
            </p:nvSpPr>
            <p:spPr>
              <a:xfrm>
                <a:off x="2260298" y="523757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74CDC137-9A71-F2A0-5192-090F75F51D4D}"/>
                  </a:ext>
                </a:extLst>
              </p:cNvPr>
              <p:cNvSpPr/>
              <p:nvPr/>
            </p:nvSpPr>
            <p:spPr>
              <a:xfrm>
                <a:off x="2260298" y="559872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0CDBAD0E-B508-004A-52DE-F6BE28022FF3}"/>
                  </a:ext>
                </a:extLst>
              </p:cNvPr>
              <p:cNvSpPr/>
              <p:nvPr/>
            </p:nvSpPr>
            <p:spPr>
              <a:xfrm>
                <a:off x="2621447" y="523585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A699A27D-8411-F515-3F75-8822850EBED8}"/>
                  </a:ext>
                </a:extLst>
              </p:cNvPr>
              <p:cNvSpPr/>
              <p:nvPr/>
            </p:nvSpPr>
            <p:spPr>
              <a:xfrm>
                <a:off x="2621447" y="559700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919BE38F-BA58-5821-2DD8-993EE25B29DB}"/>
                  </a:ext>
                </a:extLst>
              </p:cNvPr>
              <p:cNvSpPr/>
              <p:nvPr/>
            </p:nvSpPr>
            <p:spPr>
              <a:xfrm>
                <a:off x="2980222" y="523439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648D7F0E-5406-123D-7645-04E27FB58A85}"/>
                  </a:ext>
                </a:extLst>
              </p:cNvPr>
              <p:cNvSpPr/>
              <p:nvPr/>
            </p:nvSpPr>
            <p:spPr>
              <a:xfrm>
                <a:off x="2980222" y="559554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A39978A3-850F-5E32-CD80-DB818330F5F8}"/>
                  </a:ext>
                </a:extLst>
              </p:cNvPr>
              <p:cNvSpPr/>
              <p:nvPr/>
            </p:nvSpPr>
            <p:spPr>
              <a:xfrm>
                <a:off x="459301" y="524220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C7738485-0518-2AC5-EEB3-6734A56A49C2}"/>
                  </a:ext>
                </a:extLst>
              </p:cNvPr>
              <p:cNvSpPr/>
              <p:nvPr/>
            </p:nvSpPr>
            <p:spPr>
              <a:xfrm>
                <a:off x="459301" y="560335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3641238-E79D-60C0-48A1-F6EB3B447E49}"/>
                  </a:ext>
                </a:extLst>
              </p:cNvPr>
              <p:cNvSpPr/>
              <p:nvPr/>
            </p:nvSpPr>
            <p:spPr>
              <a:xfrm>
                <a:off x="818076" y="524074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DD867B0F-412E-78B6-6DD1-621A425F52A4}"/>
                  </a:ext>
                </a:extLst>
              </p:cNvPr>
              <p:cNvSpPr/>
              <p:nvPr/>
            </p:nvSpPr>
            <p:spPr>
              <a:xfrm>
                <a:off x="818076" y="560189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07A88151-B77B-BB1D-649D-BE0FB46B6EA5}"/>
                  </a:ext>
                </a:extLst>
              </p:cNvPr>
              <p:cNvSpPr/>
              <p:nvPr/>
            </p:nvSpPr>
            <p:spPr>
              <a:xfrm>
                <a:off x="1179225" y="523903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16929E77-8109-3F2F-10B8-5B0DBE98E1BA}"/>
                  </a:ext>
                </a:extLst>
              </p:cNvPr>
              <p:cNvSpPr/>
              <p:nvPr/>
            </p:nvSpPr>
            <p:spPr>
              <a:xfrm>
                <a:off x="1179225" y="560018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CD1CD679-3D6A-9D09-9669-EA2316D3F423}"/>
                  </a:ext>
                </a:extLst>
              </p:cNvPr>
              <p:cNvSpPr/>
              <p:nvPr/>
            </p:nvSpPr>
            <p:spPr>
              <a:xfrm>
                <a:off x="1538000" y="523757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66556049-4C57-71D0-D6D2-F081243EE916}"/>
                  </a:ext>
                </a:extLst>
              </p:cNvPr>
              <p:cNvSpPr/>
              <p:nvPr/>
            </p:nvSpPr>
            <p:spPr>
              <a:xfrm>
                <a:off x="1538000" y="559872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7F633469-3A68-2B31-3823-1DD75F9413B6}"/>
                  </a:ext>
                </a:extLst>
              </p:cNvPr>
              <p:cNvSpPr/>
              <p:nvPr/>
            </p:nvSpPr>
            <p:spPr>
              <a:xfrm>
                <a:off x="4781219" y="523022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8EBB3A9A-838B-19BB-0AEA-9E5D0CC7037F}"/>
                  </a:ext>
                </a:extLst>
              </p:cNvPr>
              <p:cNvSpPr/>
              <p:nvPr/>
            </p:nvSpPr>
            <p:spPr>
              <a:xfrm>
                <a:off x="4781219" y="559137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341C9EFE-7E11-4194-8AC2-4FA6B26062DB}"/>
                  </a:ext>
                </a:extLst>
              </p:cNvPr>
              <p:cNvSpPr/>
              <p:nvPr/>
            </p:nvSpPr>
            <p:spPr>
              <a:xfrm>
                <a:off x="5139994" y="522876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3361E818-371A-99B1-A81C-3C6EE03B924B}"/>
                  </a:ext>
                </a:extLst>
              </p:cNvPr>
              <p:cNvSpPr/>
              <p:nvPr/>
            </p:nvSpPr>
            <p:spPr>
              <a:xfrm>
                <a:off x="5139994" y="558991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87A76AFB-2453-59B8-907E-B56139F7D647}"/>
                  </a:ext>
                </a:extLst>
              </p:cNvPr>
              <p:cNvSpPr/>
              <p:nvPr/>
            </p:nvSpPr>
            <p:spPr>
              <a:xfrm>
                <a:off x="5501143" y="522705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60424808-D144-EA1E-DC1A-0C139BFC09E9}"/>
                  </a:ext>
                </a:extLst>
              </p:cNvPr>
              <p:cNvSpPr/>
              <p:nvPr/>
            </p:nvSpPr>
            <p:spPr>
              <a:xfrm>
                <a:off x="5501143" y="558820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B41897FD-68C3-BB08-0C34-6C0FE483C154}"/>
                  </a:ext>
                </a:extLst>
              </p:cNvPr>
              <p:cNvSpPr/>
              <p:nvPr/>
            </p:nvSpPr>
            <p:spPr>
              <a:xfrm>
                <a:off x="5859918" y="522559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EBD32BFD-80EB-6CE1-F159-628B98C5EF9E}"/>
                  </a:ext>
                </a:extLst>
              </p:cNvPr>
              <p:cNvSpPr/>
              <p:nvPr/>
            </p:nvSpPr>
            <p:spPr>
              <a:xfrm>
                <a:off x="5859918" y="558674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0F93302C-8B65-D3E1-03CA-7B29A4A16B9B}"/>
                  </a:ext>
                </a:extLst>
              </p:cNvPr>
              <p:cNvSpPr/>
              <p:nvPr/>
            </p:nvSpPr>
            <p:spPr>
              <a:xfrm>
                <a:off x="3338997" y="523340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F96FD7D4-5CAE-FF47-5D34-8E9835531025}"/>
                  </a:ext>
                </a:extLst>
              </p:cNvPr>
              <p:cNvSpPr/>
              <p:nvPr/>
            </p:nvSpPr>
            <p:spPr>
              <a:xfrm>
                <a:off x="3338997" y="559455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B8CB75F5-DA53-CDF6-10A3-BBFAEA96F8F6}"/>
                  </a:ext>
                </a:extLst>
              </p:cNvPr>
              <p:cNvSpPr/>
              <p:nvPr/>
            </p:nvSpPr>
            <p:spPr>
              <a:xfrm>
                <a:off x="3697772" y="523194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8D0F483E-1544-6387-8D69-5F65734CAE5B}"/>
                  </a:ext>
                </a:extLst>
              </p:cNvPr>
              <p:cNvSpPr/>
              <p:nvPr/>
            </p:nvSpPr>
            <p:spPr>
              <a:xfrm>
                <a:off x="3697772" y="559309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C2E997D4-A5EC-A0ED-870C-F73642FF2222}"/>
                  </a:ext>
                </a:extLst>
              </p:cNvPr>
              <p:cNvSpPr/>
              <p:nvPr/>
            </p:nvSpPr>
            <p:spPr>
              <a:xfrm>
                <a:off x="4058921" y="523022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947F2DBB-9BA3-E341-204A-1D1647246280}"/>
                  </a:ext>
                </a:extLst>
              </p:cNvPr>
              <p:cNvSpPr/>
              <p:nvPr/>
            </p:nvSpPr>
            <p:spPr>
              <a:xfrm>
                <a:off x="4058921" y="559137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FD3A91D1-ECF6-4A31-42E3-8397B85024AD}"/>
                  </a:ext>
                </a:extLst>
              </p:cNvPr>
              <p:cNvSpPr/>
              <p:nvPr/>
            </p:nvSpPr>
            <p:spPr>
              <a:xfrm>
                <a:off x="4417696" y="522876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81829361-8A3B-CCC2-FBC9-5C1A631BC494}"/>
                  </a:ext>
                </a:extLst>
              </p:cNvPr>
              <p:cNvSpPr/>
              <p:nvPr/>
            </p:nvSpPr>
            <p:spPr>
              <a:xfrm>
                <a:off x="4417696" y="558991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BDCC9A1D-4B5B-73F6-6AC4-3283F04B9BEE}"/>
                  </a:ext>
                </a:extLst>
              </p:cNvPr>
              <p:cNvSpPr/>
              <p:nvPr/>
            </p:nvSpPr>
            <p:spPr>
              <a:xfrm>
                <a:off x="7663289" y="522241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0942D565-40DC-26FC-2273-7D25CC657577}"/>
                  </a:ext>
                </a:extLst>
              </p:cNvPr>
              <p:cNvSpPr/>
              <p:nvPr/>
            </p:nvSpPr>
            <p:spPr>
              <a:xfrm>
                <a:off x="7663289" y="558356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3B58F540-7F3E-4D9C-9E54-6461D6E78CAF}"/>
                  </a:ext>
                </a:extLst>
              </p:cNvPr>
              <p:cNvSpPr/>
              <p:nvPr/>
            </p:nvSpPr>
            <p:spPr>
              <a:xfrm>
                <a:off x="8022064" y="522095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66A42C0F-88CE-DAE5-D9C2-CDDBE89781CD}"/>
                  </a:ext>
                </a:extLst>
              </p:cNvPr>
              <p:cNvSpPr/>
              <p:nvPr/>
            </p:nvSpPr>
            <p:spPr>
              <a:xfrm>
                <a:off x="8022064" y="558210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C8C5D753-1F0D-EA46-7A06-4686A2B08469}"/>
                  </a:ext>
                </a:extLst>
              </p:cNvPr>
              <p:cNvSpPr/>
              <p:nvPr/>
            </p:nvSpPr>
            <p:spPr>
              <a:xfrm>
                <a:off x="8383213" y="521924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18D7E89B-7B43-B18A-1D9F-DEF4A702FA10}"/>
                  </a:ext>
                </a:extLst>
              </p:cNvPr>
              <p:cNvSpPr/>
              <p:nvPr/>
            </p:nvSpPr>
            <p:spPr>
              <a:xfrm>
                <a:off x="8383213" y="558039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3D410A25-D69F-18B7-86A4-B38E88CD4121}"/>
                  </a:ext>
                </a:extLst>
              </p:cNvPr>
              <p:cNvSpPr/>
              <p:nvPr/>
            </p:nvSpPr>
            <p:spPr>
              <a:xfrm>
                <a:off x="8741988" y="521778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6B67C3CA-11E5-60E1-5CDE-5CA91E261AF0}"/>
                  </a:ext>
                </a:extLst>
              </p:cNvPr>
              <p:cNvSpPr/>
              <p:nvPr/>
            </p:nvSpPr>
            <p:spPr>
              <a:xfrm>
                <a:off x="8741988" y="557893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D01689AC-E31A-4DEE-4156-FE1908511FFF}"/>
                  </a:ext>
                </a:extLst>
              </p:cNvPr>
              <p:cNvSpPr/>
              <p:nvPr/>
            </p:nvSpPr>
            <p:spPr>
              <a:xfrm>
                <a:off x="6221067" y="522559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FDFFA12A-64C7-8638-2984-1EDD73917451}"/>
                  </a:ext>
                </a:extLst>
              </p:cNvPr>
              <p:cNvSpPr/>
              <p:nvPr/>
            </p:nvSpPr>
            <p:spPr>
              <a:xfrm>
                <a:off x="6221067" y="558674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09BF8DCB-4F5F-2826-C577-CCA94008D1AE}"/>
                  </a:ext>
                </a:extLst>
              </p:cNvPr>
              <p:cNvSpPr/>
              <p:nvPr/>
            </p:nvSpPr>
            <p:spPr>
              <a:xfrm>
                <a:off x="6579842" y="522413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6532CD37-9927-9FE7-3467-DA5C358E531A}"/>
                  </a:ext>
                </a:extLst>
              </p:cNvPr>
              <p:cNvSpPr/>
              <p:nvPr/>
            </p:nvSpPr>
            <p:spPr>
              <a:xfrm>
                <a:off x="6579842" y="558528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DDB9C173-EF51-D5E5-FC8A-C0C0E71E5BCA}"/>
                  </a:ext>
                </a:extLst>
              </p:cNvPr>
              <p:cNvSpPr/>
              <p:nvPr/>
            </p:nvSpPr>
            <p:spPr>
              <a:xfrm>
                <a:off x="6940991" y="522241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3B224612-71CB-0644-2E13-E897B4C88A14}"/>
                  </a:ext>
                </a:extLst>
              </p:cNvPr>
              <p:cNvSpPr/>
              <p:nvPr/>
            </p:nvSpPr>
            <p:spPr>
              <a:xfrm>
                <a:off x="6940991" y="558356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B2357CC5-7EEE-4697-9768-B1FFA18487E4}"/>
                  </a:ext>
                </a:extLst>
              </p:cNvPr>
              <p:cNvSpPr/>
              <p:nvPr/>
            </p:nvSpPr>
            <p:spPr>
              <a:xfrm>
                <a:off x="7299766" y="522095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88D68C4D-1871-95EB-1560-87BF0161CEF8}"/>
                  </a:ext>
                </a:extLst>
              </p:cNvPr>
              <p:cNvSpPr/>
              <p:nvPr/>
            </p:nvSpPr>
            <p:spPr>
              <a:xfrm>
                <a:off x="7299766" y="558210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9919B12C-EA6C-E8BE-D36E-D3E32C7057AF}"/>
                  </a:ext>
                </a:extLst>
              </p:cNvPr>
              <p:cNvSpPr/>
              <p:nvPr/>
            </p:nvSpPr>
            <p:spPr>
              <a:xfrm>
                <a:off x="10542985" y="521361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05DCA6B5-6B87-C6DB-5FFF-A2DE50AF7B57}"/>
                  </a:ext>
                </a:extLst>
              </p:cNvPr>
              <p:cNvSpPr/>
              <p:nvPr/>
            </p:nvSpPr>
            <p:spPr>
              <a:xfrm>
                <a:off x="10542985" y="557476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94BFD3C5-A104-0F43-0EF7-BD59B1A6F8AB}"/>
                  </a:ext>
                </a:extLst>
              </p:cNvPr>
              <p:cNvSpPr/>
              <p:nvPr/>
            </p:nvSpPr>
            <p:spPr>
              <a:xfrm>
                <a:off x="10901760" y="521215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F873CCC7-1202-3258-D0B3-42DE1F585E62}"/>
                  </a:ext>
                </a:extLst>
              </p:cNvPr>
              <p:cNvSpPr/>
              <p:nvPr/>
            </p:nvSpPr>
            <p:spPr>
              <a:xfrm>
                <a:off x="10901760" y="557330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578027A1-9B3B-E839-697F-5490446969EC}"/>
                  </a:ext>
                </a:extLst>
              </p:cNvPr>
              <p:cNvSpPr/>
              <p:nvPr/>
            </p:nvSpPr>
            <p:spPr>
              <a:xfrm>
                <a:off x="11262909" y="521043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53B288FB-813F-EF9F-EA40-A0388B8ED106}"/>
                  </a:ext>
                </a:extLst>
              </p:cNvPr>
              <p:cNvSpPr/>
              <p:nvPr/>
            </p:nvSpPr>
            <p:spPr>
              <a:xfrm>
                <a:off x="11262909" y="557158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509D7122-5EFF-17A7-01DE-47E97B7E11D1}"/>
                  </a:ext>
                </a:extLst>
              </p:cNvPr>
              <p:cNvSpPr/>
              <p:nvPr/>
            </p:nvSpPr>
            <p:spPr>
              <a:xfrm>
                <a:off x="11621684" y="520897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6C85BC86-7A7C-9AE1-323E-1735BFFF822D}"/>
                  </a:ext>
                </a:extLst>
              </p:cNvPr>
              <p:cNvSpPr/>
              <p:nvPr/>
            </p:nvSpPr>
            <p:spPr>
              <a:xfrm>
                <a:off x="11621684" y="557012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030CC95D-D742-8794-B7D5-AA9D6B714280}"/>
                  </a:ext>
                </a:extLst>
              </p:cNvPr>
              <p:cNvSpPr/>
              <p:nvPr/>
            </p:nvSpPr>
            <p:spPr>
              <a:xfrm>
                <a:off x="9100763" y="521678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329E0B80-03A0-8E6E-5691-4CB970B6CCE4}"/>
                  </a:ext>
                </a:extLst>
              </p:cNvPr>
              <p:cNvSpPr/>
              <p:nvPr/>
            </p:nvSpPr>
            <p:spPr>
              <a:xfrm>
                <a:off x="9100763" y="557793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4CA576EE-CAB1-3DEF-F6AB-5FFD9A133512}"/>
                  </a:ext>
                </a:extLst>
              </p:cNvPr>
              <p:cNvSpPr/>
              <p:nvPr/>
            </p:nvSpPr>
            <p:spPr>
              <a:xfrm>
                <a:off x="9459538" y="521532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1548FBCA-B85F-FFDE-0CB2-3B49986F40E9}"/>
                  </a:ext>
                </a:extLst>
              </p:cNvPr>
              <p:cNvSpPr/>
              <p:nvPr/>
            </p:nvSpPr>
            <p:spPr>
              <a:xfrm>
                <a:off x="9459538" y="557647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B68B5326-2AF8-7A5E-3C50-C7F66BA14996}"/>
                  </a:ext>
                </a:extLst>
              </p:cNvPr>
              <p:cNvSpPr/>
              <p:nvPr/>
            </p:nvSpPr>
            <p:spPr>
              <a:xfrm>
                <a:off x="9820687" y="521361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15B57AA3-D45D-5F41-7723-5624A11D04C2}"/>
                  </a:ext>
                </a:extLst>
              </p:cNvPr>
              <p:cNvSpPr/>
              <p:nvPr/>
            </p:nvSpPr>
            <p:spPr>
              <a:xfrm>
                <a:off x="9820687" y="557476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F0F5EEAA-AC5E-B9A5-5F7D-68ECEC177FE0}"/>
                  </a:ext>
                </a:extLst>
              </p:cNvPr>
              <p:cNvSpPr/>
              <p:nvPr/>
            </p:nvSpPr>
            <p:spPr>
              <a:xfrm>
                <a:off x="10179462" y="521215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1E6AEC26-8346-0322-1A70-22EC7B3AD341}"/>
                  </a:ext>
                </a:extLst>
              </p:cNvPr>
              <p:cNvSpPr/>
              <p:nvPr/>
            </p:nvSpPr>
            <p:spPr>
              <a:xfrm>
                <a:off x="10179462" y="557330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4DB61F09-BD5A-BC7B-AFDA-2DB7F57AE674}"/>
                </a:ext>
              </a:extLst>
            </p:cNvPr>
            <p:cNvGrpSpPr/>
            <p:nvPr/>
          </p:nvGrpSpPr>
          <p:grpSpPr>
            <a:xfrm>
              <a:off x="456927" y="5928386"/>
              <a:ext cx="11525906" cy="1484031"/>
              <a:chOff x="456927" y="5928386"/>
              <a:chExt cx="11525906" cy="1484031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E5E69C3C-7C27-EB8A-9665-2D008B6E872D}"/>
                  </a:ext>
                </a:extLst>
              </p:cNvPr>
              <p:cNvSpPr/>
              <p:nvPr/>
            </p:nvSpPr>
            <p:spPr>
              <a:xfrm>
                <a:off x="1901523" y="595844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DE8D1CBE-3838-5AED-CD3F-9777EA70AC5B}"/>
                  </a:ext>
                </a:extLst>
              </p:cNvPr>
              <p:cNvSpPr/>
              <p:nvPr/>
            </p:nvSpPr>
            <p:spPr>
              <a:xfrm>
                <a:off x="1901523" y="631959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ABF2D873-DDC3-0984-3423-7EE90E5277E3}"/>
                  </a:ext>
                </a:extLst>
              </p:cNvPr>
              <p:cNvSpPr/>
              <p:nvPr/>
            </p:nvSpPr>
            <p:spPr>
              <a:xfrm>
                <a:off x="2260298" y="595698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D3225C84-CD25-BC82-A451-858D14EB9786}"/>
                  </a:ext>
                </a:extLst>
              </p:cNvPr>
              <p:cNvSpPr/>
              <p:nvPr/>
            </p:nvSpPr>
            <p:spPr>
              <a:xfrm>
                <a:off x="2260298" y="631813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8F03064-B08E-AE32-0CA3-1B38310D2EB3}"/>
                  </a:ext>
                </a:extLst>
              </p:cNvPr>
              <p:cNvSpPr/>
              <p:nvPr/>
            </p:nvSpPr>
            <p:spPr>
              <a:xfrm>
                <a:off x="2621447" y="595526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FD035060-BCBC-8BE9-8360-BF8801B631D2}"/>
                  </a:ext>
                </a:extLst>
              </p:cNvPr>
              <p:cNvSpPr/>
              <p:nvPr/>
            </p:nvSpPr>
            <p:spPr>
              <a:xfrm>
                <a:off x="2621447" y="631641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2C4E8521-D02E-7D63-C63F-4559763ABC45}"/>
                  </a:ext>
                </a:extLst>
              </p:cNvPr>
              <p:cNvSpPr/>
              <p:nvPr/>
            </p:nvSpPr>
            <p:spPr>
              <a:xfrm>
                <a:off x="2980222" y="595380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06B44473-2582-4D69-45AE-98A4B7F4A8FC}"/>
                  </a:ext>
                </a:extLst>
              </p:cNvPr>
              <p:cNvSpPr/>
              <p:nvPr/>
            </p:nvSpPr>
            <p:spPr>
              <a:xfrm>
                <a:off x="2980222" y="631495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71D16CFD-B765-B24B-F40A-CF2FD5575817}"/>
                  </a:ext>
                </a:extLst>
              </p:cNvPr>
              <p:cNvSpPr/>
              <p:nvPr/>
            </p:nvSpPr>
            <p:spPr>
              <a:xfrm>
                <a:off x="459301" y="596161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1D67CBBA-3E02-5F9A-51A3-B1ED0272032D}"/>
                  </a:ext>
                </a:extLst>
              </p:cNvPr>
              <p:cNvSpPr/>
              <p:nvPr/>
            </p:nvSpPr>
            <p:spPr>
              <a:xfrm>
                <a:off x="459301" y="632276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B5F90691-40C7-B9F0-0B11-6C33EE12DDE3}"/>
                  </a:ext>
                </a:extLst>
              </p:cNvPr>
              <p:cNvSpPr/>
              <p:nvPr/>
            </p:nvSpPr>
            <p:spPr>
              <a:xfrm>
                <a:off x="818076" y="596015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B27E835B-689A-0A67-98BF-5CD113D68129}"/>
                  </a:ext>
                </a:extLst>
              </p:cNvPr>
              <p:cNvSpPr/>
              <p:nvPr/>
            </p:nvSpPr>
            <p:spPr>
              <a:xfrm>
                <a:off x="818076" y="632130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825329AD-5544-13FA-5447-C45639ECB96D}"/>
                  </a:ext>
                </a:extLst>
              </p:cNvPr>
              <p:cNvSpPr/>
              <p:nvPr/>
            </p:nvSpPr>
            <p:spPr>
              <a:xfrm>
                <a:off x="1179225" y="595844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B9E1F54F-2C4A-3F2B-7A6E-81468119A786}"/>
                  </a:ext>
                </a:extLst>
              </p:cNvPr>
              <p:cNvSpPr/>
              <p:nvPr/>
            </p:nvSpPr>
            <p:spPr>
              <a:xfrm>
                <a:off x="1179225" y="631959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F10B5867-3B17-F24A-C509-D8D6C40D15CF}"/>
                  </a:ext>
                </a:extLst>
              </p:cNvPr>
              <p:cNvSpPr/>
              <p:nvPr/>
            </p:nvSpPr>
            <p:spPr>
              <a:xfrm>
                <a:off x="1538000" y="595698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2A8D48C6-C167-3343-81F6-FF439C1C345D}"/>
                  </a:ext>
                </a:extLst>
              </p:cNvPr>
              <p:cNvSpPr/>
              <p:nvPr/>
            </p:nvSpPr>
            <p:spPr>
              <a:xfrm>
                <a:off x="1538000" y="631813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23361C3D-8EE7-4DF5-4DD6-FEFED3889300}"/>
                  </a:ext>
                </a:extLst>
              </p:cNvPr>
              <p:cNvSpPr/>
              <p:nvPr/>
            </p:nvSpPr>
            <p:spPr>
              <a:xfrm>
                <a:off x="4781219" y="594963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E598496E-8817-118A-C741-2E2C1574B1B4}"/>
                  </a:ext>
                </a:extLst>
              </p:cNvPr>
              <p:cNvSpPr/>
              <p:nvPr/>
            </p:nvSpPr>
            <p:spPr>
              <a:xfrm>
                <a:off x="4781219" y="631078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AEC04AA2-DBC7-1490-41DE-6D70C4682820}"/>
                  </a:ext>
                </a:extLst>
              </p:cNvPr>
              <p:cNvSpPr/>
              <p:nvPr/>
            </p:nvSpPr>
            <p:spPr>
              <a:xfrm>
                <a:off x="5139994" y="594817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BB48D42C-4E6D-6C50-DB46-BFA2CB0C90DA}"/>
                  </a:ext>
                </a:extLst>
              </p:cNvPr>
              <p:cNvSpPr/>
              <p:nvPr/>
            </p:nvSpPr>
            <p:spPr>
              <a:xfrm>
                <a:off x="5139994" y="630932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767D8457-EC20-9646-BDCB-3648E40C2A56}"/>
                  </a:ext>
                </a:extLst>
              </p:cNvPr>
              <p:cNvSpPr/>
              <p:nvPr/>
            </p:nvSpPr>
            <p:spPr>
              <a:xfrm>
                <a:off x="5501143" y="594646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27D05088-921A-8A30-1DBC-05514398B465}"/>
                  </a:ext>
                </a:extLst>
              </p:cNvPr>
              <p:cNvSpPr/>
              <p:nvPr/>
            </p:nvSpPr>
            <p:spPr>
              <a:xfrm>
                <a:off x="5501143" y="630761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4C2F98E7-5340-D367-2121-2E0E4C132A89}"/>
                  </a:ext>
                </a:extLst>
              </p:cNvPr>
              <p:cNvSpPr/>
              <p:nvPr/>
            </p:nvSpPr>
            <p:spPr>
              <a:xfrm>
                <a:off x="5859918" y="594500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3050A66C-1A44-A94E-FCE1-AA7A0A7B70A7}"/>
                  </a:ext>
                </a:extLst>
              </p:cNvPr>
              <p:cNvSpPr/>
              <p:nvPr/>
            </p:nvSpPr>
            <p:spPr>
              <a:xfrm>
                <a:off x="5859918" y="630615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BD92EA60-4B8D-6A84-3D2B-585EF4842FEF}"/>
                  </a:ext>
                </a:extLst>
              </p:cNvPr>
              <p:cNvSpPr/>
              <p:nvPr/>
            </p:nvSpPr>
            <p:spPr>
              <a:xfrm>
                <a:off x="3338997" y="595281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0E5A5890-5A84-9B1C-21FB-298257DB181D}"/>
                  </a:ext>
                </a:extLst>
              </p:cNvPr>
              <p:cNvSpPr/>
              <p:nvPr/>
            </p:nvSpPr>
            <p:spPr>
              <a:xfrm>
                <a:off x="3338997" y="631396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9D126CC-CD04-73F0-FEEA-C24CFADD3194}"/>
                  </a:ext>
                </a:extLst>
              </p:cNvPr>
              <p:cNvSpPr/>
              <p:nvPr/>
            </p:nvSpPr>
            <p:spPr>
              <a:xfrm>
                <a:off x="3697772" y="595135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7375E5B3-76D2-25C3-055F-611BE4D0854C}"/>
                  </a:ext>
                </a:extLst>
              </p:cNvPr>
              <p:cNvSpPr/>
              <p:nvPr/>
            </p:nvSpPr>
            <p:spPr>
              <a:xfrm>
                <a:off x="3697772" y="631250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F3AEE2D9-AB5D-0653-1A12-D594F7DEE002}"/>
                  </a:ext>
                </a:extLst>
              </p:cNvPr>
              <p:cNvSpPr/>
              <p:nvPr/>
            </p:nvSpPr>
            <p:spPr>
              <a:xfrm>
                <a:off x="4058921" y="594963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30E275F6-FC1A-30FA-484B-186CB0A8F0F8}"/>
                  </a:ext>
                </a:extLst>
              </p:cNvPr>
              <p:cNvSpPr/>
              <p:nvPr/>
            </p:nvSpPr>
            <p:spPr>
              <a:xfrm>
                <a:off x="4058921" y="631078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C99FC555-E381-5599-DA3F-06EF5D9CD16C}"/>
                  </a:ext>
                </a:extLst>
              </p:cNvPr>
              <p:cNvSpPr/>
              <p:nvPr/>
            </p:nvSpPr>
            <p:spPr>
              <a:xfrm>
                <a:off x="4417696" y="594817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4801C91E-D359-BF99-7276-D359A1493967}"/>
                  </a:ext>
                </a:extLst>
              </p:cNvPr>
              <p:cNvSpPr/>
              <p:nvPr/>
            </p:nvSpPr>
            <p:spPr>
              <a:xfrm>
                <a:off x="4417696" y="630932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17D98159-92ED-958B-E191-E6BEAC86CC71}"/>
                  </a:ext>
                </a:extLst>
              </p:cNvPr>
              <p:cNvSpPr/>
              <p:nvPr/>
            </p:nvSpPr>
            <p:spPr>
              <a:xfrm>
                <a:off x="7663289" y="594182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1105F61E-3625-2A3F-DC62-178F76E940AE}"/>
                  </a:ext>
                </a:extLst>
              </p:cNvPr>
              <p:cNvSpPr/>
              <p:nvPr/>
            </p:nvSpPr>
            <p:spPr>
              <a:xfrm>
                <a:off x="7663289" y="630297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4535EAE7-F4B7-32D6-18CE-E3F5CE237D29}"/>
                  </a:ext>
                </a:extLst>
              </p:cNvPr>
              <p:cNvSpPr/>
              <p:nvPr/>
            </p:nvSpPr>
            <p:spPr>
              <a:xfrm>
                <a:off x="8022064" y="594036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7B397393-D65C-B5DF-7786-D8A4423099C4}"/>
                  </a:ext>
                </a:extLst>
              </p:cNvPr>
              <p:cNvSpPr/>
              <p:nvPr/>
            </p:nvSpPr>
            <p:spPr>
              <a:xfrm>
                <a:off x="8022064" y="630151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537168F2-D90F-C34C-17BE-7FAFCF9EB7E3}"/>
                  </a:ext>
                </a:extLst>
              </p:cNvPr>
              <p:cNvSpPr/>
              <p:nvPr/>
            </p:nvSpPr>
            <p:spPr>
              <a:xfrm>
                <a:off x="8383213" y="593865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0CE41D55-9C1C-4C7C-0886-6D65425AB7DB}"/>
                  </a:ext>
                </a:extLst>
              </p:cNvPr>
              <p:cNvSpPr/>
              <p:nvPr/>
            </p:nvSpPr>
            <p:spPr>
              <a:xfrm>
                <a:off x="8383213" y="629980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2EAF178D-CF15-8CC6-8F97-F2242D3FF3A1}"/>
                  </a:ext>
                </a:extLst>
              </p:cNvPr>
              <p:cNvSpPr/>
              <p:nvPr/>
            </p:nvSpPr>
            <p:spPr>
              <a:xfrm>
                <a:off x="8741988" y="593719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B87A048A-9AEE-DDD6-3AFA-910E19747EE7}"/>
                  </a:ext>
                </a:extLst>
              </p:cNvPr>
              <p:cNvSpPr/>
              <p:nvPr/>
            </p:nvSpPr>
            <p:spPr>
              <a:xfrm>
                <a:off x="8741988" y="629834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C321A7A3-D90F-6032-766B-4E1D103DF0F1}"/>
                  </a:ext>
                </a:extLst>
              </p:cNvPr>
              <p:cNvSpPr/>
              <p:nvPr/>
            </p:nvSpPr>
            <p:spPr>
              <a:xfrm>
                <a:off x="6221067" y="594500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87A9916C-9037-E459-36A5-F0700BC60504}"/>
                  </a:ext>
                </a:extLst>
              </p:cNvPr>
              <p:cNvSpPr/>
              <p:nvPr/>
            </p:nvSpPr>
            <p:spPr>
              <a:xfrm>
                <a:off x="6221067" y="630615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B908F7FF-A231-05B7-485F-9EAFF83F79CC}"/>
                  </a:ext>
                </a:extLst>
              </p:cNvPr>
              <p:cNvSpPr/>
              <p:nvPr/>
            </p:nvSpPr>
            <p:spPr>
              <a:xfrm>
                <a:off x="6579842" y="594354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59A45775-F330-4AD1-144E-A5B8D7AB6AB3}"/>
                  </a:ext>
                </a:extLst>
              </p:cNvPr>
              <p:cNvSpPr/>
              <p:nvPr/>
            </p:nvSpPr>
            <p:spPr>
              <a:xfrm>
                <a:off x="6579842" y="630469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331EB590-2FE8-3375-F283-CA7BF5353927}"/>
                  </a:ext>
                </a:extLst>
              </p:cNvPr>
              <p:cNvSpPr/>
              <p:nvPr/>
            </p:nvSpPr>
            <p:spPr>
              <a:xfrm>
                <a:off x="6940991" y="594182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E20DD6C7-9AF4-8779-B9E9-42F680C8BC1C}"/>
                  </a:ext>
                </a:extLst>
              </p:cNvPr>
              <p:cNvSpPr/>
              <p:nvPr/>
            </p:nvSpPr>
            <p:spPr>
              <a:xfrm>
                <a:off x="6940991" y="630297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CA0572C2-13B5-1AD0-E8AB-B71568F3C24D}"/>
                  </a:ext>
                </a:extLst>
              </p:cNvPr>
              <p:cNvSpPr/>
              <p:nvPr/>
            </p:nvSpPr>
            <p:spPr>
              <a:xfrm>
                <a:off x="7299766" y="594036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B9B5CEF4-F797-AAA1-6914-982285383040}"/>
                  </a:ext>
                </a:extLst>
              </p:cNvPr>
              <p:cNvSpPr/>
              <p:nvPr/>
            </p:nvSpPr>
            <p:spPr>
              <a:xfrm>
                <a:off x="7299766" y="630151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05A45BED-B958-11FE-5488-97DC6F56DD46}"/>
                  </a:ext>
                </a:extLst>
              </p:cNvPr>
              <p:cNvSpPr/>
              <p:nvPr/>
            </p:nvSpPr>
            <p:spPr>
              <a:xfrm>
                <a:off x="10542985" y="593302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979E4725-B0E7-4F2B-9C79-CBCC79C655B8}"/>
                  </a:ext>
                </a:extLst>
              </p:cNvPr>
              <p:cNvSpPr/>
              <p:nvPr/>
            </p:nvSpPr>
            <p:spPr>
              <a:xfrm>
                <a:off x="10542985" y="629417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A771763B-EFDA-47D9-5106-29EFEB106A98}"/>
                  </a:ext>
                </a:extLst>
              </p:cNvPr>
              <p:cNvSpPr/>
              <p:nvPr/>
            </p:nvSpPr>
            <p:spPr>
              <a:xfrm>
                <a:off x="10901760" y="593156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B7A22CD6-9978-B3C2-8DB7-CD954396D55A}"/>
                  </a:ext>
                </a:extLst>
              </p:cNvPr>
              <p:cNvSpPr/>
              <p:nvPr/>
            </p:nvSpPr>
            <p:spPr>
              <a:xfrm>
                <a:off x="10901760" y="629271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6185D742-2FA6-A9FB-6316-79A30C197009}"/>
                  </a:ext>
                </a:extLst>
              </p:cNvPr>
              <p:cNvSpPr/>
              <p:nvPr/>
            </p:nvSpPr>
            <p:spPr>
              <a:xfrm>
                <a:off x="11262909" y="592984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72128D74-ADC6-7C03-55B2-01DE153722B5}"/>
                  </a:ext>
                </a:extLst>
              </p:cNvPr>
              <p:cNvSpPr/>
              <p:nvPr/>
            </p:nvSpPr>
            <p:spPr>
              <a:xfrm>
                <a:off x="11262909" y="629099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67D7B138-040A-514A-3367-5F9EE738693C}"/>
                  </a:ext>
                </a:extLst>
              </p:cNvPr>
              <p:cNvSpPr/>
              <p:nvPr/>
            </p:nvSpPr>
            <p:spPr>
              <a:xfrm>
                <a:off x="11621684" y="592838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5FB6CD49-2B20-C5DF-3B6A-F9BECE5D4504}"/>
                  </a:ext>
                </a:extLst>
              </p:cNvPr>
              <p:cNvSpPr/>
              <p:nvPr/>
            </p:nvSpPr>
            <p:spPr>
              <a:xfrm>
                <a:off x="11621684" y="628953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04260541-E986-A3A9-0AB3-62ED15A71349}"/>
                  </a:ext>
                </a:extLst>
              </p:cNvPr>
              <p:cNvSpPr/>
              <p:nvPr/>
            </p:nvSpPr>
            <p:spPr>
              <a:xfrm>
                <a:off x="9100763" y="593619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4B314484-92C5-E17B-AADA-17F4017CE5C6}"/>
                  </a:ext>
                </a:extLst>
              </p:cNvPr>
              <p:cNvSpPr/>
              <p:nvPr/>
            </p:nvSpPr>
            <p:spPr>
              <a:xfrm>
                <a:off x="9100763" y="629734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61828A1B-CCD2-3260-06C0-BD3B5899BBFB}"/>
                  </a:ext>
                </a:extLst>
              </p:cNvPr>
              <p:cNvSpPr/>
              <p:nvPr/>
            </p:nvSpPr>
            <p:spPr>
              <a:xfrm>
                <a:off x="9459538" y="593473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E8DD43AB-0E65-5FBC-980B-67566CF42497}"/>
                  </a:ext>
                </a:extLst>
              </p:cNvPr>
              <p:cNvSpPr/>
              <p:nvPr/>
            </p:nvSpPr>
            <p:spPr>
              <a:xfrm>
                <a:off x="9459538" y="629588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5DCEF5FA-A5FE-90A2-ADFB-A8ACDE57986A}"/>
                  </a:ext>
                </a:extLst>
              </p:cNvPr>
              <p:cNvSpPr/>
              <p:nvPr/>
            </p:nvSpPr>
            <p:spPr>
              <a:xfrm>
                <a:off x="9820687" y="593302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8BE6AA29-E3A0-05F6-52C3-E7136BC1A2AF}"/>
                  </a:ext>
                </a:extLst>
              </p:cNvPr>
              <p:cNvSpPr/>
              <p:nvPr/>
            </p:nvSpPr>
            <p:spPr>
              <a:xfrm>
                <a:off x="9820687" y="629417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E2DEB513-7663-A845-E950-98EB48607FE3}"/>
                  </a:ext>
                </a:extLst>
              </p:cNvPr>
              <p:cNvSpPr/>
              <p:nvPr/>
            </p:nvSpPr>
            <p:spPr>
              <a:xfrm>
                <a:off x="10179462" y="593156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0D317FB9-A1E5-BACC-EB55-1EDD816CC5EE}"/>
                  </a:ext>
                </a:extLst>
              </p:cNvPr>
              <p:cNvSpPr/>
              <p:nvPr/>
            </p:nvSpPr>
            <p:spPr>
              <a:xfrm>
                <a:off x="10179462" y="629271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7B526883-049A-93CF-C1C9-1A8A9995CA9A}"/>
                  </a:ext>
                </a:extLst>
              </p:cNvPr>
              <p:cNvSpPr/>
              <p:nvPr/>
            </p:nvSpPr>
            <p:spPr>
              <a:xfrm>
                <a:off x="1899149" y="668694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A65589DC-A7AF-4253-77B4-225B37FE7E19}"/>
                  </a:ext>
                </a:extLst>
              </p:cNvPr>
              <p:cNvSpPr/>
              <p:nvPr/>
            </p:nvSpPr>
            <p:spPr>
              <a:xfrm>
                <a:off x="1899149" y="704809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C7BD8FB9-6BD9-ABE6-E5A7-AA9CD3256F2F}"/>
                  </a:ext>
                </a:extLst>
              </p:cNvPr>
              <p:cNvSpPr/>
              <p:nvPr/>
            </p:nvSpPr>
            <p:spPr>
              <a:xfrm>
                <a:off x="2257924" y="668548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3B7B7153-04F8-DA56-B766-78C005D21B25}"/>
                  </a:ext>
                </a:extLst>
              </p:cNvPr>
              <p:cNvSpPr/>
              <p:nvPr/>
            </p:nvSpPr>
            <p:spPr>
              <a:xfrm>
                <a:off x="2257924" y="704663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C7B93C7A-722F-F42B-5F6F-49B51DDBF898}"/>
                  </a:ext>
                </a:extLst>
              </p:cNvPr>
              <p:cNvSpPr/>
              <p:nvPr/>
            </p:nvSpPr>
            <p:spPr>
              <a:xfrm>
                <a:off x="2619073" y="668376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2B0690CD-78FE-3DFA-CE2A-B8E8708E09AB}"/>
                  </a:ext>
                </a:extLst>
              </p:cNvPr>
              <p:cNvSpPr/>
              <p:nvPr/>
            </p:nvSpPr>
            <p:spPr>
              <a:xfrm>
                <a:off x="2619073" y="704491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7900052B-0E3B-06ED-77F6-175258F16666}"/>
                  </a:ext>
                </a:extLst>
              </p:cNvPr>
              <p:cNvSpPr/>
              <p:nvPr/>
            </p:nvSpPr>
            <p:spPr>
              <a:xfrm>
                <a:off x="2977848" y="668230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32A5C918-DFE9-8C89-1886-205DD0D916B1}"/>
                  </a:ext>
                </a:extLst>
              </p:cNvPr>
              <p:cNvSpPr/>
              <p:nvPr/>
            </p:nvSpPr>
            <p:spPr>
              <a:xfrm>
                <a:off x="2977848" y="704345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12952FC1-0B16-415F-C1DB-3005C9879ABA}"/>
                  </a:ext>
                </a:extLst>
              </p:cNvPr>
              <p:cNvSpPr/>
              <p:nvPr/>
            </p:nvSpPr>
            <p:spPr>
              <a:xfrm>
                <a:off x="456927" y="669011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51C18272-7D2B-0A95-FF64-5CC551B173C9}"/>
                  </a:ext>
                </a:extLst>
              </p:cNvPr>
              <p:cNvSpPr/>
              <p:nvPr/>
            </p:nvSpPr>
            <p:spPr>
              <a:xfrm>
                <a:off x="456927" y="705126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7E8FAF03-5B57-9291-3D76-61EA6D378DD2}"/>
                  </a:ext>
                </a:extLst>
              </p:cNvPr>
              <p:cNvSpPr/>
              <p:nvPr/>
            </p:nvSpPr>
            <p:spPr>
              <a:xfrm>
                <a:off x="815702" y="668865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63DD0B2F-CD3E-21BB-D83F-4DB187224333}"/>
                  </a:ext>
                </a:extLst>
              </p:cNvPr>
              <p:cNvSpPr/>
              <p:nvPr/>
            </p:nvSpPr>
            <p:spPr>
              <a:xfrm>
                <a:off x="815702" y="704980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E7317C67-3129-DCC7-CF4B-1AA12A4A4FF1}"/>
                  </a:ext>
                </a:extLst>
              </p:cNvPr>
              <p:cNvSpPr/>
              <p:nvPr/>
            </p:nvSpPr>
            <p:spPr>
              <a:xfrm>
                <a:off x="1176851" y="668694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03B24FDF-9FF9-7320-16DB-324AA7FE328C}"/>
                  </a:ext>
                </a:extLst>
              </p:cNvPr>
              <p:cNvSpPr/>
              <p:nvPr/>
            </p:nvSpPr>
            <p:spPr>
              <a:xfrm>
                <a:off x="1176851" y="704809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E8DE3BCF-BE4C-9A36-4C26-2115E9BC1CF9}"/>
                  </a:ext>
                </a:extLst>
              </p:cNvPr>
              <p:cNvSpPr/>
              <p:nvPr/>
            </p:nvSpPr>
            <p:spPr>
              <a:xfrm>
                <a:off x="1535626" y="668548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96E2358E-51B8-8391-AA0A-1FA22FD7279B}"/>
                  </a:ext>
                </a:extLst>
              </p:cNvPr>
              <p:cNvSpPr/>
              <p:nvPr/>
            </p:nvSpPr>
            <p:spPr>
              <a:xfrm>
                <a:off x="1535626" y="704663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72A736EA-A328-695C-A99F-FDB77CF402EC}"/>
                  </a:ext>
                </a:extLst>
              </p:cNvPr>
              <p:cNvSpPr/>
              <p:nvPr/>
            </p:nvSpPr>
            <p:spPr>
              <a:xfrm>
                <a:off x="4778845" y="667813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E13BD83B-C957-D364-F705-3E2555EFB5A5}"/>
                  </a:ext>
                </a:extLst>
              </p:cNvPr>
              <p:cNvSpPr/>
              <p:nvPr/>
            </p:nvSpPr>
            <p:spPr>
              <a:xfrm>
                <a:off x="4778845" y="703928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B7DBCB68-62E4-4E5C-811D-8CEAD1EEBF59}"/>
                  </a:ext>
                </a:extLst>
              </p:cNvPr>
              <p:cNvSpPr/>
              <p:nvPr/>
            </p:nvSpPr>
            <p:spPr>
              <a:xfrm>
                <a:off x="5137620" y="667667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A844564C-2F58-0384-B3D0-667EF75D401A}"/>
                  </a:ext>
                </a:extLst>
              </p:cNvPr>
              <p:cNvSpPr/>
              <p:nvPr/>
            </p:nvSpPr>
            <p:spPr>
              <a:xfrm>
                <a:off x="5137620" y="703782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7A32150E-DCB5-0072-E6EF-104A039BC44B}"/>
                  </a:ext>
                </a:extLst>
              </p:cNvPr>
              <p:cNvSpPr/>
              <p:nvPr/>
            </p:nvSpPr>
            <p:spPr>
              <a:xfrm>
                <a:off x="5498769" y="667496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D3710C25-761F-648C-75EF-5C539E192E8A}"/>
                  </a:ext>
                </a:extLst>
              </p:cNvPr>
              <p:cNvSpPr/>
              <p:nvPr/>
            </p:nvSpPr>
            <p:spPr>
              <a:xfrm>
                <a:off x="5498769" y="703611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6BC2FC21-7F14-5AD9-2FD2-F4FB66AB7AC0}"/>
                  </a:ext>
                </a:extLst>
              </p:cNvPr>
              <p:cNvSpPr/>
              <p:nvPr/>
            </p:nvSpPr>
            <p:spPr>
              <a:xfrm>
                <a:off x="5857544" y="667350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A1F8BDF1-F40E-7396-D7BB-722972CAEE7A}"/>
                  </a:ext>
                </a:extLst>
              </p:cNvPr>
              <p:cNvSpPr/>
              <p:nvPr/>
            </p:nvSpPr>
            <p:spPr>
              <a:xfrm>
                <a:off x="5857544" y="703465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FB845908-E6AC-8413-BF02-4B39A8C804A8}"/>
                  </a:ext>
                </a:extLst>
              </p:cNvPr>
              <p:cNvSpPr/>
              <p:nvPr/>
            </p:nvSpPr>
            <p:spPr>
              <a:xfrm>
                <a:off x="3336623" y="668131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945A7ABD-4790-8C90-6E80-20CE570757DA}"/>
                  </a:ext>
                </a:extLst>
              </p:cNvPr>
              <p:cNvSpPr/>
              <p:nvPr/>
            </p:nvSpPr>
            <p:spPr>
              <a:xfrm>
                <a:off x="3336623" y="704246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26DABB97-5348-A0F5-6968-735B863CA574}"/>
                  </a:ext>
                </a:extLst>
              </p:cNvPr>
              <p:cNvSpPr/>
              <p:nvPr/>
            </p:nvSpPr>
            <p:spPr>
              <a:xfrm>
                <a:off x="3695398" y="667985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194999BC-9B82-FA68-EFE0-7D2F83B03D98}"/>
                  </a:ext>
                </a:extLst>
              </p:cNvPr>
              <p:cNvSpPr/>
              <p:nvPr/>
            </p:nvSpPr>
            <p:spPr>
              <a:xfrm>
                <a:off x="3695398" y="704100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09FA3CBA-AE09-4634-481D-2BE5F6B5BB7D}"/>
                  </a:ext>
                </a:extLst>
              </p:cNvPr>
              <p:cNvSpPr/>
              <p:nvPr/>
            </p:nvSpPr>
            <p:spPr>
              <a:xfrm>
                <a:off x="4056547" y="667813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0895AC34-6506-6DD5-31CB-E553AFC80935}"/>
                  </a:ext>
                </a:extLst>
              </p:cNvPr>
              <p:cNvSpPr/>
              <p:nvPr/>
            </p:nvSpPr>
            <p:spPr>
              <a:xfrm>
                <a:off x="4056547" y="703928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10B3AC82-7291-6909-C1A6-3274B70C4EA1}"/>
                  </a:ext>
                </a:extLst>
              </p:cNvPr>
              <p:cNvSpPr/>
              <p:nvPr/>
            </p:nvSpPr>
            <p:spPr>
              <a:xfrm>
                <a:off x="4415322" y="667667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1B421548-96D2-4F17-5D14-B2D81D383424}"/>
                  </a:ext>
                </a:extLst>
              </p:cNvPr>
              <p:cNvSpPr/>
              <p:nvPr/>
            </p:nvSpPr>
            <p:spPr>
              <a:xfrm>
                <a:off x="4415322" y="703782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3E533564-949D-CFFA-EAC0-A99F90FB0E1F}"/>
                  </a:ext>
                </a:extLst>
              </p:cNvPr>
              <p:cNvSpPr/>
              <p:nvPr/>
            </p:nvSpPr>
            <p:spPr>
              <a:xfrm>
                <a:off x="7660915" y="667032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AD6E5BA4-B3BA-5AD4-F211-1C0FF2DF7AC2}"/>
                  </a:ext>
                </a:extLst>
              </p:cNvPr>
              <p:cNvSpPr/>
              <p:nvPr/>
            </p:nvSpPr>
            <p:spPr>
              <a:xfrm>
                <a:off x="7660915" y="703147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C75FF075-C4AF-DC9C-A127-C9B342F09707}"/>
                  </a:ext>
                </a:extLst>
              </p:cNvPr>
              <p:cNvSpPr/>
              <p:nvPr/>
            </p:nvSpPr>
            <p:spPr>
              <a:xfrm>
                <a:off x="8019690" y="666886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B6B1BE39-76DC-EE7C-2133-E6BE69D715BE}"/>
                  </a:ext>
                </a:extLst>
              </p:cNvPr>
              <p:cNvSpPr/>
              <p:nvPr/>
            </p:nvSpPr>
            <p:spPr>
              <a:xfrm>
                <a:off x="8019690" y="703001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3BC1BCE9-0B70-F7B4-A8E8-32EE78813743}"/>
                  </a:ext>
                </a:extLst>
              </p:cNvPr>
              <p:cNvSpPr/>
              <p:nvPr/>
            </p:nvSpPr>
            <p:spPr>
              <a:xfrm>
                <a:off x="8380839" y="666715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5676A024-AC5B-BD47-B344-560F59B33A0E}"/>
                  </a:ext>
                </a:extLst>
              </p:cNvPr>
              <p:cNvSpPr/>
              <p:nvPr/>
            </p:nvSpPr>
            <p:spPr>
              <a:xfrm>
                <a:off x="8380839" y="702830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281ACBF3-B798-43FF-1940-546DAA961DDC}"/>
                  </a:ext>
                </a:extLst>
              </p:cNvPr>
              <p:cNvSpPr/>
              <p:nvPr/>
            </p:nvSpPr>
            <p:spPr>
              <a:xfrm>
                <a:off x="8739614" y="666569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7BC9AA76-7174-1354-F361-C3F7671C8E54}"/>
                  </a:ext>
                </a:extLst>
              </p:cNvPr>
              <p:cNvSpPr/>
              <p:nvPr/>
            </p:nvSpPr>
            <p:spPr>
              <a:xfrm>
                <a:off x="8739614" y="702684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00C79533-75C2-60F8-666F-7E751D3F948F}"/>
                  </a:ext>
                </a:extLst>
              </p:cNvPr>
              <p:cNvSpPr/>
              <p:nvPr/>
            </p:nvSpPr>
            <p:spPr>
              <a:xfrm>
                <a:off x="6218693" y="667350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06D80C57-5722-76C1-6079-B2303B841261}"/>
                  </a:ext>
                </a:extLst>
              </p:cNvPr>
              <p:cNvSpPr/>
              <p:nvPr/>
            </p:nvSpPr>
            <p:spPr>
              <a:xfrm>
                <a:off x="6218693" y="703465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5DAA8EF3-7420-1CE4-FBDD-C42C4DBCD31E}"/>
                  </a:ext>
                </a:extLst>
              </p:cNvPr>
              <p:cNvSpPr/>
              <p:nvPr/>
            </p:nvSpPr>
            <p:spPr>
              <a:xfrm>
                <a:off x="6577468" y="667204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53E8AC39-D935-772C-7257-AF03C6C24A4F}"/>
                  </a:ext>
                </a:extLst>
              </p:cNvPr>
              <p:cNvSpPr/>
              <p:nvPr/>
            </p:nvSpPr>
            <p:spPr>
              <a:xfrm>
                <a:off x="6577468" y="703319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E19438DE-65E8-10EB-636F-7B6E786A6495}"/>
                  </a:ext>
                </a:extLst>
              </p:cNvPr>
              <p:cNvSpPr/>
              <p:nvPr/>
            </p:nvSpPr>
            <p:spPr>
              <a:xfrm>
                <a:off x="6938617" y="667032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F6123104-8CCA-892C-32FB-78D292CCCC76}"/>
                  </a:ext>
                </a:extLst>
              </p:cNvPr>
              <p:cNvSpPr/>
              <p:nvPr/>
            </p:nvSpPr>
            <p:spPr>
              <a:xfrm>
                <a:off x="6938617" y="703147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E01E2102-29B1-3E27-5D03-DE4824F0F581}"/>
                  </a:ext>
                </a:extLst>
              </p:cNvPr>
              <p:cNvSpPr/>
              <p:nvPr/>
            </p:nvSpPr>
            <p:spPr>
              <a:xfrm>
                <a:off x="7297392" y="666886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31F40A35-D23E-828A-9CEE-3D3E1735BB08}"/>
                  </a:ext>
                </a:extLst>
              </p:cNvPr>
              <p:cNvSpPr/>
              <p:nvPr/>
            </p:nvSpPr>
            <p:spPr>
              <a:xfrm>
                <a:off x="7297392" y="703001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22AA27D9-ACEB-BE79-B637-5652BF29FFE7}"/>
                  </a:ext>
                </a:extLst>
              </p:cNvPr>
              <p:cNvSpPr/>
              <p:nvPr/>
            </p:nvSpPr>
            <p:spPr>
              <a:xfrm>
                <a:off x="10540611" y="666152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1074629A-CD3E-8CC2-2726-0BA21C76A7FF}"/>
                  </a:ext>
                </a:extLst>
              </p:cNvPr>
              <p:cNvSpPr/>
              <p:nvPr/>
            </p:nvSpPr>
            <p:spPr>
              <a:xfrm>
                <a:off x="10540611" y="702267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3ABF7CC0-193F-57C0-5956-853B2974D80C}"/>
                  </a:ext>
                </a:extLst>
              </p:cNvPr>
              <p:cNvSpPr/>
              <p:nvPr/>
            </p:nvSpPr>
            <p:spPr>
              <a:xfrm>
                <a:off x="10899386" y="666006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EFEC037C-CB10-33A8-DBB4-F2088739359D}"/>
                  </a:ext>
                </a:extLst>
              </p:cNvPr>
              <p:cNvSpPr/>
              <p:nvPr/>
            </p:nvSpPr>
            <p:spPr>
              <a:xfrm>
                <a:off x="10899386" y="702121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B937A0F1-3EDD-87B4-19EF-1BF0883AB6FE}"/>
                  </a:ext>
                </a:extLst>
              </p:cNvPr>
              <p:cNvSpPr/>
              <p:nvPr/>
            </p:nvSpPr>
            <p:spPr>
              <a:xfrm>
                <a:off x="11260535" y="665834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221973C6-AD8C-30D4-49FE-F1D4E3BEA55C}"/>
                  </a:ext>
                </a:extLst>
              </p:cNvPr>
              <p:cNvSpPr/>
              <p:nvPr/>
            </p:nvSpPr>
            <p:spPr>
              <a:xfrm>
                <a:off x="11260535" y="701949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0F593E84-795C-AD89-65E2-61B44070701D}"/>
                  </a:ext>
                </a:extLst>
              </p:cNvPr>
              <p:cNvSpPr/>
              <p:nvPr/>
            </p:nvSpPr>
            <p:spPr>
              <a:xfrm>
                <a:off x="11619310" y="665688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3937D561-DB0F-29EF-6FCC-CBAD77A70604}"/>
                  </a:ext>
                </a:extLst>
              </p:cNvPr>
              <p:cNvSpPr/>
              <p:nvPr/>
            </p:nvSpPr>
            <p:spPr>
              <a:xfrm>
                <a:off x="11619310" y="701803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Rectangle 548">
                <a:extLst>
                  <a:ext uri="{FF2B5EF4-FFF2-40B4-BE49-F238E27FC236}">
                    <a16:creationId xmlns:a16="http://schemas.microsoft.com/office/drawing/2014/main" id="{FAF4801F-095A-D269-D136-374332FF60CA}"/>
                  </a:ext>
                </a:extLst>
              </p:cNvPr>
              <p:cNvSpPr/>
              <p:nvPr/>
            </p:nvSpPr>
            <p:spPr>
              <a:xfrm>
                <a:off x="9098389" y="666469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ADDC16B5-81FF-777D-DC89-EAE29B925A95}"/>
                  </a:ext>
                </a:extLst>
              </p:cNvPr>
              <p:cNvSpPr/>
              <p:nvPr/>
            </p:nvSpPr>
            <p:spPr>
              <a:xfrm>
                <a:off x="9098389" y="702584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E0730A54-CCA4-E86F-2FD7-2D9396B7F491}"/>
                  </a:ext>
                </a:extLst>
              </p:cNvPr>
              <p:cNvSpPr/>
              <p:nvPr/>
            </p:nvSpPr>
            <p:spPr>
              <a:xfrm>
                <a:off x="9457164" y="666323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9B66BC63-047B-0D04-EDEF-08D292454798}"/>
                  </a:ext>
                </a:extLst>
              </p:cNvPr>
              <p:cNvSpPr/>
              <p:nvPr/>
            </p:nvSpPr>
            <p:spPr>
              <a:xfrm>
                <a:off x="9457164" y="702438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6CDFA6E1-91B5-A030-5FC2-DCDCECE18563}"/>
                  </a:ext>
                </a:extLst>
              </p:cNvPr>
              <p:cNvSpPr/>
              <p:nvPr/>
            </p:nvSpPr>
            <p:spPr>
              <a:xfrm>
                <a:off x="9818313" y="666152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AB2DF276-C761-CDC4-7313-22E6F78560EB}"/>
                  </a:ext>
                </a:extLst>
              </p:cNvPr>
              <p:cNvSpPr/>
              <p:nvPr/>
            </p:nvSpPr>
            <p:spPr>
              <a:xfrm>
                <a:off x="9818313" y="702267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FDCC375E-99BE-24EA-07B6-870E3865A282}"/>
                  </a:ext>
                </a:extLst>
              </p:cNvPr>
              <p:cNvSpPr/>
              <p:nvPr/>
            </p:nvSpPr>
            <p:spPr>
              <a:xfrm>
                <a:off x="10177088" y="666006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9D7E6109-4F85-7A59-BC5D-C328BA981C0A}"/>
                  </a:ext>
                </a:extLst>
              </p:cNvPr>
              <p:cNvSpPr/>
              <p:nvPr/>
            </p:nvSpPr>
            <p:spPr>
              <a:xfrm>
                <a:off x="10177088" y="702121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65" name="Straight Connector 564">
            <a:extLst>
              <a:ext uri="{FF2B5EF4-FFF2-40B4-BE49-F238E27FC236}">
                <a16:creationId xmlns:a16="http://schemas.microsoft.com/office/drawing/2014/main" id="{093669E5-2B3F-D795-B58D-728424784C8D}"/>
              </a:ext>
            </a:extLst>
          </p:cNvPr>
          <p:cNvCxnSpPr/>
          <p:nvPr/>
        </p:nvCxnSpPr>
        <p:spPr>
          <a:xfrm>
            <a:off x="339252" y="457214"/>
            <a:ext cx="0" cy="857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F9227D80-EC60-B155-652E-4D8E244C82E4}"/>
              </a:ext>
            </a:extLst>
          </p:cNvPr>
          <p:cNvCxnSpPr/>
          <p:nvPr/>
        </p:nvCxnSpPr>
        <p:spPr>
          <a:xfrm>
            <a:off x="3939996" y="491627"/>
            <a:ext cx="0" cy="857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40A22FDE-56BD-D532-0123-322A1D8FE0D3}"/>
              </a:ext>
            </a:extLst>
          </p:cNvPr>
          <p:cNvCxnSpPr/>
          <p:nvPr/>
        </p:nvCxnSpPr>
        <p:spPr>
          <a:xfrm>
            <a:off x="7543411" y="526040"/>
            <a:ext cx="0" cy="857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C3EF69CF-415D-A903-B9CA-37ACC05628BD}"/>
              </a:ext>
            </a:extLst>
          </p:cNvPr>
          <p:cNvCxnSpPr/>
          <p:nvPr/>
        </p:nvCxnSpPr>
        <p:spPr>
          <a:xfrm>
            <a:off x="11145203" y="526040"/>
            <a:ext cx="0" cy="857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TextBox 570">
            <a:extLst>
              <a:ext uri="{FF2B5EF4-FFF2-40B4-BE49-F238E27FC236}">
                <a16:creationId xmlns:a16="http://schemas.microsoft.com/office/drawing/2014/main" id="{18E975BD-3BBC-AAAB-C6F6-9C9AE25BE2A6}"/>
              </a:ext>
            </a:extLst>
          </p:cNvPr>
          <p:cNvSpPr txBox="1"/>
          <p:nvPr/>
        </p:nvSpPr>
        <p:spPr>
          <a:xfrm>
            <a:off x="3754466" y="31660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10</a:t>
            </a:r>
            <a:endParaRPr lang="en-US" i="1" dirty="0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6E0A1E97-39DC-5DE8-B52D-656B2B75D314}"/>
              </a:ext>
            </a:extLst>
          </p:cNvPr>
          <p:cNvSpPr txBox="1"/>
          <p:nvPr/>
        </p:nvSpPr>
        <p:spPr>
          <a:xfrm>
            <a:off x="7336545" y="3192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20</a:t>
            </a:r>
            <a:endParaRPr lang="en-US" i="1" dirty="0"/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D3A75935-0B95-B267-6AD0-5713642849E8}"/>
              </a:ext>
            </a:extLst>
          </p:cNvPr>
          <p:cNvSpPr txBox="1"/>
          <p:nvPr/>
        </p:nvSpPr>
        <p:spPr>
          <a:xfrm>
            <a:off x="10955107" y="3239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30</a:t>
            </a:r>
            <a:endParaRPr lang="en-US" i="1" dirty="0"/>
          </a:p>
        </p:txBody>
      </p: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B6E9D7A3-2477-0C24-A209-2486DC6C1680}"/>
              </a:ext>
            </a:extLst>
          </p:cNvPr>
          <p:cNvCxnSpPr/>
          <p:nvPr/>
        </p:nvCxnSpPr>
        <p:spPr>
          <a:xfrm>
            <a:off x="6097439" y="246851"/>
            <a:ext cx="0" cy="481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TextBox 575">
            <a:extLst>
              <a:ext uri="{FF2B5EF4-FFF2-40B4-BE49-F238E27FC236}">
                <a16:creationId xmlns:a16="http://schemas.microsoft.com/office/drawing/2014/main" id="{C8AC97F4-395D-BB97-D52D-7E07BA36E1C3}"/>
              </a:ext>
            </a:extLst>
          </p:cNvPr>
          <p:cNvSpPr txBox="1"/>
          <p:nvPr/>
        </p:nvSpPr>
        <p:spPr>
          <a:xfrm>
            <a:off x="5944317" y="517921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16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DDE44BCC-8A2C-36B8-910D-AEAEE5D52203}"/>
              </a:ext>
            </a:extLst>
          </p:cNvPr>
          <p:cNvSpPr txBox="1"/>
          <p:nvPr/>
        </p:nvSpPr>
        <p:spPr>
          <a:xfrm>
            <a:off x="11678793" y="495226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32</a:t>
            </a:r>
          </a:p>
        </p:txBody>
      </p: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24E6F24B-A53F-8DD7-6803-44D52D4D49D0}"/>
              </a:ext>
            </a:extLst>
          </p:cNvPr>
          <p:cNvCxnSpPr/>
          <p:nvPr/>
        </p:nvCxnSpPr>
        <p:spPr>
          <a:xfrm>
            <a:off x="11860642" y="277035"/>
            <a:ext cx="0" cy="481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TextBox 578">
            <a:extLst>
              <a:ext uri="{FF2B5EF4-FFF2-40B4-BE49-F238E27FC236}">
                <a16:creationId xmlns:a16="http://schemas.microsoft.com/office/drawing/2014/main" id="{95F0E5DB-1579-377C-9F0F-4D7A9E03B15C}"/>
              </a:ext>
            </a:extLst>
          </p:cNvPr>
          <p:cNvSpPr txBox="1"/>
          <p:nvPr/>
        </p:nvSpPr>
        <p:spPr>
          <a:xfrm>
            <a:off x="83535" y="4453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0</a:t>
            </a:r>
            <a:endParaRPr lang="en-US" i="1" dirty="0"/>
          </a:p>
        </p:txBody>
      </p: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CB72A295-2E10-59D8-6BA3-EEA3E1E73745}"/>
              </a:ext>
            </a:extLst>
          </p:cNvPr>
          <p:cNvCxnSpPr>
            <a:cxnSpLocks/>
          </p:cNvCxnSpPr>
          <p:nvPr/>
        </p:nvCxnSpPr>
        <p:spPr>
          <a:xfrm rot="16200000">
            <a:off x="497787" y="287390"/>
            <a:ext cx="0" cy="857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76C5EAAD-643E-48B1-0428-EA67021DBDB1}"/>
              </a:ext>
            </a:extLst>
          </p:cNvPr>
          <p:cNvCxnSpPr>
            <a:cxnSpLocks/>
          </p:cNvCxnSpPr>
          <p:nvPr/>
        </p:nvCxnSpPr>
        <p:spPr>
          <a:xfrm rot="16200000">
            <a:off x="550205" y="3921126"/>
            <a:ext cx="0" cy="857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TextBox 581">
            <a:extLst>
              <a:ext uri="{FF2B5EF4-FFF2-40B4-BE49-F238E27FC236}">
                <a16:creationId xmlns:a16="http://schemas.microsoft.com/office/drawing/2014/main" id="{E9666CCB-2133-794B-E556-5E185B76345C}"/>
              </a:ext>
            </a:extLst>
          </p:cNvPr>
          <p:cNvSpPr txBox="1"/>
          <p:nvPr/>
        </p:nvSpPr>
        <p:spPr>
          <a:xfrm>
            <a:off x="0" y="418952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10</a:t>
            </a:r>
            <a:endParaRPr lang="en-US" i="1" dirty="0"/>
          </a:p>
        </p:txBody>
      </p: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EF32787E-D868-E9C9-3E9C-BB312865D905}"/>
              </a:ext>
            </a:extLst>
          </p:cNvPr>
          <p:cNvCxnSpPr>
            <a:cxnSpLocks/>
          </p:cNvCxnSpPr>
          <p:nvPr/>
        </p:nvCxnSpPr>
        <p:spPr>
          <a:xfrm rot="16200000">
            <a:off x="570296" y="6091622"/>
            <a:ext cx="0" cy="857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TextBox 583">
            <a:extLst>
              <a:ext uri="{FF2B5EF4-FFF2-40B4-BE49-F238E27FC236}">
                <a16:creationId xmlns:a16="http://schemas.microsoft.com/office/drawing/2014/main" id="{EF79D98F-2E99-CD21-E17B-973AD40E3571}"/>
              </a:ext>
            </a:extLst>
          </p:cNvPr>
          <p:cNvSpPr txBox="1"/>
          <p:nvPr/>
        </p:nvSpPr>
        <p:spPr>
          <a:xfrm>
            <a:off x="70851" y="6385979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16</a:t>
            </a:r>
          </a:p>
        </p:txBody>
      </p: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700C3180-A5E9-F3BE-2C94-F9426513AF5E}"/>
              </a:ext>
            </a:extLst>
          </p:cNvPr>
          <p:cNvCxnSpPr>
            <a:cxnSpLocks/>
          </p:cNvCxnSpPr>
          <p:nvPr/>
        </p:nvCxnSpPr>
        <p:spPr>
          <a:xfrm rot="16200000">
            <a:off x="578005" y="3193574"/>
            <a:ext cx="0" cy="857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TextBox 585">
            <a:extLst>
              <a:ext uri="{FF2B5EF4-FFF2-40B4-BE49-F238E27FC236}">
                <a16:creationId xmlns:a16="http://schemas.microsoft.com/office/drawing/2014/main" id="{7997B81E-384B-A868-D8EE-67B727F72E18}"/>
              </a:ext>
            </a:extLst>
          </p:cNvPr>
          <p:cNvSpPr txBox="1"/>
          <p:nvPr/>
        </p:nvSpPr>
        <p:spPr>
          <a:xfrm>
            <a:off x="78560" y="3497456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8</a:t>
            </a:r>
          </a:p>
        </p:txBody>
      </p:sp>
      <p:grpSp>
        <p:nvGrpSpPr>
          <p:cNvPr id="598" name="Group 597">
            <a:extLst>
              <a:ext uri="{FF2B5EF4-FFF2-40B4-BE49-F238E27FC236}">
                <a16:creationId xmlns:a16="http://schemas.microsoft.com/office/drawing/2014/main" id="{A60B87E0-72EE-5028-3826-5C0CAB40C2E9}"/>
              </a:ext>
            </a:extLst>
          </p:cNvPr>
          <p:cNvGrpSpPr/>
          <p:nvPr/>
        </p:nvGrpSpPr>
        <p:grpSpPr>
          <a:xfrm>
            <a:off x="375583" y="13738"/>
            <a:ext cx="2617164" cy="626429"/>
            <a:chOff x="346708" y="-15137"/>
            <a:chExt cx="2617164" cy="626429"/>
          </a:xfrm>
        </p:grpSpPr>
        <p:pic>
          <p:nvPicPr>
            <p:cNvPr id="5" name="Picture 4" descr="A logo with a circle and a circle&#10;&#10;Description automatically generated">
              <a:extLst>
                <a:ext uri="{FF2B5EF4-FFF2-40B4-BE49-F238E27FC236}">
                  <a16:creationId xmlns:a16="http://schemas.microsoft.com/office/drawing/2014/main" id="{3B7207AD-EFF4-3891-847F-6BF205C4A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273" y="61479"/>
              <a:ext cx="379730" cy="322770"/>
            </a:xfrm>
            <a:prstGeom prst="rect">
              <a:avLst/>
            </a:prstGeom>
          </p:spPr>
        </p:pic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DFB89814-1E42-889B-926D-6B41FA835A9B}"/>
                </a:ext>
              </a:extLst>
            </p:cNvPr>
            <p:cNvSpPr txBox="1"/>
            <p:nvPr/>
          </p:nvSpPr>
          <p:spPr>
            <a:xfrm>
              <a:off x="346708" y="349682"/>
              <a:ext cx="1431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ptos" panose="020B0004020202020204" pitchFamily="34" charset="0"/>
                  <a:ea typeface="Apple Color Emoji" pitchFamily="2" charset="0"/>
                  <a:cs typeface="Angsana New" panose="02020603050405020304" pitchFamily="18" charset="-34"/>
                </a:rPr>
                <a:t>Screen Layout Sheet</a:t>
              </a:r>
            </a:p>
          </p:txBody>
        </p: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59925290-D4C3-CD39-8FAC-B3C9E5E05064}"/>
                </a:ext>
              </a:extLst>
            </p:cNvPr>
            <p:cNvSpPr txBox="1"/>
            <p:nvPr/>
          </p:nvSpPr>
          <p:spPr>
            <a:xfrm>
              <a:off x="796306" y="-15137"/>
              <a:ext cx="500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ptos" panose="020B0004020202020204" pitchFamily="34" charset="0"/>
                  <a:ea typeface="Apple Color Emoji" pitchFamily="2" charset="0"/>
                  <a:cs typeface="Angsana New" panose="02020603050405020304" pitchFamily="18" charset="-34"/>
                </a:rPr>
                <a:t>Project</a:t>
              </a:r>
            </a:p>
            <a:p>
              <a:r>
                <a:rPr lang="en-US" sz="800" dirty="0">
                  <a:latin typeface="Aptos" panose="020B0004020202020204" pitchFamily="34" charset="0"/>
                  <a:ea typeface="Apple Color Emoji" pitchFamily="2" charset="0"/>
                  <a:cs typeface="Angsana New" panose="02020603050405020304" pitchFamily="18" charset="-34"/>
                </a:rPr>
                <a:t>Author</a:t>
              </a:r>
            </a:p>
            <a:p>
              <a:r>
                <a:rPr lang="en-US" sz="800" dirty="0">
                  <a:latin typeface="Aptos" panose="020B0004020202020204" pitchFamily="34" charset="0"/>
                  <a:ea typeface="Apple Color Emoji" pitchFamily="2" charset="0"/>
                  <a:cs typeface="Angsana New" panose="02020603050405020304" pitchFamily="18" charset="-34"/>
                </a:rPr>
                <a:t>Date</a:t>
              </a:r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2493FC32-6D69-8DA3-DCC9-775DD206AA47}"/>
                </a:ext>
              </a:extLst>
            </p:cNvPr>
            <p:cNvSpPr/>
            <p:nvPr/>
          </p:nvSpPr>
          <p:spPr>
            <a:xfrm>
              <a:off x="363219" y="28547"/>
              <a:ext cx="2599055" cy="5316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id="{44472029-217F-A21A-83DA-C818BB28B135}"/>
                </a:ext>
              </a:extLst>
            </p:cNvPr>
            <p:cNvSpPr/>
            <p:nvPr/>
          </p:nvSpPr>
          <p:spPr>
            <a:xfrm>
              <a:off x="364817" y="409669"/>
              <a:ext cx="2599055" cy="1505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CCDD9514-CDDD-BFBA-28AD-A2525DC6E44C}"/>
                </a:ext>
              </a:extLst>
            </p:cNvPr>
            <p:cNvSpPr/>
            <p:nvPr/>
          </p:nvSpPr>
          <p:spPr>
            <a:xfrm>
              <a:off x="859925" y="28244"/>
              <a:ext cx="2102350" cy="129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D0724AAA-1A3C-D2FB-C38A-C9F960D911BD}"/>
                </a:ext>
              </a:extLst>
            </p:cNvPr>
            <p:cNvSpPr/>
            <p:nvPr/>
          </p:nvSpPr>
          <p:spPr>
            <a:xfrm>
              <a:off x="858605" y="154787"/>
              <a:ext cx="2102350" cy="129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56BBE10E-83F2-3345-8316-97F741F7238B}"/>
                </a:ext>
              </a:extLst>
            </p:cNvPr>
            <p:cNvSpPr/>
            <p:nvPr/>
          </p:nvSpPr>
          <p:spPr>
            <a:xfrm>
              <a:off x="855597" y="28731"/>
              <a:ext cx="442653" cy="379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075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1560A2-CAC9-6705-E460-51DCA027E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5" y="163656"/>
            <a:ext cx="11792733" cy="6501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EB5B9B-76DD-4F45-8BC4-C2FDB493719F}"/>
                  </a:ext>
                </a:extLst>
              </p14:cNvPr>
              <p14:cNvContentPartPr/>
              <p14:nvPr/>
            </p14:nvContentPartPr>
            <p14:xfrm>
              <a:off x="10263771" y="494643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EB5B9B-76DD-4F45-8BC4-C2FDB49371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7771" y="4874798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169F18E-0C33-11A1-A3CA-D5E3C2278166}"/>
                  </a:ext>
                </a:extLst>
              </p14:cNvPr>
              <p14:cNvContentPartPr/>
              <p14:nvPr/>
            </p14:nvContentPartPr>
            <p14:xfrm>
              <a:off x="10179171" y="4910078"/>
              <a:ext cx="424080" cy="2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169F18E-0C33-11A1-A3CA-D5E3C22781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43171" y="4838438"/>
                <a:ext cx="4957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8B3D66B-FC5B-9976-3501-AA0204088B7A}"/>
                  </a:ext>
                </a:extLst>
              </p14:cNvPr>
              <p14:cNvContentPartPr/>
              <p14:nvPr/>
            </p14:nvContentPartPr>
            <p14:xfrm>
              <a:off x="9856251" y="5287358"/>
              <a:ext cx="164880" cy="411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8B3D66B-FC5B-9976-3501-AA0204088B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20251" y="5215358"/>
                <a:ext cx="23652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876A196-DF3C-B2C0-0D0A-442E55A64E8D}"/>
                  </a:ext>
                </a:extLst>
              </p14:cNvPr>
              <p14:cNvContentPartPr/>
              <p14:nvPr/>
            </p14:nvContentPartPr>
            <p14:xfrm>
              <a:off x="10255851" y="5967758"/>
              <a:ext cx="401400" cy="6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876A196-DF3C-B2C0-0D0A-442E55A64E8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20211" y="5896118"/>
                <a:ext cx="4730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21EA620-4387-9E97-66F6-49224E965E79}"/>
                  </a:ext>
                </a:extLst>
              </p14:cNvPr>
              <p14:cNvContentPartPr/>
              <p14:nvPr/>
            </p14:nvContentPartPr>
            <p14:xfrm>
              <a:off x="10952811" y="5243798"/>
              <a:ext cx="16920" cy="393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21EA620-4387-9E97-66F6-49224E965E7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917171" y="5171798"/>
                <a:ext cx="885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B2D2BD8-BB8C-C2B7-4ECD-53403FD3688A}"/>
                  </a:ext>
                </a:extLst>
              </p14:cNvPr>
              <p14:cNvContentPartPr/>
              <p14:nvPr/>
            </p14:nvContentPartPr>
            <p14:xfrm>
              <a:off x="9547371" y="6261158"/>
              <a:ext cx="1489680" cy="58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B2D2BD8-BB8C-C2B7-4ECD-53403FD3688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11731" y="6189158"/>
                <a:ext cx="156132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87FA29F-C234-7251-0944-99F80EDD2716}"/>
                  </a:ext>
                </a:extLst>
              </p14:cNvPr>
              <p14:cNvContentPartPr/>
              <p14:nvPr/>
            </p14:nvContentPartPr>
            <p14:xfrm>
              <a:off x="9574731" y="4912598"/>
              <a:ext cx="24480" cy="1316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87FA29F-C234-7251-0944-99F80EDD271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39091" y="4840958"/>
                <a:ext cx="96120" cy="14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07" name="Ink 606">
                <a:extLst>
                  <a:ext uri="{FF2B5EF4-FFF2-40B4-BE49-F238E27FC236}">
                    <a16:creationId xmlns:a16="http://schemas.microsoft.com/office/drawing/2014/main" id="{6E574BC2-5D76-2AC4-AAE8-96F854FDC2C3}"/>
                  </a:ext>
                </a:extLst>
              </p14:cNvPr>
              <p14:cNvContentPartPr/>
              <p14:nvPr/>
            </p14:nvContentPartPr>
            <p14:xfrm>
              <a:off x="-381429" y="-919402"/>
              <a:ext cx="360" cy="360"/>
            </p14:xfrm>
          </p:contentPart>
        </mc:Choice>
        <mc:Fallback xmlns="">
          <p:pic>
            <p:nvPicPr>
              <p:cNvPr id="607" name="Ink 606">
                <a:extLst>
                  <a:ext uri="{FF2B5EF4-FFF2-40B4-BE49-F238E27FC236}">
                    <a16:creationId xmlns:a16="http://schemas.microsoft.com/office/drawing/2014/main" id="{6E574BC2-5D76-2AC4-AAE8-96F854FDC2C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417429" y="-99104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08" name="Ink 607">
                <a:extLst>
                  <a:ext uri="{FF2B5EF4-FFF2-40B4-BE49-F238E27FC236}">
                    <a16:creationId xmlns:a16="http://schemas.microsoft.com/office/drawing/2014/main" id="{E745F1B0-DBFB-4A79-CF3B-22171282F182}"/>
                  </a:ext>
                </a:extLst>
              </p14:cNvPr>
              <p14:cNvContentPartPr/>
              <p14:nvPr/>
            </p14:nvContentPartPr>
            <p14:xfrm>
              <a:off x="-381429" y="-919402"/>
              <a:ext cx="360" cy="360"/>
            </p14:xfrm>
          </p:contentPart>
        </mc:Choice>
        <mc:Fallback xmlns="">
          <p:pic>
            <p:nvPicPr>
              <p:cNvPr id="608" name="Ink 607">
                <a:extLst>
                  <a:ext uri="{FF2B5EF4-FFF2-40B4-BE49-F238E27FC236}">
                    <a16:creationId xmlns:a16="http://schemas.microsoft.com/office/drawing/2014/main" id="{E745F1B0-DBFB-4A79-CF3B-22171282F18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417429" y="-991042"/>
                <a:ext cx="72000" cy="144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onnettore diritto 10">
            <a:extLst>
              <a:ext uri="{FF2B5EF4-FFF2-40B4-BE49-F238E27FC236}">
                <a16:creationId xmlns:a16="http://schemas.microsoft.com/office/drawing/2014/main" id="{9EB0B26F-AF9A-4F73-AA71-E3633A8C441C}"/>
              </a:ext>
            </a:extLst>
          </p:cNvPr>
          <p:cNvSpPr/>
          <p:nvPr/>
        </p:nvSpPr>
        <p:spPr>
          <a:xfrm>
            <a:off x="10985760" y="1375200"/>
            <a:ext cx="0" cy="0"/>
          </a:xfrm>
          <a:prstGeom prst="line">
            <a:avLst/>
          </a:prstGeom>
          <a:solidFill>
            <a:srgbClr val="66CC00">
              <a:alpha val="5000"/>
            </a:srgbClr>
          </a:solidFill>
          <a:ln w="126000">
            <a:solidFill>
              <a:srgbClr val="66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fr-FR">
              <a:solidFill>
                <a:srgbClr val="66CC00"/>
              </a:solidFill>
            </a:endParaRP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A0BEAE66-373E-A485-A928-55A950A90A14}"/>
              </a:ext>
            </a:extLst>
          </p:cNvPr>
          <p:cNvSpPr txBox="1"/>
          <p:nvPr/>
        </p:nvSpPr>
        <p:spPr>
          <a:xfrm>
            <a:off x="10108695" y="185321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4C8D4AF2-BAD7-4956-9AB6-B4B0C65A3CBF}"/>
              </a:ext>
            </a:extLst>
          </p:cNvPr>
          <p:cNvSpPr txBox="1"/>
          <p:nvPr/>
        </p:nvSpPr>
        <p:spPr>
          <a:xfrm>
            <a:off x="10397906" y="146597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2A120F76-9919-0794-0572-04451D4C1993}"/>
              </a:ext>
            </a:extLst>
          </p:cNvPr>
          <p:cNvSpPr txBox="1"/>
          <p:nvPr/>
        </p:nvSpPr>
        <p:spPr>
          <a:xfrm>
            <a:off x="10772444" y="1091588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623" name="TextBox 622">
            <a:extLst>
              <a:ext uri="{FF2B5EF4-FFF2-40B4-BE49-F238E27FC236}">
                <a16:creationId xmlns:a16="http://schemas.microsoft.com/office/drawing/2014/main" id="{C50FAC56-44FD-B166-40F3-FBE25541232A}"/>
              </a:ext>
            </a:extLst>
          </p:cNvPr>
          <p:cNvSpPr txBox="1"/>
          <p:nvPr/>
        </p:nvSpPr>
        <p:spPr>
          <a:xfrm>
            <a:off x="10089026" y="1132111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83F46061-A8A4-2BD8-8148-973D61A449FD}"/>
              </a:ext>
            </a:extLst>
          </p:cNvPr>
          <p:cNvSpPr txBox="1"/>
          <p:nvPr/>
        </p:nvSpPr>
        <p:spPr>
          <a:xfrm>
            <a:off x="10783781" y="182900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640" name="TextBox 639">
            <a:extLst>
              <a:ext uri="{FF2B5EF4-FFF2-40B4-BE49-F238E27FC236}">
                <a16:creationId xmlns:a16="http://schemas.microsoft.com/office/drawing/2014/main" id="{BEBCEA32-4542-6D7C-3085-0C686021362F}"/>
              </a:ext>
            </a:extLst>
          </p:cNvPr>
          <p:cNvSpPr txBox="1"/>
          <p:nvPr/>
        </p:nvSpPr>
        <p:spPr>
          <a:xfrm>
            <a:off x="10444394" y="26067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641" name="TextBox 640">
            <a:extLst>
              <a:ext uri="{FF2B5EF4-FFF2-40B4-BE49-F238E27FC236}">
                <a16:creationId xmlns:a16="http://schemas.microsoft.com/office/drawing/2014/main" id="{0C619A62-5B5A-C91E-14ED-26DC8FE1BF27}"/>
              </a:ext>
            </a:extLst>
          </p:cNvPr>
          <p:cNvSpPr txBox="1"/>
          <p:nvPr/>
        </p:nvSpPr>
        <p:spPr>
          <a:xfrm>
            <a:off x="10092349" y="294971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642" name="TextBox 641">
            <a:extLst>
              <a:ext uri="{FF2B5EF4-FFF2-40B4-BE49-F238E27FC236}">
                <a16:creationId xmlns:a16="http://schemas.microsoft.com/office/drawing/2014/main" id="{A525E1B0-B57F-42D4-BB7F-68D7734DEF0C}"/>
              </a:ext>
            </a:extLst>
          </p:cNvPr>
          <p:cNvSpPr txBox="1"/>
          <p:nvPr/>
        </p:nvSpPr>
        <p:spPr>
          <a:xfrm>
            <a:off x="10421150" y="329151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C5A52A99-6D09-B2DE-5B63-647E8C860E30}"/>
              </a:ext>
            </a:extLst>
          </p:cNvPr>
          <p:cNvSpPr txBox="1"/>
          <p:nvPr/>
        </p:nvSpPr>
        <p:spPr>
          <a:xfrm>
            <a:off x="10749951" y="293595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4B96499C-79F7-4780-953C-B53B4FDD8D3C}"/>
              </a:ext>
            </a:extLst>
          </p:cNvPr>
          <p:cNvSpPr txBox="1"/>
          <p:nvPr/>
        </p:nvSpPr>
        <p:spPr>
          <a:xfrm>
            <a:off x="10096654" y="329151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F157ECD4-EC22-C1F9-7A43-3EA4B6C01402}"/>
              </a:ext>
            </a:extLst>
          </p:cNvPr>
          <p:cNvSpPr txBox="1"/>
          <p:nvPr/>
        </p:nvSpPr>
        <p:spPr>
          <a:xfrm>
            <a:off x="10762108" y="329151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351AA9D5-8098-B194-8D64-09AE306EB50C}"/>
              </a:ext>
            </a:extLst>
          </p:cNvPr>
          <p:cNvSpPr txBox="1"/>
          <p:nvPr/>
        </p:nvSpPr>
        <p:spPr>
          <a:xfrm>
            <a:off x="10750708" y="26067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63DE65AE-4538-F1BA-05D7-8AE3032B058E}"/>
              </a:ext>
            </a:extLst>
          </p:cNvPr>
          <p:cNvSpPr txBox="1"/>
          <p:nvPr/>
        </p:nvSpPr>
        <p:spPr>
          <a:xfrm>
            <a:off x="10092349" y="258953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E8306B02-1448-26A1-4F5D-BA8FB18E6987}"/>
              </a:ext>
            </a:extLst>
          </p:cNvPr>
          <p:cNvSpPr txBox="1"/>
          <p:nvPr/>
        </p:nvSpPr>
        <p:spPr>
          <a:xfrm>
            <a:off x="5509582" y="120613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49" name="TextBox 648">
            <a:extLst>
              <a:ext uri="{FF2B5EF4-FFF2-40B4-BE49-F238E27FC236}">
                <a16:creationId xmlns:a16="http://schemas.microsoft.com/office/drawing/2014/main" id="{0D75576C-B25F-583A-3D34-2C9C1A61688C}"/>
              </a:ext>
            </a:extLst>
          </p:cNvPr>
          <p:cNvSpPr txBox="1"/>
          <p:nvPr/>
        </p:nvSpPr>
        <p:spPr>
          <a:xfrm>
            <a:off x="5504566" y="15429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A26AB3BF-E0FF-A71C-750A-2C6820B54A07}"/>
              </a:ext>
            </a:extLst>
          </p:cNvPr>
          <p:cNvSpPr txBox="1"/>
          <p:nvPr/>
        </p:nvSpPr>
        <p:spPr>
          <a:xfrm>
            <a:off x="5496941" y="19184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18E931E4-F232-772D-5699-B72DED4C60B6}"/>
              </a:ext>
            </a:extLst>
          </p:cNvPr>
          <p:cNvSpPr txBox="1"/>
          <p:nvPr/>
        </p:nvSpPr>
        <p:spPr>
          <a:xfrm>
            <a:off x="5491925" y="22552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81DE7D17-AFDC-62B7-3BE8-43A6F3E7D807}"/>
              </a:ext>
            </a:extLst>
          </p:cNvPr>
          <p:cNvSpPr txBox="1"/>
          <p:nvPr/>
        </p:nvSpPr>
        <p:spPr>
          <a:xfrm>
            <a:off x="5507473" y="25892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F2B2A79E-6DF9-818C-7240-9AEB53A1159E}"/>
              </a:ext>
            </a:extLst>
          </p:cNvPr>
          <p:cNvSpPr txBox="1"/>
          <p:nvPr/>
        </p:nvSpPr>
        <p:spPr>
          <a:xfrm>
            <a:off x="5502457" y="29259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4467C670-7666-B2C6-6EC2-25D3D01A5C1A}"/>
              </a:ext>
            </a:extLst>
          </p:cNvPr>
          <p:cNvSpPr txBox="1"/>
          <p:nvPr/>
        </p:nvSpPr>
        <p:spPr>
          <a:xfrm>
            <a:off x="5497365" y="33423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7F55F4E0-4701-0A72-025C-4AB1E16E7701}"/>
              </a:ext>
            </a:extLst>
          </p:cNvPr>
          <p:cNvSpPr txBox="1"/>
          <p:nvPr/>
        </p:nvSpPr>
        <p:spPr>
          <a:xfrm>
            <a:off x="5489740" y="371786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3268A1F4-6DB4-23FF-72A1-71D1CC5BB201}"/>
              </a:ext>
            </a:extLst>
          </p:cNvPr>
          <p:cNvSpPr txBox="1"/>
          <p:nvPr/>
        </p:nvSpPr>
        <p:spPr>
          <a:xfrm>
            <a:off x="5484724" y="40546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EFB2608-8F60-EE21-631E-0449D9DE9FEE}"/>
              </a:ext>
            </a:extLst>
          </p:cNvPr>
          <p:cNvSpPr txBox="1"/>
          <p:nvPr/>
        </p:nvSpPr>
        <p:spPr>
          <a:xfrm>
            <a:off x="5500272" y="43886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D81B0CF0-5D73-BEAC-2B63-3920765CE59E}"/>
              </a:ext>
            </a:extLst>
          </p:cNvPr>
          <p:cNvSpPr txBox="1"/>
          <p:nvPr/>
        </p:nvSpPr>
        <p:spPr>
          <a:xfrm>
            <a:off x="5495256" y="47254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6E067144-9078-F102-F393-72EC641A7217}"/>
              </a:ext>
            </a:extLst>
          </p:cNvPr>
          <p:cNvSpPr txBox="1"/>
          <p:nvPr/>
        </p:nvSpPr>
        <p:spPr>
          <a:xfrm>
            <a:off x="6927539" y="121591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6F5A59F3-7EF0-AA1E-7ED7-7FB56CBD5281}"/>
              </a:ext>
            </a:extLst>
          </p:cNvPr>
          <p:cNvSpPr txBox="1"/>
          <p:nvPr/>
        </p:nvSpPr>
        <p:spPr>
          <a:xfrm>
            <a:off x="6922523" y="15526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BFB0D715-30FA-A5BF-A885-FE9DA42FCBD7}"/>
              </a:ext>
            </a:extLst>
          </p:cNvPr>
          <p:cNvSpPr txBox="1"/>
          <p:nvPr/>
        </p:nvSpPr>
        <p:spPr>
          <a:xfrm>
            <a:off x="6914898" y="192821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CF2D8648-F78B-F70A-039E-EFCA6B976891}"/>
              </a:ext>
            </a:extLst>
          </p:cNvPr>
          <p:cNvSpPr txBox="1"/>
          <p:nvPr/>
        </p:nvSpPr>
        <p:spPr>
          <a:xfrm>
            <a:off x="6909882" y="22650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23BA09B2-0BDE-E74A-93DD-1CF1893A1FA0}"/>
              </a:ext>
            </a:extLst>
          </p:cNvPr>
          <p:cNvSpPr txBox="1"/>
          <p:nvPr/>
        </p:nvSpPr>
        <p:spPr>
          <a:xfrm>
            <a:off x="6925430" y="25989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64" name="TextBox 663">
            <a:extLst>
              <a:ext uri="{FF2B5EF4-FFF2-40B4-BE49-F238E27FC236}">
                <a16:creationId xmlns:a16="http://schemas.microsoft.com/office/drawing/2014/main" id="{FA194CF8-3A18-CFDB-6B5C-265343F09335}"/>
              </a:ext>
            </a:extLst>
          </p:cNvPr>
          <p:cNvSpPr txBox="1"/>
          <p:nvPr/>
        </p:nvSpPr>
        <p:spPr>
          <a:xfrm>
            <a:off x="6920414" y="29357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65" name="TextBox 664">
            <a:extLst>
              <a:ext uri="{FF2B5EF4-FFF2-40B4-BE49-F238E27FC236}">
                <a16:creationId xmlns:a16="http://schemas.microsoft.com/office/drawing/2014/main" id="{9A951497-A677-02B5-15D3-51B275999C41}"/>
              </a:ext>
            </a:extLst>
          </p:cNvPr>
          <p:cNvSpPr txBox="1"/>
          <p:nvPr/>
        </p:nvSpPr>
        <p:spPr>
          <a:xfrm>
            <a:off x="6915322" y="33521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66" name="TextBox 665">
            <a:extLst>
              <a:ext uri="{FF2B5EF4-FFF2-40B4-BE49-F238E27FC236}">
                <a16:creationId xmlns:a16="http://schemas.microsoft.com/office/drawing/2014/main" id="{A137353D-8EF5-E5A6-96D4-E127F525AE98}"/>
              </a:ext>
            </a:extLst>
          </p:cNvPr>
          <p:cNvSpPr txBox="1"/>
          <p:nvPr/>
        </p:nvSpPr>
        <p:spPr>
          <a:xfrm>
            <a:off x="6907697" y="37276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67" name="TextBox 666">
            <a:extLst>
              <a:ext uri="{FF2B5EF4-FFF2-40B4-BE49-F238E27FC236}">
                <a16:creationId xmlns:a16="http://schemas.microsoft.com/office/drawing/2014/main" id="{11FE72DD-E35B-C027-07F8-2C30DEF84CA6}"/>
              </a:ext>
            </a:extLst>
          </p:cNvPr>
          <p:cNvSpPr txBox="1"/>
          <p:nvPr/>
        </p:nvSpPr>
        <p:spPr>
          <a:xfrm>
            <a:off x="6902681" y="406442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68" name="TextBox 667">
            <a:extLst>
              <a:ext uri="{FF2B5EF4-FFF2-40B4-BE49-F238E27FC236}">
                <a16:creationId xmlns:a16="http://schemas.microsoft.com/office/drawing/2014/main" id="{DA6864A6-537F-8518-2F3F-89732C921CDD}"/>
              </a:ext>
            </a:extLst>
          </p:cNvPr>
          <p:cNvSpPr txBox="1"/>
          <p:nvPr/>
        </p:nvSpPr>
        <p:spPr>
          <a:xfrm>
            <a:off x="6918229" y="43984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69" name="TextBox 668">
            <a:extLst>
              <a:ext uri="{FF2B5EF4-FFF2-40B4-BE49-F238E27FC236}">
                <a16:creationId xmlns:a16="http://schemas.microsoft.com/office/drawing/2014/main" id="{01CEC6C8-9CFB-4F47-CCC0-A81810225A0F}"/>
              </a:ext>
            </a:extLst>
          </p:cNvPr>
          <p:cNvSpPr txBox="1"/>
          <p:nvPr/>
        </p:nvSpPr>
        <p:spPr>
          <a:xfrm>
            <a:off x="6913213" y="473518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70" name="TextBox 669">
            <a:extLst>
              <a:ext uri="{FF2B5EF4-FFF2-40B4-BE49-F238E27FC236}">
                <a16:creationId xmlns:a16="http://schemas.microsoft.com/office/drawing/2014/main" id="{1F63B6D5-57CC-9817-BA83-4612A506CAF3}"/>
              </a:ext>
            </a:extLst>
          </p:cNvPr>
          <p:cNvSpPr txBox="1"/>
          <p:nvPr/>
        </p:nvSpPr>
        <p:spPr>
          <a:xfrm>
            <a:off x="4444321" y="227777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71" name="TextBox 670">
            <a:extLst>
              <a:ext uri="{FF2B5EF4-FFF2-40B4-BE49-F238E27FC236}">
                <a16:creationId xmlns:a16="http://schemas.microsoft.com/office/drawing/2014/main" id="{EF40F3E1-530A-DF3B-F96F-647BA2E27248}"/>
              </a:ext>
            </a:extLst>
          </p:cNvPr>
          <p:cNvSpPr txBox="1"/>
          <p:nvPr/>
        </p:nvSpPr>
        <p:spPr>
          <a:xfrm>
            <a:off x="4442212" y="36608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0BEB3F7E-89FA-19D2-A202-F4A4B0C8E712}"/>
              </a:ext>
            </a:extLst>
          </p:cNvPr>
          <p:cNvSpPr txBox="1"/>
          <p:nvPr/>
        </p:nvSpPr>
        <p:spPr>
          <a:xfrm>
            <a:off x="4789886" y="227777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73" name="TextBox 672">
            <a:extLst>
              <a:ext uri="{FF2B5EF4-FFF2-40B4-BE49-F238E27FC236}">
                <a16:creationId xmlns:a16="http://schemas.microsoft.com/office/drawing/2014/main" id="{948D7205-348D-0D0A-CA74-56C5344F2366}"/>
              </a:ext>
            </a:extLst>
          </p:cNvPr>
          <p:cNvSpPr txBox="1"/>
          <p:nvPr/>
        </p:nvSpPr>
        <p:spPr>
          <a:xfrm>
            <a:off x="4787777" y="36608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74" name="TextBox 673">
            <a:extLst>
              <a:ext uri="{FF2B5EF4-FFF2-40B4-BE49-F238E27FC236}">
                <a16:creationId xmlns:a16="http://schemas.microsoft.com/office/drawing/2014/main" id="{8EACE6A0-0C55-F4CE-DAF5-FF89FDD10D88}"/>
              </a:ext>
            </a:extLst>
          </p:cNvPr>
          <p:cNvSpPr txBox="1"/>
          <p:nvPr/>
        </p:nvSpPr>
        <p:spPr>
          <a:xfrm>
            <a:off x="5899920" y="22900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id="{337417A9-F750-5B34-6A9B-147FD76D4847}"/>
              </a:ext>
            </a:extLst>
          </p:cNvPr>
          <p:cNvSpPr txBox="1"/>
          <p:nvPr/>
        </p:nvSpPr>
        <p:spPr>
          <a:xfrm>
            <a:off x="5897811" y="36731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76" name="TextBox 675">
            <a:extLst>
              <a:ext uri="{FF2B5EF4-FFF2-40B4-BE49-F238E27FC236}">
                <a16:creationId xmlns:a16="http://schemas.microsoft.com/office/drawing/2014/main" id="{40AE49A0-B303-6A92-43C4-152EF49A540D}"/>
              </a:ext>
            </a:extLst>
          </p:cNvPr>
          <p:cNvSpPr txBox="1"/>
          <p:nvPr/>
        </p:nvSpPr>
        <p:spPr>
          <a:xfrm>
            <a:off x="6245485" y="22900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77" name="TextBox 676">
            <a:extLst>
              <a:ext uri="{FF2B5EF4-FFF2-40B4-BE49-F238E27FC236}">
                <a16:creationId xmlns:a16="http://schemas.microsoft.com/office/drawing/2014/main" id="{7996665E-A641-8937-9E7E-131FD8E535FE}"/>
              </a:ext>
            </a:extLst>
          </p:cNvPr>
          <p:cNvSpPr txBox="1"/>
          <p:nvPr/>
        </p:nvSpPr>
        <p:spPr>
          <a:xfrm>
            <a:off x="6243376" y="36731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8476DC4F-1912-DC5E-AACA-E258E9D8FAF5}"/>
              </a:ext>
            </a:extLst>
          </p:cNvPr>
          <p:cNvSpPr txBox="1"/>
          <p:nvPr/>
        </p:nvSpPr>
        <p:spPr>
          <a:xfrm>
            <a:off x="7594764" y="22975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FFED8227-DE61-18F3-07CA-2FFD54182C52}"/>
              </a:ext>
            </a:extLst>
          </p:cNvPr>
          <p:cNvSpPr txBox="1"/>
          <p:nvPr/>
        </p:nvSpPr>
        <p:spPr>
          <a:xfrm>
            <a:off x="7592655" y="36805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F30A34B9-F25C-BF57-C069-FF2C69873897}"/>
              </a:ext>
            </a:extLst>
          </p:cNvPr>
          <p:cNvSpPr txBox="1"/>
          <p:nvPr/>
        </p:nvSpPr>
        <p:spPr>
          <a:xfrm>
            <a:off x="7940329" y="22975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9D768E1D-BD1D-419A-7BEB-1EE75C79EFC3}"/>
              </a:ext>
            </a:extLst>
          </p:cNvPr>
          <p:cNvSpPr txBox="1"/>
          <p:nvPr/>
        </p:nvSpPr>
        <p:spPr>
          <a:xfrm>
            <a:off x="7938220" y="36805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82" name="TextBox 681">
            <a:extLst>
              <a:ext uri="{FF2B5EF4-FFF2-40B4-BE49-F238E27FC236}">
                <a16:creationId xmlns:a16="http://schemas.microsoft.com/office/drawing/2014/main" id="{92B05B8A-398D-36A8-09D1-CB289A7858FC}"/>
              </a:ext>
            </a:extLst>
          </p:cNvPr>
          <p:cNvSpPr txBox="1"/>
          <p:nvPr/>
        </p:nvSpPr>
        <p:spPr>
          <a:xfrm>
            <a:off x="7304763" y="229847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83" name="TextBox 682">
            <a:extLst>
              <a:ext uri="{FF2B5EF4-FFF2-40B4-BE49-F238E27FC236}">
                <a16:creationId xmlns:a16="http://schemas.microsoft.com/office/drawing/2014/main" id="{9E619849-268E-978A-9029-09774866F541}"/>
              </a:ext>
            </a:extLst>
          </p:cNvPr>
          <p:cNvSpPr txBox="1"/>
          <p:nvPr/>
        </p:nvSpPr>
        <p:spPr>
          <a:xfrm>
            <a:off x="7302654" y="36815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613A80C4-FF3F-1572-1808-6886B18CA9C4}"/>
              </a:ext>
            </a:extLst>
          </p:cNvPr>
          <p:cNvSpPr txBox="1"/>
          <p:nvPr/>
        </p:nvSpPr>
        <p:spPr>
          <a:xfrm>
            <a:off x="6573194" y="22732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F2EF17D6-93DB-2077-B3B0-B2556AC05725}"/>
              </a:ext>
            </a:extLst>
          </p:cNvPr>
          <p:cNvSpPr txBox="1"/>
          <p:nvPr/>
        </p:nvSpPr>
        <p:spPr>
          <a:xfrm>
            <a:off x="6571085" y="36562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B19CA718-D243-1D1F-F9D6-D9FB424589FE}"/>
              </a:ext>
            </a:extLst>
          </p:cNvPr>
          <p:cNvSpPr txBox="1"/>
          <p:nvPr/>
        </p:nvSpPr>
        <p:spPr>
          <a:xfrm>
            <a:off x="5137640" y="23066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A36F880A-3882-808A-47D5-1508719A6027}"/>
              </a:ext>
            </a:extLst>
          </p:cNvPr>
          <p:cNvSpPr txBox="1"/>
          <p:nvPr/>
        </p:nvSpPr>
        <p:spPr>
          <a:xfrm>
            <a:off x="5135531" y="36896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64366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0A26AB-E1BA-4180-829A-BF134BA8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98A24E-F6AC-42A6-8BC2-1A91D9768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79D7AD-A487-4DDE-950D-32D24100B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82C2655B-89B7-5820-1E11-DBB07632F1E1}"/>
              </a:ext>
            </a:extLst>
          </p:cNvPr>
          <p:cNvGrpSpPr/>
          <p:nvPr/>
        </p:nvGrpSpPr>
        <p:grpSpPr>
          <a:xfrm>
            <a:off x="328299" y="678719"/>
            <a:ext cx="11535402" cy="5841864"/>
            <a:chOff x="456927" y="1570553"/>
            <a:chExt cx="11535402" cy="5841864"/>
          </a:xfrm>
        </p:grpSpPr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5216A97B-FDAA-2088-D407-0F6D9C131D8E}"/>
                </a:ext>
              </a:extLst>
            </p:cNvPr>
            <p:cNvGrpSpPr/>
            <p:nvPr/>
          </p:nvGrpSpPr>
          <p:grpSpPr>
            <a:xfrm>
              <a:off x="466423" y="1570553"/>
              <a:ext cx="11525906" cy="2203441"/>
              <a:chOff x="466423" y="1570553"/>
              <a:chExt cx="11525906" cy="2203441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2467393-D8D5-5296-8770-0651A6D701F8}"/>
                  </a:ext>
                </a:extLst>
              </p:cNvPr>
              <p:cNvSpPr/>
              <p:nvPr/>
            </p:nvSpPr>
            <p:spPr>
              <a:xfrm>
                <a:off x="1911019" y="160061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7C539EC-5172-FEEB-D376-99822DCAC92F}"/>
                  </a:ext>
                </a:extLst>
              </p:cNvPr>
              <p:cNvSpPr/>
              <p:nvPr/>
            </p:nvSpPr>
            <p:spPr>
              <a:xfrm>
                <a:off x="1911019" y="196175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C4953D1-6D87-7F6F-255D-F185C45AB194}"/>
                  </a:ext>
                </a:extLst>
              </p:cNvPr>
              <p:cNvSpPr/>
              <p:nvPr/>
            </p:nvSpPr>
            <p:spPr>
              <a:xfrm>
                <a:off x="2269794" y="159914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25E4568-1BCD-8DF7-431A-A6D1880C4274}"/>
                  </a:ext>
                </a:extLst>
              </p:cNvPr>
              <p:cNvSpPr/>
              <p:nvPr/>
            </p:nvSpPr>
            <p:spPr>
              <a:xfrm>
                <a:off x="2269794" y="196029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E1EDCB-5E6B-C565-7175-07F79A313E61}"/>
                  </a:ext>
                </a:extLst>
              </p:cNvPr>
              <p:cNvSpPr/>
              <p:nvPr/>
            </p:nvSpPr>
            <p:spPr>
              <a:xfrm>
                <a:off x="2630943" y="159743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4DDAED2-8DFD-91C1-3682-AAACBF6560AA}"/>
                  </a:ext>
                </a:extLst>
              </p:cNvPr>
              <p:cNvSpPr/>
              <p:nvPr/>
            </p:nvSpPr>
            <p:spPr>
              <a:xfrm>
                <a:off x="2630943" y="195858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5B0C50F-4775-E217-3221-B0953EF078AF}"/>
                  </a:ext>
                </a:extLst>
              </p:cNvPr>
              <p:cNvSpPr/>
              <p:nvPr/>
            </p:nvSpPr>
            <p:spPr>
              <a:xfrm>
                <a:off x="2989718" y="159597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2BD33DD-741D-812D-7585-23C052529AA3}"/>
                  </a:ext>
                </a:extLst>
              </p:cNvPr>
              <p:cNvSpPr/>
              <p:nvPr/>
            </p:nvSpPr>
            <p:spPr>
              <a:xfrm>
                <a:off x="2989718" y="195712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90489E6-FF21-FD13-7BA5-F0B7A78F6E51}"/>
                  </a:ext>
                </a:extLst>
              </p:cNvPr>
              <p:cNvSpPr/>
              <p:nvPr/>
            </p:nvSpPr>
            <p:spPr>
              <a:xfrm>
                <a:off x="468797" y="160378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0019254-6557-7DB9-EA4E-8F4B22C7D0F3}"/>
                  </a:ext>
                </a:extLst>
              </p:cNvPr>
              <p:cNvSpPr/>
              <p:nvPr/>
            </p:nvSpPr>
            <p:spPr>
              <a:xfrm>
                <a:off x="468797" y="196493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93E2EA7-E45F-F8EB-8CC7-6B84FD5CC099}"/>
                  </a:ext>
                </a:extLst>
              </p:cNvPr>
              <p:cNvSpPr/>
              <p:nvPr/>
            </p:nvSpPr>
            <p:spPr>
              <a:xfrm>
                <a:off x="827572" y="160232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9AA324D-2D54-778B-4EDA-5D0B3251F184}"/>
                  </a:ext>
                </a:extLst>
              </p:cNvPr>
              <p:cNvSpPr/>
              <p:nvPr/>
            </p:nvSpPr>
            <p:spPr>
              <a:xfrm>
                <a:off x="827572" y="196347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7CFF570-C0C1-7BFE-1EE3-918D9358744E}"/>
                  </a:ext>
                </a:extLst>
              </p:cNvPr>
              <p:cNvSpPr/>
              <p:nvPr/>
            </p:nvSpPr>
            <p:spPr>
              <a:xfrm>
                <a:off x="1188721" y="160061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FE8B9C2-17F9-7FD3-C9CB-AAC8704A1D74}"/>
                  </a:ext>
                </a:extLst>
              </p:cNvPr>
              <p:cNvSpPr/>
              <p:nvPr/>
            </p:nvSpPr>
            <p:spPr>
              <a:xfrm>
                <a:off x="1188721" y="196175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FF88330-A217-F4F3-2062-FFCA9C75ED5A}"/>
                  </a:ext>
                </a:extLst>
              </p:cNvPr>
              <p:cNvSpPr/>
              <p:nvPr/>
            </p:nvSpPr>
            <p:spPr>
              <a:xfrm>
                <a:off x="1547496" y="159914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740A635-AE26-E706-EB7F-AAA1E6ED8864}"/>
                  </a:ext>
                </a:extLst>
              </p:cNvPr>
              <p:cNvSpPr/>
              <p:nvPr/>
            </p:nvSpPr>
            <p:spPr>
              <a:xfrm>
                <a:off x="1547496" y="196029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2112AAE-FF87-28F6-B054-06D2D20E6C4D}"/>
                  </a:ext>
                </a:extLst>
              </p:cNvPr>
              <p:cNvSpPr/>
              <p:nvPr/>
            </p:nvSpPr>
            <p:spPr>
              <a:xfrm>
                <a:off x="4790715" y="159180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8DA6166-A822-9D02-5B8A-6378ECDBF384}"/>
                  </a:ext>
                </a:extLst>
              </p:cNvPr>
              <p:cNvSpPr/>
              <p:nvPr/>
            </p:nvSpPr>
            <p:spPr>
              <a:xfrm>
                <a:off x="4790715" y="195295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A328128-DCBE-3B96-81A7-49E1CF76D9BB}"/>
                  </a:ext>
                </a:extLst>
              </p:cNvPr>
              <p:cNvSpPr/>
              <p:nvPr/>
            </p:nvSpPr>
            <p:spPr>
              <a:xfrm>
                <a:off x="5149490" y="159034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357BB37-EA95-1E4F-5B3F-D16BC6952902}"/>
                  </a:ext>
                </a:extLst>
              </p:cNvPr>
              <p:cNvSpPr/>
              <p:nvPr/>
            </p:nvSpPr>
            <p:spPr>
              <a:xfrm>
                <a:off x="5149490" y="195149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0858F5B-47B7-450D-6E2A-659F1233D65F}"/>
                  </a:ext>
                </a:extLst>
              </p:cNvPr>
              <p:cNvSpPr/>
              <p:nvPr/>
            </p:nvSpPr>
            <p:spPr>
              <a:xfrm>
                <a:off x="5510639" y="158863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2CA12EF-80BD-BAAD-B1B1-0C76087CBD1E}"/>
                  </a:ext>
                </a:extLst>
              </p:cNvPr>
              <p:cNvSpPr/>
              <p:nvPr/>
            </p:nvSpPr>
            <p:spPr>
              <a:xfrm>
                <a:off x="5510639" y="194977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387181-CBCD-84F8-5B0C-5758E353C39F}"/>
                  </a:ext>
                </a:extLst>
              </p:cNvPr>
              <p:cNvSpPr/>
              <p:nvPr/>
            </p:nvSpPr>
            <p:spPr>
              <a:xfrm>
                <a:off x="5869414" y="158716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7CE01F4-EAA6-0CF1-9E5E-1B1B4E684905}"/>
                  </a:ext>
                </a:extLst>
              </p:cNvPr>
              <p:cNvSpPr/>
              <p:nvPr/>
            </p:nvSpPr>
            <p:spPr>
              <a:xfrm>
                <a:off x="5869414" y="194831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20E2250-7A66-16D7-DB20-48E3B3A9411D}"/>
                  </a:ext>
                </a:extLst>
              </p:cNvPr>
              <p:cNvSpPr/>
              <p:nvPr/>
            </p:nvSpPr>
            <p:spPr>
              <a:xfrm>
                <a:off x="3348493" y="159498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F775BF8-8999-1206-2FCC-1B508B8C7017}"/>
                  </a:ext>
                </a:extLst>
              </p:cNvPr>
              <p:cNvSpPr/>
              <p:nvPr/>
            </p:nvSpPr>
            <p:spPr>
              <a:xfrm>
                <a:off x="3348493" y="195612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23DB8DD-EBF4-485C-0112-DD2950D4505E}"/>
                  </a:ext>
                </a:extLst>
              </p:cNvPr>
              <p:cNvSpPr/>
              <p:nvPr/>
            </p:nvSpPr>
            <p:spPr>
              <a:xfrm>
                <a:off x="3707268" y="159351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973FE04-D657-CAA7-8FD6-D028AB5EAD47}"/>
                  </a:ext>
                </a:extLst>
              </p:cNvPr>
              <p:cNvSpPr/>
              <p:nvPr/>
            </p:nvSpPr>
            <p:spPr>
              <a:xfrm>
                <a:off x="3707268" y="195466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4E178ED-860E-506A-7EBA-094D2D8F2A37}"/>
                  </a:ext>
                </a:extLst>
              </p:cNvPr>
              <p:cNvSpPr/>
              <p:nvPr/>
            </p:nvSpPr>
            <p:spPr>
              <a:xfrm>
                <a:off x="4068417" y="159180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75AC5B0-9389-7D20-AD6C-6337600A7A33}"/>
                  </a:ext>
                </a:extLst>
              </p:cNvPr>
              <p:cNvSpPr/>
              <p:nvPr/>
            </p:nvSpPr>
            <p:spPr>
              <a:xfrm>
                <a:off x="4068417" y="195295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EE46D29-6127-72AE-7003-5C127532183A}"/>
                  </a:ext>
                </a:extLst>
              </p:cNvPr>
              <p:cNvSpPr/>
              <p:nvPr/>
            </p:nvSpPr>
            <p:spPr>
              <a:xfrm>
                <a:off x="4427192" y="159034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40B8C45-0833-59E3-90B9-B1DD241B3F92}"/>
                  </a:ext>
                </a:extLst>
              </p:cNvPr>
              <p:cNvSpPr/>
              <p:nvPr/>
            </p:nvSpPr>
            <p:spPr>
              <a:xfrm>
                <a:off x="4427192" y="195149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A19AB6F-1DAA-9B2B-CA7A-8678C5351ED2}"/>
                  </a:ext>
                </a:extLst>
              </p:cNvPr>
              <p:cNvSpPr/>
              <p:nvPr/>
            </p:nvSpPr>
            <p:spPr>
              <a:xfrm>
                <a:off x="7672785" y="158399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1537790-A6D3-459B-BB28-C6F5BA4837FF}"/>
                  </a:ext>
                </a:extLst>
              </p:cNvPr>
              <p:cNvSpPr/>
              <p:nvPr/>
            </p:nvSpPr>
            <p:spPr>
              <a:xfrm>
                <a:off x="7672785" y="194514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EA254ED-6705-CC1E-FD16-3820BB452E1E}"/>
                  </a:ext>
                </a:extLst>
              </p:cNvPr>
              <p:cNvSpPr/>
              <p:nvPr/>
            </p:nvSpPr>
            <p:spPr>
              <a:xfrm>
                <a:off x="8031560" y="158253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4CE21A5-F6DE-6129-8E06-B733A68E4A55}"/>
                  </a:ext>
                </a:extLst>
              </p:cNvPr>
              <p:cNvSpPr/>
              <p:nvPr/>
            </p:nvSpPr>
            <p:spPr>
              <a:xfrm>
                <a:off x="8031560" y="194368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5D51C07-EFB1-B42F-EF86-F326708B8AFB}"/>
                  </a:ext>
                </a:extLst>
              </p:cNvPr>
              <p:cNvSpPr/>
              <p:nvPr/>
            </p:nvSpPr>
            <p:spPr>
              <a:xfrm>
                <a:off x="8392709" y="158081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8A1A478-986F-76A1-01C7-6F26B30A8D89}"/>
                  </a:ext>
                </a:extLst>
              </p:cNvPr>
              <p:cNvSpPr/>
              <p:nvPr/>
            </p:nvSpPr>
            <p:spPr>
              <a:xfrm>
                <a:off x="8392709" y="194196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D3B7F89-E70A-5862-AE1C-0AE05C046E2B}"/>
                  </a:ext>
                </a:extLst>
              </p:cNvPr>
              <p:cNvSpPr/>
              <p:nvPr/>
            </p:nvSpPr>
            <p:spPr>
              <a:xfrm>
                <a:off x="8751484" y="157935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AC7337F-B5F8-CE18-6AB7-1497CC96DA92}"/>
                  </a:ext>
                </a:extLst>
              </p:cNvPr>
              <p:cNvSpPr/>
              <p:nvPr/>
            </p:nvSpPr>
            <p:spPr>
              <a:xfrm>
                <a:off x="8751484" y="194050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DE38C15-7CC6-F934-9451-D9485C914639}"/>
                  </a:ext>
                </a:extLst>
              </p:cNvPr>
              <p:cNvSpPr/>
              <p:nvPr/>
            </p:nvSpPr>
            <p:spPr>
              <a:xfrm>
                <a:off x="6230563" y="158716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608FA0A-00FA-01CA-760C-EDF1DD1ABC6B}"/>
                  </a:ext>
                </a:extLst>
              </p:cNvPr>
              <p:cNvSpPr/>
              <p:nvPr/>
            </p:nvSpPr>
            <p:spPr>
              <a:xfrm>
                <a:off x="6230563" y="194831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C255257-57C0-6FF6-E127-DD0EE5B07661}"/>
                  </a:ext>
                </a:extLst>
              </p:cNvPr>
              <p:cNvSpPr/>
              <p:nvPr/>
            </p:nvSpPr>
            <p:spPr>
              <a:xfrm>
                <a:off x="6589338" y="158570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04A6F79-0692-0822-AD4B-3B509F0C2C21}"/>
                  </a:ext>
                </a:extLst>
              </p:cNvPr>
              <p:cNvSpPr/>
              <p:nvPr/>
            </p:nvSpPr>
            <p:spPr>
              <a:xfrm>
                <a:off x="6589338" y="194685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F446A26-25BF-FF41-CC08-FA743B19E8FC}"/>
                  </a:ext>
                </a:extLst>
              </p:cNvPr>
              <p:cNvSpPr/>
              <p:nvPr/>
            </p:nvSpPr>
            <p:spPr>
              <a:xfrm>
                <a:off x="6950487" y="158399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F73211F-AA17-2385-6877-DFEBBB158F62}"/>
                  </a:ext>
                </a:extLst>
              </p:cNvPr>
              <p:cNvSpPr/>
              <p:nvPr/>
            </p:nvSpPr>
            <p:spPr>
              <a:xfrm>
                <a:off x="6950487" y="194514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B82CDFC-EE55-3AE2-A0A7-5E1245F1F1A0}"/>
                  </a:ext>
                </a:extLst>
              </p:cNvPr>
              <p:cNvSpPr/>
              <p:nvPr/>
            </p:nvSpPr>
            <p:spPr>
              <a:xfrm>
                <a:off x="7309262" y="158253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C9B7931-4344-970F-FCD1-C355EE601258}"/>
                  </a:ext>
                </a:extLst>
              </p:cNvPr>
              <p:cNvSpPr/>
              <p:nvPr/>
            </p:nvSpPr>
            <p:spPr>
              <a:xfrm>
                <a:off x="7309262" y="194368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5B7969D-EFB9-ED51-9EF8-5C28852F3C47}"/>
                  </a:ext>
                </a:extLst>
              </p:cNvPr>
              <p:cNvSpPr/>
              <p:nvPr/>
            </p:nvSpPr>
            <p:spPr>
              <a:xfrm>
                <a:off x="10552481" y="157518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B56DB07-46F1-E353-1B5E-D3A0F3ACA1E4}"/>
                  </a:ext>
                </a:extLst>
              </p:cNvPr>
              <p:cNvSpPr/>
              <p:nvPr/>
            </p:nvSpPr>
            <p:spPr>
              <a:xfrm>
                <a:off x="10552481" y="193633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91C2F70-B40F-5478-3294-A05F6A972693}"/>
                  </a:ext>
                </a:extLst>
              </p:cNvPr>
              <p:cNvSpPr/>
              <p:nvPr/>
            </p:nvSpPr>
            <p:spPr>
              <a:xfrm>
                <a:off x="10911256" y="157372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1261CA0-B31F-F953-7A9C-EA3E0D910765}"/>
                  </a:ext>
                </a:extLst>
              </p:cNvPr>
              <p:cNvSpPr/>
              <p:nvPr/>
            </p:nvSpPr>
            <p:spPr>
              <a:xfrm>
                <a:off x="10911256" y="193487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291F745-8134-4FC3-05EF-CCCB2671A953}"/>
                  </a:ext>
                </a:extLst>
              </p:cNvPr>
              <p:cNvSpPr/>
              <p:nvPr/>
            </p:nvSpPr>
            <p:spPr>
              <a:xfrm>
                <a:off x="11272405" y="157201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7C6F33F-C748-5102-5428-DCC711CB4DDD}"/>
                  </a:ext>
                </a:extLst>
              </p:cNvPr>
              <p:cNvSpPr/>
              <p:nvPr/>
            </p:nvSpPr>
            <p:spPr>
              <a:xfrm>
                <a:off x="11272405" y="193316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A939DC3-288F-2A2C-0200-A132AC1F0E12}"/>
                  </a:ext>
                </a:extLst>
              </p:cNvPr>
              <p:cNvSpPr/>
              <p:nvPr/>
            </p:nvSpPr>
            <p:spPr>
              <a:xfrm>
                <a:off x="11631180" y="157055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A2322E6-7589-0669-2FB3-7FDE1E201305}"/>
                  </a:ext>
                </a:extLst>
              </p:cNvPr>
              <p:cNvSpPr/>
              <p:nvPr/>
            </p:nvSpPr>
            <p:spPr>
              <a:xfrm>
                <a:off x="11631180" y="193170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81E12B8-5B11-BBD3-E5B6-6026FADCDCD1}"/>
                  </a:ext>
                </a:extLst>
              </p:cNvPr>
              <p:cNvSpPr/>
              <p:nvPr/>
            </p:nvSpPr>
            <p:spPr>
              <a:xfrm>
                <a:off x="9110259" y="157836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7D13141-5DA0-9168-58CB-E3F825EE27FF}"/>
                  </a:ext>
                </a:extLst>
              </p:cNvPr>
              <p:cNvSpPr/>
              <p:nvPr/>
            </p:nvSpPr>
            <p:spPr>
              <a:xfrm>
                <a:off x="9110259" y="193951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CC61C269-3D53-E68C-D483-7D6BF29BAE2E}"/>
                  </a:ext>
                </a:extLst>
              </p:cNvPr>
              <p:cNvSpPr/>
              <p:nvPr/>
            </p:nvSpPr>
            <p:spPr>
              <a:xfrm>
                <a:off x="9469034" y="157690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9CEBBF8-0E8A-BEA4-231F-E9CFBA02426E}"/>
                  </a:ext>
                </a:extLst>
              </p:cNvPr>
              <p:cNvSpPr/>
              <p:nvPr/>
            </p:nvSpPr>
            <p:spPr>
              <a:xfrm>
                <a:off x="9469034" y="193805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4E69270-4FBE-BE84-68C6-E9E9D57680B7}"/>
                  </a:ext>
                </a:extLst>
              </p:cNvPr>
              <p:cNvSpPr/>
              <p:nvPr/>
            </p:nvSpPr>
            <p:spPr>
              <a:xfrm>
                <a:off x="9830183" y="157518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05D6B8D7-B36F-945A-369C-FC1177DE12C6}"/>
                  </a:ext>
                </a:extLst>
              </p:cNvPr>
              <p:cNvSpPr/>
              <p:nvPr/>
            </p:nvSpPr>
            <p:spPr>
              <a:xfrm>
                <a:off x="9830183" y="193633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7BD4B88-EA43-3506-9970-F79CF4C5138E}"/>
                  </a:ext>
                </a:extLst>
              </p:cNvPr>
              <p:cNvSpPr/>
              <p:nvPr/>
            </p:nvSpPr>
            <p:spPr>
              <a:xfrm>
                <a:off x="10188958" y="157372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B047FA3-996E-52AD-0AF0-9AAAC318348B}"/>
                  </a:ext>
                </a:extLst>
              </p:cNvPr>
              <p:cNvSpPr/>
              <p:nvPr/>
            </p:nvSpPr>
            <p:spPr>
              <a:xfrm>
                <a:off x="10188958" y="193487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DFA531B-EA7C-4A2D-2243-5FC02D38D12C}"/>
                  </a:ext>
                </a:extLst>
              </p:cNvPr>
              <p:cNvSpPr/>
              <p:nvPr/>
            </p:nvSpPr>
            <p:spPr>
              <a:xfrm>
                <a:off x="1908645" y="232911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4E78879-14BF-B457-650C-E13D34E28208}"/>
                  </a:ext>
                </a:extLst>
              </p:cNvPr>
              <p:cNvSpPr/>
              <p:nvPr/>
            </p:nvSpPr>
            <p:spPr>
              <a:xfrm>
                <a:off x="1908645" y="269026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20B5FFD-FCC7-9F9F-C0EC-1A031A19498B}"/>
                  </a:ext>
                </a:extLst>
              </p:cNvPr>
              <p:cNvSpPr/>
              <p:nvPr/>
            </p:nvSpPr>
            <p:spPr>
              <a:xfrm>
                <a:off x="2267420" y="232765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9C0F7690-3039-1EE1-3CF5-B5D1E53B2E6C}"/>
                  </a:ext>
                </a:extLst>
              </p:cNvPr>
              <p:cNvSpPr/>
              <p:nvPr/>
            </p:nvSpPr>
            <p:spPr>
              <a:xfrm>
                <a:off x="2267420" y="268879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C4FC087C-1DA7-FA25-244E-377107F98534}"/>
                  </a:ext>
                </a:extLst>
              </p:cNvPr>
              <p:cNvSpPr/>
              <p:nvPr/>
            </p:nvSpPr>
            <p:spPr>
              <a:xfrm>
                <a:off x="2628569" y="232593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0AD2560-0127-E9C3-B57F-4990B8A85361}"/>
                  </a:ext>
                </a:extLst>
              </p:cNvPr>
              <p:cNvSpPr/>
              <p:nvPr/>
            </p:nvSpPr>
            <p:spPr>
              <a:xfrm>
                <a:off x="2628569" y="268708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97E50A6F-721A-3AD8-5DB9-49C8B325813E}"/>
                  </a:ext>
                </a:extLst>
              </p:cNvPr>
              <p:cNvSpPr/>
              <p:nvPr/>
            </p:nvSpPr>
            <p:spPr>
              <a:xfrm>
                <a:off x="2987344" y="232447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688B37D5-24BE-A58E-8BAD-39D4EFADD411}"/>
                  </a:ext>
                </a:extLst>
              </p:cNvPr>
              <p:cNvSpPr/>
              <p:nvPr/>
            </p:nvSpPr>
            <p:spPr>
              <a:xfrm>
                <a:off x="2987344" y="268562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76E7B5D-ED21-898E-6BFF-864D56B2957E}"/>
                  </a:ext>
                </a:extLst>
              </p:cNvPr>
              <p:cNvSpPr/>
              <p:nvPr/>
            </p:nvSpPr>
            <p:spPr>
              <a:xfrm>
                <a:off x="466423" y="233228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3B035E7-92D3-F99A-87EA-B2D4F252A589}"/>
                  </a:ext>
                </a:extLst>
              </p:cNvPr>
              <p:cNvSpPr/>
              <p:nvPr/>
            </p:nvSpPr>
            <p:spPr>
              <a:xfrm>
                <a:off x="466423" y="269343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3E2E34B-76C9-B03A-AA63-60C888651FA1}"/>
                  </a:ext>
                </a:extLst>
              </p:cNvPr>
              <p:cNvSpPr/>
              <p:nvPr/>
            </p:nvSpPr>
            <p:spPr>
              <a:xfrm>
                <a:off x="825198" y="233082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1C48367-9D6C-8684-4F72-4CD73662834E}"/>
                  </a:ext>
                </a:extLst>
              </p:cNvPr>
              <p:cNvSpPr/>
              <p:nvPr/>
            </p:nvSpPr>
            <p:spPr>
              <a:xfrm>
                <a:off x="825198" y="269197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E423B4D-7A9A-1C17-4C0B-7F72BC5D670C}"/>
                  </a:ext>
                </a:extLst>
              </p:cNvPr>
              <p:cNvSpPr/>
              <p:nvPr/>
            </p:nvSpPr>
            <p:spPr>
              <a:xfrm>
                <a:off x="1186347" y="232911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D2BEA51-C083-98FD-8BC7-F0535D2967C2}"/>
                  </a:ext>
                </a:extLst>
              </p:cNvPr>
              <p:cNvSpPr/>
              <p:nvPr/>
            </p:nvSpPr>
            <p:spPr>
              <a:xfrm>
                <a:off x="1186347" y="269026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DA65FFA-B497-331C-713B-A4E38C1B296F}"/>
                  </a:ext>
                </a:extLst>
              </p:cNvPr>
              <p:cNvSpPr/>
              <p:nvPr/>
            </p:nvSpPr>
            <p:spPr>
              <a:xfrm>
                <a:off x="1545122" y="232765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E5118E4F-B4B5-FB74-52FF-7CA634C845E5}"/>
                  </a:ext>
                </a:extLst>
              </p:cNvPr>
              <p:cNvSpPr/>
              <p:nvPr/>
            </p:nvSpPr>
            <p:spPr>
              <a:xfrm>
                <a:off x="1545122" y="268879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14FBC76-37B4-78D5-6799-AE22E2B5933F}"/>
                  </a:ext>
                </a:extLst>
              </p:cNvPr>
              <p:cNvSpPr/>
              <p:nvPr/>
            </p:nvSpPr>
            <p:spPr>
              <a:xfrm>
                <a:off x="4788341" y="232030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A560981-0450-F760-A879-4B03054B2BAA}"/>
                  </a:ext>
                </a:extLst>
              </p:cNvPr>
              <p:cNvSpPr/>
              <p:nvPr/>
            </p:nvSpPr>
            <p:spPr>
              <a:xfrm>
                <a:off x="4788341" y="268145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32CB06D-01B3-E6E9-A29A-2F5AD1C2602D}"/>
                  </a:ext>
                </a:extLst>
              </p:cNvPr>
              <p:cNvSpPr/>
              <p:nvPr/>
            </p:nvSpPr>
            <p:spPr>
              <a:xfrm>
                <a:off x="5147116" y="231884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BAA6B90-00C9-8960-7A25-853B47B6052D}"/>
                  </a:ext>
                </a:extLst>
              </p:cNvPr>
              <p:cNvSpPr/>
              <p:nvPr/>
            </p:nvSpPr>
            <p:spPr>
              <a:xfrm>
                <a:off x="5147116" y="267999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76B4E4B-430E-CF33-7882-7C2585028E2E}"/>
                  </a:ext>
                </a:extLst>
              </p:cNvPr>
              <p:cNvSpPr/>
              <p:nvPr/>
            </p:nvSpPr>
            <p:spPr>
              <a:xfrm>
                <a:off x="5508265" y="231713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42B3726C-FA73-9E6F-E727-57E452B23B6A}"/>
                  </a:ext>
                </a:extLst>
              </p:cNvPr>
              <p:cNvSpPr/>
              <p:nvPr/>
            </p:nvSpPr>
            <p:spPr>
              <a:xfrm>
                <a:off x="5508265" y="267828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4AF2524F-03CD-AA92-364A-7EAFF83542D8}"/>
                  </a:ext>
                </a:extLst>
              </p:cNvPr>
              <p:cNvSpPr/>
              <p:nvPr/>
            </p:nvSpPr>
            <p:spPr>
              <a:xfrm>
                <a:off x="5867040" y="231567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8AF68937-90EA-91A6-DA7B-FFCD59C271EF}"/>
                  </a:ext>
                </a:extLst>
              </p:cNvPr>
              <p:cNvSpPr/>
              <p:nvPr/>
            </p:nvSpPr>
            <p:spPr>
              <a:xfrm>
                <a:off x="5867040" y="267681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1303A294-1A44-29AF-98A5-C5905D34F571}"/>
                  </a:ext>
                </a:extLst>
              </p:cNvPr>
              <p:cNvSpPr/>
              <p:nvPr/>
            </p:nvSpPr>
            <p:spPr>
              <a:xfrm>
                <a:off x="3346119" y="232348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9721144-E9DE-9036-DB61-334E5542ADE8}"/>
                  </a:ext>
                </a:extLst>
              </p:cNvPr>
              <p:cNvSpPr/>
              <p:nvPr/>
            </p:nvSpPr>
            <p:spPr>
              <a:xfrm>
                <a:off x="3346119" y="268463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169846EC-20E4-FE13-B763-565CD0AA2FD4}"/>
                  </a:ext>
                </a:extLst>
              </p:cNvPr>
              <p:cNvSpPr/>
              <p:nvPr/>
            </p:nvSpPr>
            <p:spPr>
              <a:xfrm>
                <a:off x="3704894" y="232202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60E18B6-96C8-D4DB-CCCA-E36B99E26FE8}"/>
                  </a:ext>
                </a:extLst>
              </p:cNvPr>
              <p:cNvSpPr/>
              <p:nvPr/>
            </p:nvSpPr>
            <p:spPr>
              <a:xfrm>
                <a:off x="3704894" y="268316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BB3C727-285E-98FE-8865-A6EA6CAB8FEB}"/>
                  </a:ext>
                </a:extLst>
              </p:cNvPr>
              <p:cNvSpPr/>
              <p:nvPr/>
            </p:nvSpPr>
            <p:spPr>
              <a:xfrm>
                <a:off x="4066043" y="232030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28A2EAB-FC4D-0175-9A20-0C67422228E4}"/>
                  </a:ext>
                </a:extLst>
              </p:cNvPr>
              <p:cNvSpPr/>
              <p:nvPr/>
            </p:nvSpPr>
            <p:spPr>
              <a:xfrm>
                <a:off x="4066043" y="268145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54A89E42-CAFE-17E5-AFDE-EE14820F0739}"/>
                  </a:ext>
                </a:extLst>
              </p:cNvPr>
              <p:cNvSpPr/>
              <p:nvPr/>
            </p:nvSpPr>
            <p:spPr>
              <a:xfrm>
                <a:off x="4424818" y="231884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4451603-AA7B-C84B-1F54-EF22CAEA10B9}"/>
                  </a:ext>
                </a:extLst>
              </p:cNvPr>
              <p:cNvSpPr/>
              <p:nvPr/>
            </p:nvSpPr>
            <p:spPr>
              <a:xfrm>
                <a:off x="4424818" y="267999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63AB23B2-E260-5F8B-DCAD-97B5F486D516}"/>
                  </a:ext>
                </a:extLst>
              </p:cNvPr>
              <p:cNvSpPr/>
              <p:nvPr/>
            </p:nvSpPr>
            <p:spPr>
              <a:xfrm>
                <a:off x="7670411" y="231249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58B7B580-F9AA-968B-2B15-A034EA9338EF}"/>
                  </a:ext>
                </a:extLst>
              </p:cNvPr>
              <p:cNvSpPr/>
              <p:nvPr/>
            </p:nvSpPr>
            <p:spPr>
              <a:xfrm>
                <a:off x="7670411" y="267364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C0F0A5A-52FD-C928-B51D-9FF9C3473A1E}"/>
                  </a:ext>
                </a:extLst>
              </p:cNvPr>
              <p:cNvSpPr/>
              <p:nvPr/>
            </p:nvSpPr>
            <p:spPr>
              <a:xfrm>
                <a:off x="8029186" y="231103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9ADE57E5-A35A-9723-DF3F-E103BF99B3EE}"/>
                  </a:ext>
                </a:extLst>
              </p:cNvPr>
              <p:cNvSpPr/>
              <p:nvPr/>
            </p:nvSpPr>
            <p:spPr>
              <a:xfrm>
                <a:off x="8029186" y="267218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32E1DC6F-B14A-2AFA-6D7F-BA6C716A5DEB}"/>
                  </a:ext>
                </a:extLst>
              </p:cNvPr>
              <p:cNvSpPr/>
              <p:nvPr/>
            </p:nvSpPr>
            <p:spPr>
              <a:xfrm>
                <a:off x="8390335" y="230932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8EDC1D9-DD3D-258B-8609-43572E34AA0E}"/>
                  </a:ext>
                </a:extLst>
              </p:cNvPr>
              <p:cNvSpPr/>
              <p:nvPr/>
            </p:nvSpPr>
            <p:spPr>
              <a:xfrm>
                <a:off x="8390335" y="267046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DB6ACAAE-495E-1085-C276-68A1C52E837A}"/>
                  </a:ext>
                </a:extLst>
              </p:cNvPr>
              <p:cNvSpPr/>
              <p:nvPr/>
            </p:nvSpPr>
            <p:spPr>
              <a:xfrm>
                <a:off x="8749110" y="230785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94EB982-249E-7AED-0EEC-D7264B0B773E}"/>
                  </a:ext>
                </a:extLst>
              </p:cNvPr>
              <p:cNvSpPr/>
              <p:nvPr/>
            </p:nvSpPr>
            <p:spPr>
              <a:xfrm>
                <a:off x="8749110" y="266900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BB71E4DC-63EB-6E09-FBFA-F159744DAC2C}"/>
                  </a:ext>
                </a:extLst>
              </p:cNvPr>
              <p:cNvSpPr/>
              <p:nvPr/>
            </p:nvSpPr>
            <p:spPr>
              <a:xfrm>
                <a:off x="6228189" y="231567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01FBCB71-3047-F80D-F051-C03A0CC0EC28}"/>
                  </a:ext>
                </a:extLst>
              </p:cNvPr>
              <p:cNvSpPr/>
              <p:nvPr/>
            </p:nvSpPr>
            <p:spPr>
              <a:xfrm>
                <a:off x="6228189" y="267681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547C7DA-4637-728E-8954-AD25F0A8A31A}"/>
                  </a:ext>
                </a:extLst>
              </p:cNvPr>
              <p:cNvSpPr/>
              <p:nvPr/>
            </p:nvSpPr>
            <p:spPr>
              <a:xfrm>
                <a:off x="6586964" y="231420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256F2112-4381-C1A5-7F98-2BDE95048EC3}"/>
                  </a:ext>
                </a:extLst>
              </p:cNvPr>
              <p:cNvSpPr/>
              <p:nvPr/>
            </p:nvSpPr>
            <p:spPr>
              <a:xfrm>
                <a:off x="6586964" y="267535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7889805-75C4-C16E-ED54-DFE5EE92DE1C}"/>
                  </a:ext>
                </a:extLst>
              </p:cNvPr>
              <p:cNvSpPr/>
              <p:nvPr/>
            </p:nvSpPr>
            <p:spPr>
              <a:xfrm>
                <a:off x="6948113" y="231249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EA42B72-F2A9-FD8F-D73D-455E29B942D7}"/>
                  </a:ext>
                </a:extLst>
              </p:cNvPr>
              <p:cNvSpPr/>
              <p:nvPr/>
            </p:nvSpPr>
            <p:spPr>
              <a:xfrm>
                <a:off x="6948113" y="267364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7C857951-7798-AE12-E578-08C5215226D5}"/>
                  </a:ext>
                </a:extLst>
              </p:cNvPr>
              <p:cNvSpPr/>
              <p:nvPr/>
            </p:nvSpPr>
            <p:spPr>
              <a:xfrm>
                <a:off x="7306888" y="231103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408448E3-6E6C-14E1-5F87-BABDDAA350DD}"/>
                  </a:ext>
                </a:extLst>
              </p:cNvPr>
              <p:cNvSpPr/>
              <p:nvPr/>
            </p:nvSpPr>
            <p:spPr>
              <a:xfrm>
                <a:off x="7306888" y="267218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E6B452BA-E49E-B845-56D5-882EB818B59B}"/>
                  </a:ext>
                </a:extLst>
              </p:cNvPr>
              <p:cNvSpPr/>
              <p:nvPr/>
            </p:nvSpPr>
            <p:spPr>
              <a:xfrm>
                <a:off x="10550107" y="230369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7145F1B5-57A0-173C-211F-F6879A5F7817}"/>
                  </a:ext>
                </a:extLst>
              </p:cNvPr>
              <p:cNvSpPr/>
              <p:nvPr/>
            </p:nvSpPr>
            <p:spPr>
              <a:xfrm>
                <a:off x="10550107" y="266483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490970CB-2224-6496-173E-53DC6637576B}"/>
                  </a:ext>
                </a:extLst>
              </p:cNvPr>
              <p:cNvSpPr/>
              <p:nvPr/>
            </p:nvSpPr>
            <p:spPr>
              <a:xfrm>
                <a:off x="10908882" y="230222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7932F7E-50E9-59C3-6FF2-E66DA6BB5E32}"/>
                  </a:ext>
                </a:extLst>
              </p:cNvPr>
              <p:cNvSpPr/>
              <p:nvPr/>
            </p:nvSpPr>
            <p:spPr>
              <a:xfrm>
                <a:off x="10908882" y="266337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F37D44B-E27D-4F05-1FE3-BEB414B1F2B4}"/>
                  </a:ext>
                </a:extLst>
              </p:cNvPr>
              <p:cNvSpPr/>
              <p:nvPr/>
            </p:nvSpPr>
            <p:spPr>
              <a:xfrm>
                <a:off x="11270031" y="230051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E7A74A1B-C1E3-C19B-A571-F4D745E215F1}"/>
                  </a:ext>
                </a:extLst>
              </p:cNvPr>
              <p:cNvSpPr/>
              <p:nvPr/>
            </p:nvSpPr>
            <p:spPr>
              <a:xfrm>
                <a:off x="11270031" y="266166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9DD7C21E-7A7E-B910-7C3B-1750332BD619}"/>
                  </a:ext>
                </a:extLst>
              </p:cNvPr>
              <p:cNvSpPr/>
              <p:nvPr/>
            </p:nvSpPr>
            <p:spPr>
              <a:xfrm>
                <a:off x="11628806" y="229905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BA337CD6-FDA4-29EF-3D8A-1F7AB0ADBF22}"/>
                  </a:ext>
                </a:extLst>
              </p:cNvPr>
              <p:cNvSpPr/>
              <p:nvPr/>
            </p:nvSpPr>
            <p:spPr>
              <a:xfrm>
                <a:off x="11628806" y="266020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D3988A4E-F998-4898-7E1A-5324C47BEA96}"/>
                  </a:ext>
                </a:extLst>
              </p:cNvPr>
              <p:cNvSpPr/>
              <p:nvPr/>
            </p:nvSpPr>
            <p:spPr>
              <a:xfrm>
                <a:off x="9107885" y="230686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E42377C9-0DDA-8A87-7747-DEC2E3C472C4}"/>
                  </a:ext>
                </a:extLst>
              </p:cNvPr>
              <p:cNvSpPr/>
              <p:nvPr/>
            </p:nvSpPr>
            <p:spPr>
              <a:xfrm>
                <a:off x="9107885" y="266801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BB6D2870-E744-C620-671D-F42F6E8B77AB}"/>
                  </a:ext>
                </a:extLst>
              </p:cNvPr>
              <p:cNvSpPr/>
              <p:nvPr/>
            </p:nvSpPr>
            <p:spPr>
              <a:xfrm>
                <a:off x="9466660" y="230540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6CFB2C5-A81D-DB83-3CB2-204D986882C7}"/>
                  </a:ext>
                </a:extLst>
              </p:cNvPr>
              <p:cNvSpPr/>
              <p:nvPr/>
            </p:nvSpPr>
            <p:spPr>
              <a:xfrm>
                <a:off x="9466660" y="266655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0D8291B-1B13-8079-DC16-0BDA3AFC9A32}"/>
                  </a:ext>
                </a:extLst>
              </p:cNvPr>
              <p:cNvSpPr/>
              <p:nvPr/>
            </p:nvSpPr>
            <p:spPr>
              <a:xfrm>
                <a:off x="9827809" y="230369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C4281FBD-3108-CF6E-C76F-4D760D2E521A}"/>
                  </a:ext>
                </a:extLst>
              </p:cNvPr>
              <p:cNvSpPr/>
              <p:nvPr/>
            </p:nvSpPr>
            <p:spPr>
              <a:xfrm>
                <a:off x="9827809" y="266483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7EF8321-EBDC-CE90-1761-033D91D93F45}"/>
                  </a:ext>
                </a:extLst>
              </p:cNvPr>
              <p:cNvSpPr/>
              <p:nvPr/>
            </p:nvSpPr>
            <p:spPr>
              <a:xfrm>
                <a:off x="10186584" y="230222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36D9A4E-220B-97AA-430E-43F9D051293F}"/>
                  </a:ext>
                </a:extLst>
              </p:cNvPr>
              <p:cNvSpPr/>
              <p:nvPr/>
            </p:nvSpPr>
            <p:spPr>
              <a:xfrm>
                <a:off x="10186584" y="266337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C6FE3D1A-1873-3287-9293-9855A6EB73FC}"/>
                  </a:ext>
                </a:extLst>
              </p:cNvPr>
              <p:cNvSpPr/>
              <p:nvPr/>
            </p:nvSpPr>
            <p:spPr>
              <a:xfrm>
                <a:off x="1908645" y="304852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CCF88FF5-E772-AE5B-CD20-9BEF390754EA}"/>
                  </a:ext>
                </a:extLst>
              </p:cNvPr>
              <p:cNvSpPr/>
              <p:nvPr/>
            </p:nvSpPr>
            <p:spPr>
              <a:xfrm>
                <a:off x="1908645" y="340967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2099362A-120E-942F-700C-660667829310}"/>
                  </a:ext>
                </a:extLst>
              </p:cNvPr>
              <p:cNvSpPr/>
              <p:nvPr/>
            </p:nvSpPr>
            <p:spPr>
              <a:xfrm>
                <a:off x="2267420" y="304706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CDE845FB-708F-CED6-8997-3A3E9EA1872D}"/>
                  </a:ext>
                </a:extLst>
              </p:cNvPr>
              <p:cNvSpPr/>
              <p:nvPr/>
            </p:nvSpPr>
            <p:spPr>
              <a:xfrm>
                <a:off x="2267420" y="340820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3AB439D-C2A7-A91D-0B9D-966A3D7E2FD8}"/>
                  </a:ext>
                </a:extLst>
              </p:cNvPr>
              <p:cNvSpPr/>
              <p:nvPr/>
            </p:nvSpPr>
            <p:spPr>
              <a:xfrm>
                <a:off x="2628569" y="304534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90A5465E-F150-3801-8D4E-AA30B4D5C2AC}"/>
                  </a:ext>
                </a:extLst>
              </p:cNvPr>
              <p:cNvSpPr/>
              <p:nvPr/>
            </p:nvSpPr>
            <p:spPr>
              <a:xfrm>
                <a:off x="2628569" y="340649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215D8F76-ECB6-168B-4F72-A660CA3E48E9}"/>
                  </a:ext>
                </a:extLst>
              </p:cNvPr>
              <p:cNvSpPr/>
              <p:nvPr/>
            </p:nvSpPr>
            <p:spPr>
              <a:xfrm>
                <a:off x="2987344" y="304388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D3F2F9B4-E1E4-F497-DDA8-403FF463A4DA}"/>
                  </a:ext>
                </a:extLst>
              </p:cNvPr>
              <p:cNvSpPr/>
              <p:nvPr/>
            </p:nvSpPr>
            <p:spPr>
              <a:xfrm>
                <a:off x="2987344" y="340503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0DFD4E04-620E-A120-443D-B77FCF84BD70}"/>
                  </a:ext>
                </a:extLst>
              </p:cNvPr>
              <p:cNvSpPr/>
              <p:nvPr/>
            </p:nvSpPr>
            <p:spPr>
              <a:xfrm>
                <a:off x="466423" y="305169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D78CD828-6646-250D-147D-E428D6BCBA8B}"/>
                  </a:ext>
                </a:extLst>
              </p:cNvPr>
              <p:cNvSpPr/>
              <p:nvPr/>
            </p:nvSpPr>
            <p:spPr>
              <a:xfrm>
                <a:off x="466423" y="341284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E5E797F9-2A80-9A7F-89B3-B4414BEE066E}"/>
                  </a:ext>
                </a:extLst>
              </p:cNvPr>
              <p:cNvSpPr/>
              <p:nvPr/>
            </p:nvSpPr>
            <p:spPr>
              <a:xfrm>
                <a:off x="825198" y="305023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0E4D7577-87EA-F66E-7854-2170B6F34DD4}"/>
                  </a:ext>
                </a:extLst>
              </p:cNvPr>
              <p:cNvSpPr/>
              <p:nvPr/>
            </p:nvSpPr>
            <p:spPr>
              <a:xfrm>
                <a:off x="825198" y="341138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87193158-3031-25BD-53EB-4D8854273DB0}"/>
                  </a:ext>
                </a:extLst>
              </p:cNvPr>
              <p:cNvSpPr/>
              <p:nvPr/>
            </p:nvSpPr>
            <p:spPr>
              <a:xfrm>
                <a:off x="1186347" y="304852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77C84263-AB99-C99D-432F-8F3523A9D321}"/>
                  </a:ext>
                </a:extLst>
              </p:cNvPr>
              <p:cNvSpPr/>
              <p:nvPr/>
            </p:nvSpPr>
            <p:spPr>
              <a:xfrm>
                <a:off x="1186347" y="340967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BB1291A1-DB96-1D8F-85BD-10C5C2691974}"/>
                  </a:ext>
                </a:extLst>
              </p:cNvPr>
              <p:cNvSpPr/>
              <p:nvPr/>
            </p:nvSpPr>
            <p:spPr>
              <a:xfrm>
                <a:off x="1545122" y="304706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D9C08895-6CD8-A174-CEC1-07E48121C934}"/>
                  </a:ext>
                </a:extLst>
              </p:cNvPr>
              <p:cNvSpPr/>
              <p:nvPr/>
            </p:nvSpPr>
            <p:spPr>
              <a:xfrm>
                <a:off x="1545122" y="340820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00FB5052-1DFC-FF13-AC8F-36358299A709}"/>
                  </a:ext>
                </a:extLst>
              </p:cNvPr>
              <p:cNvSpPr/>
              <p:nvPr/>
            </p:nvSpPr>
            <p:spPr>
              <a:xfrm>
                <a:off x="4788341" y="303971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7A1EDF99-2F32-433B-2127-B9060E540799}"/>
                  </a:ext>
                </a:extLst>
              </p:cNvPr>
              <p:cNvSpPr/>
              <p:nvPr/>
            </p:nvSpPr>
            <p:spPr>
              <a:xfrm>
                <a:off x="4788341" y="340086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D914E525-59B4-13B8-CE44-A369ACB42B46}"/>
                  </a:ext>
                </a:extLst>
              </p:cNvPr>
              <p:cNvSpPr/>
              <p:nvPr/>
            </p:nvSpPr>
            <p:spPr>
              <a:xfrm>
                <a:off x="5147116" y="303825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AE2CD7C7-27E8-C85B-FA57-05A9DA8C8170}"/>
                  </a:ext>
                </a:extLst>
              </p:cNvPr>
              <p:cNvSpPr/>
              <p:nvPr/>
            </p:nvSpPr>
            <p:spPr>
              <a:xfrm>
                <a:off x="5147116" y="339940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AA6DBB4-1887-A080-6579-BC7779BF311D}"/>
                  </a:ext>
                </a:extLst>
              </p:cNvPr>
              <p:cNvSpPr/>
              <p:nvPr/>
            </p:nvSpPr>
            <p:spPr>
              <a:xfrm>
                <a:off x="5508265" y="303654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AC36CCEB-622F-92C7-0AA1-748A81651EAE}"/>
                  </a:ext>
                </a:extLst>
              </p:cNvPr>
              <p:cNvSpPr/>
              <p:nvPr/>
            </p:nvSpPr>
            <p:spPr>
              <a:xfrm>
                <a:off x="5508265" y="339769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74C3D12F-D388-CA3B-B8DF-D5ECF712D1C4}"/>
                  </a:ext>
                </a:extLst>
              </p:cNvPr>
              <p:cNvSpPr/>
              <p:nvPr/>
            </p:nvSpPr>
            <p:spPr>
              <a:xfrm>
                <a:off x="5867040" y="303508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B034C353-E40C-D518-84BE-3B9292040486}"/>
                  </a:ext>
                </a:extLst>
              </p:cNvPr>
              <p:cNvSpPr/>
              <p:nvPr/>
            </p:nvSpPr>
            <p:spPr>
              <a:xfrm>
                <a:off x="5867040" y="339622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F750C927-38E2-A332-718D-A3650E30E661}"/>
                  </a:ext>
                </a:extLst>
              </p:cNvPr>
              <p:cNvSpPr/>
              <p:nvPr/>
            </p:nvSpPr>
            <p:spPr>
              <a:xfrm>
                <a:off x="3346119" y="304289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725288B0-C6F7-248A-0402-55A8DCBFCE3B}"/>
                  </a:ext>
                </a:extLst>
              </p:cNvPr>
              <p:cNvSpPr/>
              <p:nvPr/>
            </p:nvSpPr>
            <p:spPr>
              <a:xfrm>
                <a:off x="3346119" y="340404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DDD6DEF-9443-7836-0E56-4613DB1D742C}"/>
                  </a:ext>
                </a:extLst>
              </p:cNvPr>
              <p:cNvSpPr/>
              <p:nvPr/>
            </p:nvSpPr>
            <p:spPr>
              <a:xfrm>
                <a:off x="3704894" y="304143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A94B5EEF-3E14-B6C5-19CA-3024F0414AB3}"/>
                  </a:ext>
                </a:extLst>
              </p:cNvPr>
              <p:cNvSpPr/>
              <p:nvPr/>
            </p:nvSpPr>
            <p:spPr>
              <a:xfrm>
                <a:off x="3704894" y="340257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722A7DF0-6388-F2FE-D8BF-7A96C865F0E5}"/>
                  </a:ext>
                </a:extLst>
              </p:cNvPr>
              <p:cNvSpPr/>
              <p:nvPr/>
            </p:nvSpPr>
            <p:spPr>
              <a:xfrm>
                <a:off x="4066043" y="303971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89846666-1FBB-4836-C00C-C1DCA524D2F6}"/>
                  </a:ext>
                </a:extLst>
              </p:cNvPr>
              <p:cNvSpPr/>
              <p:nvPr/>
            </p:nvSpPr>
            <p:spPr>
              <a:xfrm>
                <a:off x="4066043" y="340086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9CC123BA-1860-7272-7DB6-7EAE194ED22B}"/>
                  </a:ext>
                </a:extLst>
              </p:cNvPr>
              <p:cNvSpPr/>
              <p:nvPr/>
            </p:nvSpPr>
            <p:spPr>
              <a:xfrm>
                <a:off x="4424818" y="303825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836A0521-8B33-08D8-756A-3C0414CF1564}"/>
                  </a:ext>
                </a:extLst>
              </p:cNvPr>
              <p:cNvSpPr/>
              <p:nvPr/>
            </p:nvSpPr>
            <p:spPr>
              <a:xfrm>
                <a:off x="4424818" y="339940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65FDAFAA-F8F9-B16F-4412-F0AC2D9B83B9}"/>
                  </a:ext>
                </a:extLst>
              </p:cNvPr>
              <p:cNvSpPr/>
              <p:nvPr/>
            </p:nvSpPr>
            <p:spPr>
              <a:xfrm>
                <a:off x="7670411" y="303190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2676C72E-BDE0-9BED-095E-84D5CF78D739}"/>
                  </a:ext>
                </a:extLst>
              </p:cNvPr>
              <p:cNvSpPr/>
              <p:nvPr/>
            </p:nvSpPr>
            <p:spPr>
              <a:xfrm>
                <a:off x="7670411" y="339305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14ED2FA0-DA9F-8C34-0E31-4EEFDF719401}"/>
                  </a:ext>
                </a:extLst>
              </p:cNvPr>
              <p:cNvSpPr/>
              <p:nvPr/>
            </p:nvSpPr>
            <p:spPr>
              <a:xfrm>
                <a:off x="8029186" y="303044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A11EB158-BE5C-338B-D423-2DA9D188D551}"/>
                  </a:ext>
                </a:extLst>
              </p:cNvPr>
              <p:cNvSpPr/>
              <p:nvPr/>
            </p:nvSpPr>
            <p:spPr>
              <a:xfrm>
                <a:off x="8029186" y="339159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E9153F3C-8E32-344B-4D49-12D2D0C8C54A}"/>
                  </a:ext>
                </a:extLst>
              </p:cNvPr>
              <p:cNvSpPr/>
              <p:nvPr/>
            </p:nvSpPr>
            <p:spPr>
              <a:xfrm>
                <a:off x="8390335" y="302873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4C57681E-8882-90A9-6D5A-4BC34BDD1708}"/>
                  </a:ext>
                </a:extLst>
              </p:cNvPr>
              <p:cNvSpPr/>
              <p:nvPr/>
            </p:nvSpPr>
            <p:spPr>
              <a:xfrm>
                <a:off x="8390335" y="338987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92B72624-15FD-9123-9857-8984B7CA953C}"/>
                  </a:ext>
                </a:extLst>
              </p:cNvPr>
              <p:cNvSpPr/>
              <p:nvPr/>
            </p:nvSpPr>
            <p:spPr>
              <a:xfrm>
                <a:off x="8749110" y="302726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6675D0DF-B458-4F81-983D-67E35F030E83}"/>
                  </a:ext>
                </a:extLst>
              </p:cNvPr>
              <p:cNvSpPr/>
              <p:nvPr/>
            </p:nvSpPr>
            <p:spPr>
              <a:xfrm>
                <a:off x="8749110" y="338841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8814255B-0598-CBFE-179E-DD43EC884590}"/>
                  </a:ext>
                </a:extLst>
              </p:cNvPr>
              <p:cNvSpPr/>
              <p:nvPr/>
            </p:nvSpPr>
            <p:spPr>
              <a:xfrm>
                <a:off x="6228189" y="303508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EF0A2C43-C655-FD52-A7C8-F726293CA8BA}"/>
                  </a:ext>
                </a:extLst>
              </p:cNvPr>
              <p:cNvSpPr/>
              <p:nvPr/>
            </p:nvSpPr>
            <p:spPr>
              <a:xfrm>
                <a:off x="6228189" y="339622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8462667-BE2C-BBC7-0106-39BE7855CF7B}"/>
                  </a:ext>
                </a:extLst>
              </p:cNvPr>
              <p:cNvSpPr/>
              <p:nvPr/>
            </p:nvSpPr>
            <p:spPr>
              <a:xfrm>
                <a:off x="6586964" y="303361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28B218A1-13AD-970C-F9FF-6B045E025475}"/>
                  </a:ext>
                </a:extLst>
              </p:cNvPr>
              <p:cNvSpPr/>
              <p:nvPr/>
            </p:nvSpPr>
            <p:spPr>
              <a:xfrm>
                <a:off x="6586964" y="339476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1CA11A4-27D1-84B2-F725-7402128E3BEA}"/>
                  </a:ext>
                </a:extLst>
              </p:cNvPr>
              <p:cNvSpPr/>
              <p:nvPr/>
            </p:nvSpPr>
            <p:spPr>
              <a:xfrm>
                <a:off x="6948113" y="303190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02CC58A7-3F70-3B2C-4F8E-C902CE87E31A}"/>
                  </a:ext>
                </a:extLst>
              </p:cNvPr>
              <p:cNvSpPr/>
              <p:nvPr/>
            </p:nvSpPr>
            <p:spPr>
              <a:xfrm>
                <a:off x="6948113" y="339305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643009D1-D247-7284-6A51-81AF8306211E}"/>
                  </a:ext>
                </a:extLst>
              </p:cNvPr>
              <p:cNvSpPr/>
              <p:nvPr/>
            </p:nvSpPr>
            <p:spPr>
              <a:xfrm>
                <a:off x="7306888" y="303044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D15AC907-626F-8673-6EFA-958A4336F9BD}"/>
                  </a:ext>
                </a:extLst>
              </p:cNvPr>
              <p:cNvSpPr/>
              <p:nvPr/>
            </p:nvSpPr>
            <p:spPr>
              <a:xfrm>
                <a:off x="7306888" y="339159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CE1E57D9-6FB7-B4CB-5A42-6A70BD0F2E85}"/>
                  </a:ext>
                </a:extLst>
              </p:cNvPr>
              <p:cNvSpPr/>
              <p:nvPr/>
            </p:nvSpPr>
            <p:spPr>
              <a:xfrm>
                <a:off x="10550107" y="302310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9915FB7C-CB6C-6DA6-D2DA-A2E2341D0529}"/>
                  </a:ext>
                </a:extLst>
              </p:cNvPr>
              <p:cNvSpPr/>
              <p:nvPr/>
            </p:nvSpPr>
            <p:spPr>
              <a:xfrm>
                <a:off x="10550107" y="338424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3628AE71-7633-884D-F564-E7D7D55B4309}"/>
                  </a:ext>
                </a:extLst>
              </p:cNvPr>
              <p:cNvSpPr/>
              <p:nvPr/>
            </p:nvSpPr>
            <p:spPr>
              <a:xfrm>
                <a:off x="10908882" y="302163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66806E4-260A-61F5-E154-B89DF2433B5E}"/>
                  </a:ext>
                </a:extLst>
              </p:cNvPr>
              <p:cNvSpPr/>
              <p:nvPr/>
            </p:nvSpPr>
            <p:spPr>
              <a:xfrm>
                <a:off x="10908882" y="338278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F413F317-9188-B96B-3C07-CC50D8CF1B5E}"/>
                  </a:ext>
                </a:extLst>
              </p:cNvPr>
              <p:cNvSpPr/>
              <p:nvPr/>
            </p:nvSpPr>
            <p:spPr>
              <a:xfrm>
                <a:off x="11270031" y="301992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A0154392-1170-F59C-7697-425A6EA3D3F6}"/>
                  </a:ext>
                </a:extLst>
              </p:cNvPr>
              <p:cNvSpPr/>
              <p:nvPr/>
            </p:nvSpPr>
            <p:spPr>
              <a:xfrm>
                <a:off x="11270031" y="338107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E5132747-B5BE-C397-E977-9B3973034E95}"/>
                  </a:ext>
                </a:extLst>
              </p:cNvPr>
              <p:cNvSpPr/>
              <p:nvPr/>
            </p:nvSpPr>
            <p:spPr>
              <a:xfrm>
                <a:off x="11628806" y="301846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CFE4C0BC-8848-F1C2-7826-C4C709E81A73}"/>
                  </a:ext>
                </a:extLst>
              </p:cNvPr>
              <p:cNvSpPr/>
              <p:nvPr/>
            </p:nvSpPr>
            <p:spPr>
              <a:xfrm>
                <a:off x="11628806" y="337961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866ED16C-D5C1-0456-8163-521C21160DFD}"/>
                  </a:ext>
                </a:extLst>
              </p:cNvPr>
              <p:cNvSpPr/>
              <p:nvPr/>
            </p:nvSpPr>
            <p:spPr>
              <a:xfrm>
                <a:off x="9107885" y="302627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D1572A31-0AA7-D422-9CA7-EB2F459EC396}"/>
                  </a:ext>
                </a:extLst>
              </p:cNvPr>
              <p:cNvSpPr/>
              <p:nvPr/>
            </p:nvSpPr>
            <p:spPr>
              <a:xfrm>
                <a:off x="9107885" y="338742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859B4879-DD5D-B759-BB99-959B642B9756}"/>
                  </a:ext>
                </a:extLst>
              </p:cNvPr>
              <p:cNvSpPr/>
              <p:nvPr/>
            </p:nvSpPr>
            <p:spPr>
              <a:xfrm>
                <a:off x="9466660" y="302481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1AE5E384-8C12-D8BF-82C2-4EA0B5302CDA}"/>
                  </a:ext>
                </a:extLst>
              </p:cNvPr>
              <p:cNvSpPr/>
              <p:nvPr/>
            </p:nvSpPr>
            <p:spPr>
              <a:xfrm>
                <a:off x="9466660" y="338596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5FF41BA2-8FE5-12E5-5687-CB02623754D6}"/>
                  </a:ext>
                </a:extLst>
              </p:cNvPr>
              <p:cNvSpPr/>
              <p:nvPr/>
            </p:nvSpPr>
            <p:spPr>
              <a:xfrm>
                <a:off x="9827809" y="302310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150249C1-94FA-F57C-1CE5-3B7D43BD271D}"/>
                  </a:ext>
                </a:extLst>
              </p:cNvPr>
              <p:cNvSpPr/>
              <p:nvPr/>
            </p:nvSpPr>
            <p:spPr>
              <a:xfrm>
                <a:off x="9827809" y="338424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187F3B6E-6367-D198-3520-1874A0B8BC5A}"/>
                  </a:ext>
                </a:extLst>
              </p:cNvPr>
              <p:cNvSpPr/>
              <p:nvPr/>
            </p:nvSpPr>
            <p:spPr>
              <a:xfrm>
                <a:off x="10186584" y="302163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0638B783-7EA1-C38D-A29F-41BE540AE7BF}"/>
                  </a:ext>
                </a:extLst>
              </p:cNvPr>
              <p:cNvSpPr/>
              <p:nvPr/>
            </p:nvSpPr>
            <p:spPr>
              <a:xfrm>
                <a:off x="10186584" y="338278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DF13653E-241E-70F1-32C4-533D9780C66E}"/>
                </a:ext>
              </a:extLst>
            </p:cNvPr>
            <p:cNvGrpSpPr/>
            <p:nvPr/>
          </p:nvGrpSpPr>
          <p:grpSpPr>
            <a:xfrm>
              <a:off x="459301" y="3746965"/>
              <a:ext cx="11528280" cy="2217541"/>
              <a:chOff x="459301" y="3746965"/>
              <a:chExt cx="11528280" cy="2217541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63B111D6-A775-28DD-5FA6-F95665A8B5CD}"/>
                  </a:ext>
                </a:extLst>
              </p:cNvPr>
              <p:cNvSpPr/>
              <p:nvPr/>
            </p:nvSpPr>
            <p:spPr>
              <a:xfrm>
                <a:off x="1906271" y="377702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757B9625-3ACB-4965-9631-663F0921B293}"/>
                  </a:ext>
                </a:extLst>
              </p:cNvPr>
              <p:cNvSpPr/>
              <p:nvPr/>
            </p:nvSpPr>
            <p:spPr>
              <a:xfrm>
                <a:off x="1906271" y="413817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469D4B9D-1DB2-022B-F561-9B88D3E8F304}"/>
                  </a:ext>
                </a:extLst>
              </p:cNvPr>
              <p:cNvSpPr/>
              <p:nvPr/>
            </p:nvSpPr>
            <p:spPr>
              <a:xfrm>
                <a:off x="2265046" y="377556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8DE98C23-4E9F-3A21-38D3-D2AFE53CD942}"/>
                  </a:ext>
                </a:extLst>
              </p:cNvPr>
              <p:cNvSpPr/>
              <p:nvPr/>
            </p:nvSpPr>
            <p:spPr>
              <a:xfrm>
                <a:off x="2265046" y="413671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92F81185-07F9-2AF3-B1B6-EF513930727E}"/>
                  </a:ext>
                </a:extLst>
              </p:cNvPr>
              <p:cNvSpPr/>
              <p:nvPr/>
            </p:nvSpPr>
            <p:spPr>
              <a:xfrm>
                <a:off x="2626195" y="377384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573CE96A-0025-7089-30BF-FC2E1CD99E74}"/>
                  </a:ext>
                </a:extLst>
              </p:cNvPr>
              <p:cNvSpPr/>
              <p:nvPr/>
            </p:nvSpPr>
            <p:spPr>
              <a:xfrm>
                <a:off x="2626195" y="413499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2F21EF0E-28BA-4D19-8AAE-10760FB5629B}"/>
                  </a:ext>
                </a:extLst>
              </p:cNvPr>
              <p:cNvSpPr/>
              <p:nvPr/>
            </p:nvSpPr>
            <p:spPr>
              <a:xfrm>
                <a:off x="2984970" y="377238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EB365BB8-1231-512E-2F79-4CD82C2CDB95}"/>
                  </a:ext>
                </a:extLst>
              </p:cNvPr>
              <p:cNvSpPr/>
              <p:nvPr/>
            </p:nvSpPr>
            <p:spPr>
              <a:xfrm>
                <a:off x="2984970" y="413353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BB5050FC-1CFE-E029-F003-AD12248C83C7}"/>
                  </a:ext>
                </a:extLst>
              </p:cNvPr>
              <p:cNvSpPr/>
              <p:nvPr/>
            </p:nvSpPr>
            <p:spPr>
              <a:xfrm>
                <a:off x="464049" y="378019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B0E049E-894F-F763-C8C9-212577408D4F}"/>
                  </a:ext>
                </a:extLst>
              </p:cNvPr>
              <p:cNvSpPr/>
              <p:nvPr/>
            </p:nvSpPr>
            <p:spPr>
              <a:xfrm>
                <a:off x="464049" y="414134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9CDAC1FB-0EBC-32BF-8CC1-CFCE4E74CF00}"/>
                  </a:ext>
                </a:extLst>
              </p:cNvPr>
              <p:cNvSpPr/>
              <p:nvPr/>
            </p:nvSpPr>
            <p:spPr>
              <a:xfrm>
                <a:off x="822824" y="377873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59953031-E04C-5D20-199F-31133D11AF85}"/>
                  </a:ext>
                </a:extLst>
              </p:cNvPr>
              <p:cNvSpPr/>
              <p:nvPr/>
            </p:nvSpPr>
            <p:spPr>
              <a:xfrm>
                <a:off x="822824" y="413988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390EFF77-1012-6813-8FBC-E76C57710DCE}"/>
                  </a:ext>
                </a:extLst>
              </p:cNvPr>
              <p:cNvSpPr/>
              <p:nvPr/>
            </p:nvSpPr>
            <p:spPr>
              <a:xfrm>
                <a:off x="1183973" y="377702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E70BABD1-85C2-D3B6-5F1F-7DF2EF2115C2}"/>
                  </a:ext>
                </a:extLst>
              </p:cNvPr>
              <p:cNvSpPr/>
              <p:nvPr/>
            </p:nvSpPr>
            <p:spPr>
              <a:xfrm>
                <a:off x="1183973" y="413817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DCFE06D7-1667-F9BD-6FC3-EE6BB7ED5CB3}"/>
                  </a:ext>
                </a:extLst>
              </p:cNvPr>
              <p:cNvSpPr/>
              <p:nvPr/>
            </p:nvSpPr>
            <p:spPr>
              <a:xfrm>
                <a:off x="1542748" y="377556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24CC5344-350A-DD1A-DF3E-8107E7DBA5C6}"/>
                  </a:ext>
                </a:extLst>
              </p:cNvPr>
              <p:cNvSpPr/>
              <p:nvPr/>
            </p:nvSpPr>
            <p:spPr>
              <a:xfrm>
                <a:off x="1542748" y="413671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82C6D051-77D7-1A85-70D5-64568B2979A1}"/>
                  </a:ext>
                </a:extLst>
              </p:cNvPr>
              <p:cNvSpPr/>
              <p:nvPr/>
            </p:nvSpPr>
            <p:spPr>
              <a:xfrm>
                <a:off x="4785967" y="376821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5F0B0560-0C31-3441-FF10-419D652BE0BA}"/>
                  </a:ext>
                </a:extLst>
              </p:cNvPr>
              <p:cNvSpPr/>
              <p:nvPr/>
            </p:nvSpPr>
            <p:spPr>
              <a:xfrm>
                <a:off x="4785967" y="412936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7D55E45D-74E6-DC0C-8A1D-528AF5B9C935}"/>
                  </a:ext>
                </a:extLst>
              </p:cNvPr>
              <p:cNvSpPr/>
              <p:nvPr/>
            </p:nvSpPr>
            <p:spPr>
              <a:xfrm>
                <a:off x="5144742" y="376675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47BD88A-A3A7-557A-6FC5-B009B6067580}"/>
                  </a:ext>
                </a:extLst>
              </p:cNvPr>
              <p:cNvSpPr/>
              <p:nvPr/>
            </p:nvSpPr>
            <p:spPr>
              <a:xfrm>
                <a:off x="5144742" y="412790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49E548BB-5904-12F7-DF15-73607FC27E4A}"/>
                  </a:ext>
                </a:extLst>
              </p:cNvPr>
              <p:cNvSpPr/>
              <p:nvPr/>
            </p:nvSpPr>
            <p:spPr>
              <a:xfrm>
                <a:off x="5505891" y="376504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11DC260F-42A9-4E58-0E9F-2BCDEC76AD65}"/>
                  </a:ext>
                </a:extLst>
              </p:cNvPr>
              <p:cNvSpPr/>
              <p:nvPr/>
            </p:nvSpPr>
            <p:spPr>
              <a:xfrm>
                <a:off x="5505891" y="412619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AB77B03C-2BCB-C6B4-F45C-0690B37BB470}"/>
                  </a:ext>
                </a:extLst>
              </p:cNvPr>
              <p:cNvSpPr/>
              <p:nvPr/>
            </p:nvSpPr>
            <p:spPr>
              <a:xfrm>
                <a:off x="5864666" y="376358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49CF4311-360E-0377-D934-32E02BB1ABF7}"/>
                  </a:ext>
                </a:extLst>
              </p:cNvPr>
              <p:cNvSpPr/>
              <p:nvPr/>
            </p:nvSpPr>
            <p:spPr>
              <a:xfrm>
                <a:off x="5864666" y="412473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BCB12008-6441-9589-C853-45A5961909F7}"/>
                  </a:ext>
                </a:extLst>
              </p:cNvPr>
              <p:cNvSpPr/>
              <p:nvPr/>
            </p:nvSpPr>
            <p:spPr>
              <a:xfrm>
                <a:off x="3343745" y="377139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B47D0A92-7596-9042-2E3C-1B8BACEDF2B7}"/>
                  </a:ext>
                </a:extLst>
              </p:cNvPr>
              <p:cNvSpPr/>
              <p:nvPr/>
            </p:nvSpPr>
            <p:spPr>
              <a:xfrm>
                <a:off x="3343745" y="413254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71CF2C38-6EC4-6746-F55D-E2E8BCCD89E7}"/>
                  </a:ext>
                </a:extLst>
              </p:cNvPr>
              <p:cNvSpPr/>
              <p:nvPr/>
            </p:nvSpPr>
            <p:spPr>
              <a:xfrm>
                <a:off x="3702520" y="376993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683B317D-30E6-39CC-506C-450E21FA3D7D}"/>
                  </a:ext>
                </a:extLst>
              </p:cNvPr>
              <p:cNvSpPr/>
              <p:nvPr/>
            </p:nvSpPr>
            <p:spPr>
              <a:xfrm>
                <a:off x="3702520" y="413108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662A4BB9-02CD-BB74-37CE-E67266344465}"/>
                  </a:ext>
                </a:extLst>
              </p:cNvPr>
              <p:cNvSpPr/>
              <p:nvPr/>
            </p:nvSpPr>
            <p:spPr>
              <a:xfrm>
                <a:off x="4063669" y="376821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7C1983AC-6DFF-D097-A92D-AD8881FC6A5D}"/>
                  </a:ext>
                </a:extLst>
              </p:cNvPr>
              <p:cNvSpPr/>
              <p:nvPr/>
            </p:nvSpPr>
            <p:spPr>
              <a:xfrm>
                <a:off x="4063669" y="412936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94411C6C-CCA5-7CF6-EBB0-6E3DB13183CC}"/>
                  </a:ext>
                </a:extLst>
              </p:cNvPr>
              <p:cNvSpPr/>
              <p:nvPr/>
            </p:nvSpPr>
            <p:spPr>
              <a:xfrm>
                <a:off x="4422444" y="376675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3E8FA3E6-CBC9-D664-EE98-AAD7FC00D401}"/>
                  </a:ext>
                </a:extLst>
              </p:cNvPr>
              <p:cNvSpPr/>
              <p:nvPr/>
            </p:nvSpPr>
            <p:spPr>
              <a:xfrm>
                <a:off x="4422444" y="412790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9BD5D140-6608-6363-C968-4A443AF165AC}"/>
                  </a:ext>
                </a:extLst>
              </p:cNvPr>
              <p:cNvSpPr/>
              <p:nvPr/>
            </p:nvSpPr>
            <p:spPr>
              <a:xfrm>
                <a:off x="7668037" y="376040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5B7CA944-FE90-5470-2FBF-63FF978543EE}"/>
                  </a:ext>
                </a:extLst>
              </p:cNvPr>
              <p:cNvSpPr/>
              <p:nvPr/>
            </p:nvSpPr>
            <p:spPr>
              <a:xfrm>
                <a:off x="7668037" y="412155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DB770F90-B28D-7D7E-07AD-6C942B59740F}"/>
                  </a:ext>
                </a:extLst>
              </p:cNvPr>
              <p:cNvSpPr/>
              <p:nvPr/>
            </p:nvSpPr>
            <p:spPr>
              <a:xfrm>
                <a:off x="8026812" y="375894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ECE86373-1B5A-BC3E-7A7A-9DA20C88D2B2}"/>
                  </a:ext>
                </a:extLst>
              </p:cNvPr>
              <p:cNvSpPr/>
              <p:nvPr/>
            </p:nvSpPr>
            <p:spPr>
              <a:xfrm>
                <a:off x="8026812" y="412009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7599CA7-AF9F-FED7-D627-6D63A5D53810}"/>
                  </a:ext>
                </a:extLst>
              </p:cNvPr>
              <p:cNvSpPr/>
              <p:nvPr/>
            </p:nvSpPr>
            <p:spPr>
              <a:xfrm>
                <a:off x="8387961" y="375723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C1724C3D-B833-8DE1-957A-F135BD204C7A}"/>
                  </a:ext>
                </a:extLst>
              </p:cNvPr>
              <p:cNvSpPr/>
              <p:nvPr/>
            </p:nvSpPr>
            <p:spPr>
              <a:xfrm>
                <a:off x="8387961" y="411838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C3A91A42-78E4-3722-3637-E6CC56DE593C}"/>
                  </a:ext>
                </a:extLst>
              </p:cNvPr>
              <p:cNvSpPr/>
              <p:nvPr/>
            </p:nvSpPr>
            <p:spPr>
              <a:xfrm>
                <a:off x="8746736" y="375577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D768EA8F-DE35-83E4-DB02-8DB156F4E133}"/>
                  </a:ext>
                </a:extLst>
              </p:cNvPr>
              <p:cNvSpPr/>
              <p:nvPr/>
            </p:nvSpPr>
            <p:spPr>
              <a:xfrm>
                <a:off x="8746736" y="411691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E9623A1E-B200-094F-9DCF-234E476C9D47}"/>
                  </a:ext>
                </a:extLst>
              </p:cNvPr>
              <p:cNvSpPr/>
              <p:nvPr/>
            </p:nvSpPr>
            <p:spPr>
              <a:xfrm>
                <a:off x="6225815" y="376358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CC456E2B-7FD3-0D1C-EF43-EA209A949C72}"/>
                  </a:ext>
                </a:extLst>
              </p:cNvPr>
              <p:cNvSpPr/>
              <p:nvPr/>
            </p:nvSpPr>
            <p:spPr>
              <a:xfrm>
                <a:off x="6225815" y="412473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84EFFEF7-B2F2-24C4-D9AC-2A2D1C1BE0D4}"/>
                  </a:ext>
                </a:extLst>
              </p:cNvPr>
              <p:cNvSpPr/>
              <p:nvPr/>
            </p:nvSpPr>
            <p:spPr>
              <a:xfrm>
                <a:off x="6584590" y="376212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19E95809-712B-DA24-BE1E-93AE34BB5137}"/>
                  </a:ext>
                </a:extLst>
              </p:cNvPr>
              <p:cNvSpPr/>
              <p:nvPr/>
            </p:nvSpPr>
            <p:spPr>
              <a:xfrm>
                <a:off x="6584590" y="412326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D864AB6A-EAFD-1366-E250-06A089DD1062}"/>
                  </a:ext>
                </a:extLst>
              </p:cNvPr>
              <p:cNvSpPr/>
              <p:nvPr/>
            </p:nvSpPr>
            <p:spPr>
              <a:xfrm>
                <a:off x="6945739" y="376040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BA82EF8-68F3-3A05-8DFD-54EA5E13C4C3}"/>
                  </a:ext>
                </a:extLst>
              </p:cNvPr>
              <p:cNvSpPr/>
              <p:nvPr/>
            </p:nvSpPr>
            <p:spPr>
              <a:xfrm>
                <a:off x="6945739" y="412155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9F792217-C309-1798-C488-BAA4700839DD}"/>
                  </a:ext>
                </a:extLst>
              </p:cNvPr>
              <p:cNvSpPr/>
              <p:nvPr/>
            </p:nvSpPr>
            <p:spPr>
              <a:xfrm>
                <a:off x="7304514" y="375894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38ACF6BD-32F9-7E64-B78C-8D820F1671D5}"/>
                  </a:ext>
                </a:extLst>
              </p:cNvPr>
              <p:cNvSpPr/>
              <p:nvPr/>
            </p:nvSpPr>
            <p:spPr>
              <a:xfrm>
                <a:off x="7304514" y="412009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74DC0D0F-3230-51AE-85E7-35CB36BA9DF5}"/>
                  </a:ext>
                </a:extLst>
              </p:cNvPr>
              <p:cNvSpPr/>
              <p:nvPr/>
            </p:nvSpPr>
            <p:spPr>
              <a:xfrm>
                <a:off x="10547733" y="375160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5DB054EF-A71D-F83C-708C-BEE12E12A8C3}"/>
                  </a:ext>
                </a:extLst>
              </p:cNvPr>
              <p:cNvSpPr/>
              <p:nvPr/>
            </p:nvSpPr>
            <p:spPr>
              <a:xfrm>
                <a:off x="10547733" y="411275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BFAFA0CA-D99A-E6BA-5D50-448D192399EE}"/>
                  </a:ext>
                </a:extLst>
              </p:cNvPr>
              <p:cNvSpPr/>
              <p:nvPr/>
            </p:nvSpPr>
            <p:spPr>
              <a:xfrm>
                <a:off x="10906508" y="375014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0310C5FF-B6B7-CA41-088F-E367794D1991}"/>
                  </a:ext>
                </a:extLst>
              </p:cNvPr>
              <p:cNvSpPr/>
              <p:nvPr/>
            </p:nvSpPr>
            <p:spPr>
              <a:xfrm>
                <a:off x="10906508" y="411128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09E80872-8DA2-14B0-4C1B-9CA7D3357B70}"/>
                  </a:ext>
                </a:extLst>
              </p:cNvPr>
              <p:cNvSpPr/>
              <p:nvPr/>
            </p:nvSpPr>
            <p:spPr>
              <a:xfrm>
                <a:off x="11267657" y="374842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B8CA4C72-848B-654B-4E2C-5AF0C982993A}"/>
                  </a:ext>
                </a:extLst>
              </p:cNvPr>
              <p:cNvSpPr/>
              <p:nvPr/>
            </p:nvSpPr>
            <p:spPr>
              <a:xfrm>
                <a:off x="11267657" y="410957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7E6F2F3-A2E2-131B-C68E-7BCF28A1EFA6}"/>
                  </a:ext>
                </a:extLst>
              </p:cNvPr>
              <p:cNvSpPr/>
              <p:nvPr/>
            </p:nvSpPr>
            <p:spPr>
              <a:xfrm>
                <a:off x="11626432" y="374696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5642FE9E-E689-2C7F-9493-F5A00DC19CE8}"/>
                  </a:ext>
                </a:extLst>
              </p:cNvPr>
              <p:cNvSpPr/>
              <p:nvPr/>
            </p:nvSpPr>
            <p:spPr>
              <a:xfrm>
                <a:off x="11626432" y="410811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108D3008-2CDA-0FD2-DFD1-1021D96063B0}"/>
                  </a:ext>
                </a:extLst>
              </p:cNvPr>
              <p:cNvSpPr/>
              <p:nvPr/>
            </p:nvSpPr>
            <p:spPr>
              <a:xfrm>
                <a:off x="9105511" y="375477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CF8EE684-C11C-0F88-C131-859B3A5FE005}"/>
                  </a:ext>
                </a:extLst>
              </p:cNvPr>
              <p:cNvSpPr/>
              <p:nvPr/>
            </p:nvSpPr>
            <p:spPr>
              <a:xfrm>
                <a:off x="9105511" y="411592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302AA0D0-2B43-30D4-E6E0-39196D3D36F7}"/>
                  </a:ext>
                </a:extLst>
              </p:cNvPr>
              <p:cNvSpPr/>
              <p:nvPr/>
            </p:nvSpPr>
            <p:spPr>
              <a:xfrm>
                <a:off x="9464286" y="375331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1CEE14FD-6884-0D08-CC11-BFDD2EE1E9F2}"/>
                  </a:ext>
                </a:extLst>
              </p:cNvPr>
              <p:cNvSpPr/>
              <p:nvPr/>
            </p:nvSpPr>
            <p:spPr>
              <a:xfrm>
                <a:off x="9464286" y="411446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52E6D619-ED6C-40FC-50F3-99EC0C380E32}"/>
                  </a:ext>
                </a:extLst>
              </p:cNvPr>
              <p:cNvSpPr/>
              <p:nvPr/>
            </p:nvSpPr>
            <p:spPr>
              <a:xfrm>
                <a:off x="9825435" y="375160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534AE83F-C9A2-AD79-C77A-294C65BC7531}"/>
                  </a:ext>
                </a:extLst>
              </p:cNvPr>
              <p:cNvSpPr/>
              <p:nvPr/>
            </p:nvSpPr>
            <p:spPr>
              <a:xfrm>
                <a:off x="9825435" y="411275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FCD57EA5-8513-4557-90D0-07CB6EBAA0C0}"/>
                  </a:ext>
                </a:extLst>
              </p:cNvPr>
              <p:cNvSpPr/>
              <p:nvPr/>
            </p:nvSpPr>
            <p:spPr>
              <a:xfrm>
                <a:off x="10184210" y="375014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F5F2C23B-B066-BBE4-71A8-A9008FD7D9D7}"/>
                  </a:ext>
                </a:extLst>
              </p:cNvPr>
              <p:cNvSpPr/>
              <p:nvPr/>
            </p:nvSpPr>
            <p:spPr>
              <a:xfrm>
                <a:off x="10184210" y="411128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E588F719-2B0D-70C8-B384-CCBB73383946}"/>
                  </a:ext>
                </a:extLst>
              </p:cNvPr>
              <p:cNvSpPr/>
              <p:nvPr/>
            </p:nvSpPr>
            <p:spPr>
              <a:xfrm>
                <a:off x="1903897" y="451053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564E3D2D-E87A-B292-0B61-EF2199EE0C98}"/>
                  </a:ext>
                </a:extLst>
              </p:cNvPr>
              <p:cNvSpPr/>
              <p:nvPr/>
            </p:nvSpPr>
            <p:spPr>
              <a:xfrm>
                <a:off x="1903897" y="487168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43CE8B57-DEDB-AD7A-6FC1-2BD4CBBEC704}"/>
                  </a:ext>
                </a:extLst>
              </p:cNvPr>
              <p:cNvSpPr/>
              <p:nvPr/>
            </p:nvSpPr>
            <p:spPr>
              <a:xfrm>
                <a:off x="2262672" y="450907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5F6F0651-6D23-93AE-9540-32594AB92602}"/>
                  </a:ext>
                </a:extLst>
              </p:cNvPr>
              <p:cNvSpPr/>
              <p:nvPr/>
            </p:nvSpPr>
            <p:spPr>
              <a:xfrm>
                <a:off x="2262672" y="487022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24AA4DDB-3B84-1D09-048D-87181F5ADE7B}"/>
                  </a:ext>
                </a:extLst>
              </p:cNvPr>
              <p:cNvSpPr/>
              <p:nvPr/>
            </p:nvSpPr>
            <p:spPr>
              <a:xfrm>
                <a:off x="2623821" y="450735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EA7D5DA0-08C5-8272-ABFD-D23BC8084F4D}"/>
                  </a:ext>
                </a:extLst>
              </p:cNvPr>
              <p:cNvSpPr/>
              <p:nvPr/>
            </p:nvSpPr>
            <p:spPr>
              <a:xfrm>
                <a:off x="2623821" y="486850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A918FBAE-7A35-612B-D3E2-69C4B9333A83}"/>
                  </a:ext>
                </a:extLst>
              </p:cNvPr>
              <p:cNvSpPr/>
              <p:nvPr/>
            </p:nvSpPr>
            <p:spPr>
              <a:xfrm>
                <a:off x="2982596" y="450589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F5B89474-F824-6F5F-3360-E0D09AC8F97D}"/>
                  </a:ext>
                </a:extLst>
              </p:cNvPr>
              <p:cNvSpPr/>
              <p:nvPr/>
            </p:nvSpPr>
            <p:spPr>
              <a:xfrm>
                <a:off x="2982596" y="486704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A790560A-B7FE-0FF1-06E8-3DC5F03B7B0C}"/>
                  </a:ext>
                </a:extLst>
              </p:cNvPr>
              <p:cNvSpPr/>
              <p:nvPr/>
            </p:nvSpPr>
            <p:spPr>
              <a:xfrm>
                <a:off x="461675" y="451370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266FCE18-B73C-4C35-8E7F-369CF13FD27D}"/>
                  </a:ext>
                </a:extLst>
              </p:cNvPr>
              <p:cNvSpPr/>
              <p:nvPr/>
            </p:nvSpPr>
            <p:spPr>
              <a:xfrm>
                <a:off x="461675" y="487485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2D3C26ED-78BF-6BBB-2B11-6C75470978A3}"/>
                  </a:ext>
                </a:extLst>
              </p:cNvPr>
              <p:cNvSpPr/>
              <p:nvPr/>
            </p:nvSpPr>
            <p:spPr>
              <a:xfrm>
                <a:off x="820450" y="451224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A1F3D2A1-4804-1EA0-EAB6-510583A4F452}"/>
                  </a:ext>
                </a:extLst>
              </p:cNvPr>
              <p:cNvSpPr/>
              <p:nvPr/>
            </p:nvSpPr>
            <p:spPr>
              <a:xfrm>
                <a:off x="820450" y="487339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7B2649FB-D3FE-CA4F-0B54-C5C718E841F7}"/>
                  </a:ext>
                </a:extLst>
              </p:cNvPr>
              <p:cNvSpPr/>
              <p:nvPr/>
            </p:nvSpPr>
            <p:spPr>
              <a:xfrm>
                <a:off x="1181599" y="451053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18E37894-F8C1-5DEE-4343-C6CD48ACF1A5}"/>
                  </a:ext>
                </a:extLst>
              </p:cNvPr>
              <p:cNvSpPr/>
              <p:nvPr/>
            </p:nvSpPr>
            <p:spPr>
              <a:xfrm>
                <a:off x="1181599" y="487168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A5151D78-3F2F-E4E1-CDEC-FF0CF1201678}"/>
                  </a:ext>
                </a:extLst>
              </p:cNvPr>
              <p:cNvSpPr/>
              <p:nvPr/>
            </p:nvSpPr>
            <p:spPr>
              <a:xfrm>
                <a:off x="1540374" y="450907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F406F678-B093-8AC1-02C9-695EA0F75EB6}"/>
                  </a:ext>
                </a:extLst>
              </p:cNvPr>
              <p:cNvSpPr/>
              <p:nvPr/>
            </p:nvSpPr>
            <p:spPr>
              <a:xfrm>
                <a:off x="1540374" y="487022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B95E8468-76B7-8B2D-F525-384B2613B095}"/>
                  </a:ext>
                </a:extLst>
              </p:cNvPr>
              <p:cNvSpPr/>
              <p:nvPr/>
            </p:nvSpPr>
            <p:spPr>
              <a:xfrm>
                <a:off x="4783593" y="450172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99A28D5C-FCAB-D6EA-FE6F-80D3B2D3E8E3}"/>
                  </a:ext>
                </a:extLst>
              </p:cNvPr>
              <p:cNvSpPr/>
              <p:nvPr/>
            </p:nvSpPr>
            <p:spPr>
              <a:xfrm>
                <a:off x="4783593" y="486287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65BCFCDF-19FF-89CA-D776-C5A69CA376BD}"/>
                  </a:ext>
                </a:extLst>
              </p:cNvPr>
              <p:cNvSpPr/>
              <p:nvPr/>
            </p:nvSpPr>
            <p:spPr>
              <a:xfrm>
                <a:off x="5142368" y="450026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BBD21CDE-6F46-9A8C-90BA-F92260515798}"/>
                  </a:ext>
                </a:extLst>
              </p:cNvPr>
              <p:cNvSpPr/>
              <p:nvPr/>
            </p:nvSpPr>
            <p:spPr>
              <a:xfrm>
                <a:off x="5142368" y="486141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56444DE0-0802-FEA2-F9A5-0CC489F3A408}"/>
                  </a:ext>
                </a:extLst>
              </p:cNvPr>
              <p:cNvSpPr/>
              <p:nvPr/>
            </p:nvSpPr>
            <p:spPr>
              <a:xfrm>
                <a:off x="5503517" y="449855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52E77465-3B67-F591-0B62-4F2CC289E254}"/>
                  </a:ext>
                </a:extLst>
              </p:cNvPr>
              <p:cNvSpPr/>
              <p:nvPr/>
            </p:nvSpPr>
            <p:spPr>
              <a:xfrm>
                <a:off x="5503517" y="485970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92BA2806-4F23-F13A-5367-F7FA3B1C5A7C}"/>
                  </a:ext>
                </a:extLst>
              </p:cNvPr>
              <p:cNvSpPr/>
              <p:nvPr/>
            </p:nvSpPr>
            <p:spPr>
              <a:xfrm>
                <a:off x="5862292" y="449709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5CCD664B-5288-0F43-840C-239522EA5242}"/>
                  </a:ext>
                </a:extLst>
              </p:cNvPr>
              <p:cNvSpPr/>
              <p:nvPr/>
            </p:nvSpPr>
            <p:spPr>
              <a:xfrm>
                <a:off x="5862292" y="485824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961E5F62-25DE-66AF-D916-4E836D38AB62}"/>
                  </a:ext>
                </a:extLst>
              </p:cNvPr>
              <p:cNvSpPr/>
              <p:nvPr/>
            </p:nvSpPr>
            <p:spPr>
              <a:xfrm>
                <a:off x="3341371" y="450490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F89EF409-25CA-F588-6D19-9FD105ECF82D}"/>
                  </a:ext>
                </a:extLst>
              </p:cNvPr>
              <p:cNvSpPr/>
              <p:nvPr/>
            </p:nvSpPr>
            <p:spPr>
              <a:xfrm>
                <a:off x="3341371" y="486605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DF64971C-4971-321E-A42C-FE048B52F483}"/>
                  </a:ext>
                </a:extLst>
              </p:cNvPr>
              <p:cNvSpPr/>
              <p:nvPr/>
            </p:nvSpPr>
            <p:spPr>
              <a:xfrm>
                <a:off x="3700146" y="450344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119919CE-B31D-5182-B055-4826C8279C9E}"/>
                  </a:ext>
                </a:extLst>
              </p:cNvPr>
              <p:cNvSpPr/>
              <p:nvPr/>
            </p:nvSpPr>
            <p:spPr>
              <a:xfrm>
                <a:off x="3700146" y="486459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49C69870-4E8E-BA9D-2DDB-6A01DC8E1355}"/>
                  </a:ext>
                </a:extLst>
              </p:cNvPr>
              <p:cNvSpPr/>
              <p:nvPr/>
            </p:nvSpPr>
            <p:spPr>
              <a:xfrm>
                <a:off x="4061295" y="450172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04D45D77-A51D-8E82-B383-57E29FA86B48}"/>
                  </a:ext>
                </a:extLst>
              </p:cNvPr>
              <p:cNvSpPr/>
              <p:nvPr/>
            </p:nvSpPr>
            <p:spPr>
              <a:xfrm>
                <a:off x="4061295" y="486287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FDCCC253-AA38-9A5B-6893-A68402EA14E1}"/>
                  </a:ext>
                </a:extLst>
              </p:cNvPr>
              <p:cNvSpPr/>
              <p:nvPr/>
            </p:nvSpPr>
            <p:spPr>
              <a:xfrm>
                <a:off x="4420070" y="450026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2AFFCAE9-D453-5F18-9D85-A0DDE4C42EA8}"/>
                  </a:ext>
                </a:extLst>
              </p:cNvPr>
              <p:cNvSpPr/>
              <p:nvPr/>
            </p:nvSpPr>
            <p:spPr>
              <a:xfrm>
                <a:off x="4420070" y="486141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A0FE19EE-ED69-F742-98BD-4C37C8C67221}"/>
                  </a:ext>
                </a:extLst>
              </p:cNvPr>
              <p:cNvSpPr/>
              <p:nvPr/>
            </p:nvSpPr>
            <p:spPr>
              <a:xfrm>
                <a:off x="7665663" y="449391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0A6293FD-3FDD-47E8-C4E0-636DCC9B5886}"/>
                  </a:ext>
                </a:extLst>
              </p:cNvPr>
              <p:cNvSpPr/>
              <p:nvPr/>
            </p:nvSpPr>
            <p:spPr>
              <a:xfrm>
                <a:off x="7665663" y="485506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A69E9C0A-C131-E7B2-47AD-21FC0426159F}"/>
                  </a:ext>
                </a:extLst>
              </p:cNvPr>
              <p:cNvSpPr/>
              <p:nvPr/>
            </p:nvSpPr>
            <p:spPr>
              <a:xfrm>
                <a:off x="8024438" y="449245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15C9B1EE-2358-1968-8FD8-5D9A52627F3B}"/>
                  </a:ext>
                </a:extLst>
              </p:cNvPr>
              <p:cNvSpPr/>
              <p:nvPr/>
            </p:nvSpPr>
            <p:spPr>
              <a:xfrm>
                <a:off x="8024438" y="485360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4C9B74E4-FB28-658A-07CB-C7677AACA404}"/>
                  </a:ext>
                </a:extLst>
              </p:cNvPr>
              <p:cNvSpPr/>
              <p:nvPr/>
            </p:nvSpPr>
            <p:spPr>
              <a:xfrm>
                <a:off x="8385587" y="449074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49ECB899-1297-5441-887D-729E95CC4496}"/>
                  </a:ext>
                </a:extLst>
              </p:cNvPr>
              <p:cNvSpPr/>
              <p:nvPr/>
            </p:nvSpPr>
            <p:spPr>
              <a:xfrm>
                <a:off x="8385587" y="485189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0AC56135-9531-2E16-E795-67958D3AFCAD}"/>
                  </a:ext>
                </a:extLst>
              </p:cNvPr>
              <p:cNvSpPr/>
              <p:nvPr/>
            </p:nvSpPr>
            <p:spPr>
              <a:xfrm>
                <a:off x="8744362" y="448928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11F8B561-7013-E123-A4B9-B28E045A1EA0}"/>
                  </a:ext>
                </a:extLst>
              </p:cNvPr>
              <p:cNvSpPr/>
              <p:nvPr/>
            </p:nvSpPr>
            <p:spPr>
              <a:xfrm>
                <a:off x="8744362" y="485042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CA88F6A9-81AE-7742-1F3E-C4939F4E9467}"/>
                  </a:ext>
                </a:extLst>
              </p:cNvPr>
              <p:cNvSpPr/>
              <p:nvPr/>
            </p:nvSpPr>
            <p:spPr>
              <a:xfrm>
                <a:off x="6223441" y="449709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AD4014B9-AF0F-80FA-8791-C46F39327ABB}"/>
                  </a:ext>
                </a:extLst>
              </p:cNvPr>
              <p:cNvSpPr/>
              <p:nvPr/>
            </p:nvSpPr>
            <p:spPr>
              <a:xfrm>
                <a:off x="6223441" y="485824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E856C9F8-4999-303B-FBC0-3D165846AC18}"/>
                  </a:ext>
                </a:extLst>
              </p:cNvPr>
              <p:cNvSpPr/>
              <p:nvPr/>
            </p:nvSpPr>
            <p:spPr>
              <a:xfrm>
                <a:off x="6582216" y="449563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EAA687EC-5FFD-2C78-919D-253F49AF60BB}"/>
                  </a:ext>
                </a:extLst>
              </p:cNvPr>
              <p:cNvSpPr/>
              <p:nvPr/>
            </p:nvSpPr>
            <p:spPr>
              <a:xfrm>
                <a:off x="6582216" y="485677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BCC920CE-5958-8B09-4FA9-480A9B499C01}"/>
                  </a:ext>
                </a:extLst>
              </p:cNvPr>
              <p:cNvSpPr/>
              <p:nvPr/>
            </p:nvSpPr>
            <p:spPr>
              <a:xfrm>
                <a:off x="6943365" y="449391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9507C112-9135-ADE3-3B26-6F01DDB7C7FA}"/>
                  </a:ext>
                </a:extLst>
              </p:cNvPr>
              <p:cNvSpPr/>
              <p:nvPr/>
            </p:nvSpPr>
            <p:spPr>
              <a:xfrm>
                <a:off x="6943365" y="485506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A43D162D-6DBD-79E3-E7A7-EFB5A164BA89}"/>
                  </a:ext>
                </a:extLst>
              </p:cNvPr>
              <p:cNvSpPr/>
              <p:nvPr/>
            </p:nvSpPr>
            <p:spPr>
              <a:xfrm>
                <a:off x="7302140" y="449245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C862D334-AA52-7422-03C8-459A3F0409C1}"/>
                  </a:ext>
                </a:extLst>
              </p:cNvPr>
              <p:cNvSpPr/>
              <p:nvPr/>
            </p:nvSpPr>
            <p:spPr>
              <a:xfrm>
                <a:off x="7302140" y="485360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AD07DBE2-F3E5-ED7C-41A7-D12DAA057A05}"/>
                  </a:ext>
                </a:extLst>
              </p:cNvPr>
              <p:cNvSpPr/>
              <p:nvPr/>
            </p:nvSpPr>
            <p:spPr>
              <a:xfrm>
                <a:off x="10545359" y="448511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DC89B734-92A7-38B5-F132-0779776912ED}"/>
                  </a:ext>
                </a:extLst>
              </p:cNvPr>
              <p:cNvSpPr/>
              <p:nvPr/>
            </p:nvSpPr>
            <p:spPr>
              <a:xfrm>
                <a:off x="10545359" y="484626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D2C95817-5026-DDBD-6E6F-1FB72F3F9898}"/>
                  </a:ext>
                </a:extLst>
              </p:cNvPr>
              <p:cNvSpPr/>
              <p:nvPr/>
            </p:nvSpPr>
            <p:spPr>
              <a:xfrm>
                <a:off x="10904134" y="448365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AD85BF19-54F0-5FAC-7213-FDC482630128}"/>
                  </a:ext>
                </a:extLst>
              </p:cNvPr>
              <p:cNvSpPr/>
              <p:nvPr/>
            </p:nvSpPr>
            <p:spPr>
              <a:xfrm>
                <a:off x="10904134" y="484479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839CEFD5-E7CA-C865-3C76-AA31F7ADA7A1}"/>
                  </a:ext>
                </a:extLst>
              </p:cNvPr>
              <p:cNvSpPr/>
              <p:nvPr/>
            </p:nvSpPr>
            <p:spPr>
              <a:xfrm>
                <a:off x="11265283" y="448193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AFC5BD8B-014E-3F35-DB0A-50E799359A2E}"/>
                  </a:ext>
                </a:extLst>
              </p:cNvPr>
              <p:cNvSpPr/>
              <p:nvPr/>
            </p:nvSpPr>
            <p:spPr>
              <a:xfrm>
                <a:off x="11265283" y="484308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5BCF0D31-9653-D4FC-E37F-AEA864C91DC7}"/>
                  </a:ext>
                </a:extLst>
              </p:cNvPr>
              <p:cNvSpPr/>
              <p:nvPr/>
            </p:nvSpPr>
            <p:spPr>
              <a:xfrm>
                <a:off x="11624058" y="448047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1B087441-5C12-24DA-FED1-53C4D30C0F60}"/>
                  </a:ext>
                </a:extLst>
              </p:cNvPr>
              <p:cNvSpPr/>
              <p:nvPr/>
            </p:nvSpPr>
            <p:spPr>
              <a:xfrm>
                <a:off x="11624058" y="484162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D0D38DD9-B142-8C1B-C0D9-2C6CBD2812F6}"/>
                  </a:ext>
                </a:extLst>
              </p:cNvPr>
              <p:cNvSpPr/>
              <p:nvPr/>
            </p:nvSpPr>
            <p:spPr>
              <a:xfrm>
                <a:off x="9103137" y="448828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EFD8ED38-8D4D-725E-9FF5-4BA61FF90F67}"/>
                  </a:ext>
                </a:extLst>
              </p:cNvPr>
              <p:cNvSpPr/>
              <p:nvPr/>
            </p:nvSpPr>
            <p:spPr>
              <a:xfrm>
                <a:off x="9103137" y="484943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92759542-DFBA-1D08-CECA-DF8EC9CCF991}"/>
                  </a:ext>
                </a:extLst>
              </p:cNvPr>
              <p:cNvSpPr/>
              <p:nvPr/>
            </p:nvSpPr>
            <p:spPr>
              <a:xfrm>
                <a:off x="9461912" y="448682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5A244B28-51C3-72DD-F1CB-1E471DFFA375}"/>
                  </a:ext>
                </a:extLst>
              </p:cNvPr>
              <p:cNvSpPr/>
              <p:nvPr/>
            </p:nvSpPr>
            <p:spPr>
              <a:xfrm>
                <a:off x="9461912" y="484797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27DF0695-DAF7-9732-7547-1A8BC22762DF}"/>
                  </a:ext>
                </a:extLst>
              </p:cNvPr>
              <p:cNvSpPr/>
              <p:nvPr/>
            </p:nvSpPr>
            <p:spPr>
              <a:xfrm>
                <a:off x="9823061" y="448511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9A76F26A-CC8A-3EB3-FE50-92748BC2525A}"/>
                  </a:ext>
                </a:extLst>
              </p:cNvPr>
              <p:cNvSpPr/>
              <p:nvPr/>
            </p:nvSpPr>
            <p:spPr>
              <a:xfrm>
                <a:off x="9823061" y="484626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C4C21CF7-C963-F6C2-B7E0-AFBDEC9DBB23}"/>
                  </a:ext>
                </a:extLst>
              </p:cNvPr>
              <p:cNvSpPr/>
              <p:nvPr/>
            </p:nvSpPr>
            <p:spPr>
              <a:xfrm>
                <a:off x="10181836" y="448365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0A46420C-5D86-685C-08A7-B0FA880BC786}"/>
                  </a:ext>
                </a:extLst>
              </p:cNvPr>
              <p:cNvSpPr/>
              <p:nvPr/>
            </p:nvSpPr>
            <p:spPr>
              <a:xfrm>
                <a:off x="10181836" y="484479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686C6E4C-01AA-6F88-EBD0-2BF8CDD3567F}"/>
                  </a:ext>
                </a:extLst>
              </p:cNvPr>
              <p:cNvSpPr/>
              <p:nvPr/>
            </p:nvSpPr>
            <p:spPr>
              <a:xfrm>
                <a:off x="1901523" y="523903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9E9547B5-70E0-9137-6207-12E79DA5180F}"/>
                  </a:ext>
                </a:extLst>
              </p:cNvPr>
              <p:cNvSpPr/>
              <p:nvPr/>
            </p:nvSpPr>
            <p:spPr>
              <a:xfrm>
                <a:off x="1901523" y="560018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8B216EC7-2008-CC12-9D7A-4941E1362FC8}"/>
                  </a:ext>
                </a:extLst>
              </p:cNvPr>
              <p:cNvSpPr/>
              <p:nvPr/>
            </p:nvSpPr>
            <p:spPr>
              <a:xfrm>
                <a:off x="2260298" y="523757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74CDC137-9A71-F2A0-5192-090F75F51D4D}"/>
                  </a:ext>
                </a:extLst>
              </p:cNvPr>
              <p:cNvSpPr/>
              <p:nvPr/>
            </p:nvSpPr>
            <p:spPr>
              <a:xfrm>
                <a:off x="2260298" y="559872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0CDBAD0E-B508-004A-52DE-F6BE28022FF3}"/>
                  </a:ext>
                </a:extLst>
              </p:cNvPr>
              <p:cNvSpPr/>
              <p:nvPr/>
            </p:nvSpPr>
            <p:spPr>
              <a:xfrm>
                <a:off x="2621447" y="523585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A699A27D-8411-F515-3F75-8822850EBED8}"/>
                  </a:ext>
                </a:extLst>
              </p:cNvPr>
              <p:cNvSpPr/>
              <p:nvPr/>
            </p:nvSpPr>
            <p:spPr>
              <a:xfrm>
                <a:off x="2621447" y="559700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919BE38F-BA58-5821-2DD8-993EE25B29DB}"/>
                  </a:ext>
                </a:extLst>
              </p:cNvPr>
              <p:cNvSpPr/>
              <p:nvPr/>
            </p:nvSpPr>
            <p:spPr>
              <a:xfrm>
                <a:off x="2980222" y="523439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648D7F0E-5406-123D-7645-04E27FB58A85}"/>
                  </a:ext>
                </a:extLst>
              </p:cNvPr>
              <p:cNvSpPr/>
              <p:nvPr/>
            </p:nvSpPr>
            <p:spPr>
              <a:xfrm>
                <a:off x="2980222" y="559554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A39978A3-850F-5E32-CD80-DB818330F5F8}"/>
                  </a:ext>
                </a:extLst>
              </p:cNvPr>
              <p:cNvSpPr/>
              <p:nvPr/>
            </p:nvSpPr>
            <p:spPr>
              <a:xfrm>
                <a:off x="459301" y="524220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C7738485-0518-2AC5-EEB3-6734A56A49C2}"/>
                  </a:ext>
                </a:extLst>
              </p:cNvPr>
              <p:cNvSpPr/>
              <p:nvPr/>
            </p:nvSpPr>
            <p:spPr>
              <a:xfrm>
                <a:off x="459301" y="560335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3641238-E79D-60C0-48A1-F6EB3B447E49}"/>
                  </a:ext>
                </a:extLst>
              </p:cNvPr>
              <p:cNvSpPr/>
              <p:nvPr/>
            </p:nvSpPr>
            <p:spPr>
              <a:xfrm>
                <a:off x="818076" y="524074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DD867B0F-412E-78B6-6DD1-621A425F52A4}"/>
                  </a:ext>
                </a:extLst>
              </p:cNvPr>
              <p:cNvSpPr/>
              <p:nvPr/>
            </p:nvSpPr>
            <p:spPr>
              <a:xfrm>
                <a:off x="818076" y="560189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07A88151-B77B-BB1D-649D-BE0FB46B6EA5}"/>
                  </a:ext>
                </a:extLst>
              </p:cNvPr>
              <p:cNvSpPr/>
              <p:nvPr/>
            </p:nvSpPr>
            <p:spPr>
              <a:xfrm>
                <a:off x="1179225" y="523903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16929E77-8109-3F2F-10B8-5B0DBE98E1BA}"/>
                  </a:ext>
                </a:extLst>
              </p:cNvPr>
              <p:cNvSpPr/>
              <p:nvPr/>
            </p:nvSpPr>
            <p:spPr>
              <a:xfrm>
                <a:off x="1179225" y="560018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CD1CD679-3D6A-9D09-9669-EA2316D3F423}"/>
                  </a:ext>
                </a:extLst>
              </p:cNvPr>
              <p:cNvSpPr/>
              <p:nvPr/>
            </p:nvSpPr>
            <p:spPr>
              <a:xfrm>
                <a:off x="1538000" y="523757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66556049-4C57-71D0-D6D2-F081243EE916}"/>
                  </a:ext>
                </a:extLst>
              </p:cNvPr>
              <p:cNvSpPr/>
              <p:nvPr/>
            </p:nvSpPr>
            <p:spPr>
              <a:xfrm>
                <a:off x="1538000" y="559872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7F633469-3A68-2B31-3823-1DD75F9413B6}"/>
                  </a:ext>
                </a:extLst>
              </p:cNvPr>
              <p:cNvSpPr/>
              <p:nvPr/>
            </p:nvSpPr>
            <p:spPr>
              <a:xfrm>
                <a:off x="4781219" y="523022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8EBB3A9A-838B-19BB-0AEA-9E5D0CC7037F}"/>
                  </a:ext>
                </a:extLst>
              </p:cNvPr>
              <p:cNvSpPr/>
              <p:nvPr/>
            </p:nvSpPr>
            <p:spPr>
              <a:xfrm>
                <a:off x="4781219" y="559137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341C9EFE-7E11-4194-8AC2-4FA6B26062DB}"/>
                  </a:ext>
                </a:extLst>
              </p:cNvPr>
              <p:cNvSpPr/>
              <p:nvPr/>
            </p:nvSpPr>
            <p:spPr>
              <a:xfrm>
                <a:off x="5139994" y="522876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3361E818-371A-99B1-A81C-3C6EE03B924B}"/>
                  </a:ext>
                </a:extLst>
              </p:cNvPr>
              <p:cNvSpPr/>
              <p:nvPr/>
            </p:nvSpPr>
            <p:spPr>
              <a:xfrm>
                <a:off x="5139994" y="558991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87A76AFB-2453-59B8-907E-B56139F7D647}"/>
                  </a:ext>
                </a:extLst>
              </p:cNvPr>
              <p:cNvSpPr/>
              <p:nvPr/>
            </p:nvSpPr>
            <p:spPr>
              <a:xfrm>
                <a:off x="5501143" y="522705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60424808-D144-EA1E-DC1A-0C139BFC09E9}"/>
                  </a:ext>
                </a:extLst>
              </p:cNvPr>
              <p:cNvSpPr/>
              <p:nvPr/>
            </p:nvSpPr>
            <p:spPr>
              <a:xfrm>
                <a:off x="5501143" y="558820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B41897FD-68C3-BB08-0C34-6C0FE483C154}"/>
                  </a:ext>
                </a:extLst>
              </p:cNvPr>
              <p:cNvSpPr/>
              <p:nvPr/>
            </p:nvSpPr>
            <p:spPr>
              <a:xfrm>
                <a:off x="5859918" y="522559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EBD32BFD-80EB-6CE1-F159-628B98C5EF9E}"/>
                  </a:ext>
                </a:extLst>
              </p:cNvPr>
              <p:cNvSpPr/>
              <p:nvPr/>
            </p:nvSpPr>
            <p:spPr>
              <a:xfrm>
                <a:off x="5859918" y="558674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0F93302C-8B65-D3E1-03CA-7B29A4A16B9B}"/>
                  </a:ext>
                </a:extLst>
              </p:cNvPr>
              <p:cNvSpPr/>
              <p:nvPr/>
            </p:nvSpPr>
            <p:spPr>
              <a:xfrm>
                <a:off x="3338997" y="523340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F96FD7D4-5CAE-FF47-5D34-8E9835531025}"/>
                  </a:ext>
                </a:extLst>
              </p:cNvPr>
              <p:cNvSpPr/>
              <p:nvPr/>
            </p:nvSpPr>
            <p:spPr>
              <a:xfrm>
                <a:off x="3338997" y="559455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B8CB75F5-DA53-CDF6-10A3-BBFAEA96F8F6}"/>
                  </a:ext>
                </a:extLst>
              </p:cNvPr>
              <p:cNvSpPr/>
              <p:nvPr/>
            </p:nvSpPr>
            <p:spPr>
              <a:xfrm>
                <a:off x="3697772" y="523194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8D0F483E-1544-6387-8D69-5F65734CAE5B}"/>
                  </a:ext>
                </a:extLst>
              </p:cNvPr>
              <p:cNvSpPr/>
              <p:nvPr/>
            </p:nvSpPr>
            <p:spPr>
              <a:xfrm>
                <a:off x="3697772" y="559309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C2E997D4-A5EC-A0ED-870C-F73642FF2222}"/>
                  </a:ext>
                </a:extLst>
              </p:cNvPr>
              <p:cNvSpPr/>
              <p:nvPr/>
            </p:nvSpPr>
            <p:spPr>
              <a:xfrm>
                <a:off x="4058921" y="523022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947F2DBB-9BA3-E341-204A-1D1647246280}"/>
                  </a:ext>
                </a:extLst>
              </p:cNvPr>
              <p:cNvSpPr/>
              <p:nvPr/>
            </p:nvSpPr>
            <p:spPr>
              <a:xfrm>
                <a:off x="4058921" y="559137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FD3A91D1-ECF6-4A31-42E3-8397B85024AD}"/>
                  </a:ext>
                </a:extLst>
              </p:cNvPr>
              <p:cNvSpPr/>
              <p:nvPr/>
            </p:nvSpPr>
            <p:spPr>
              <a:xfrm>
                <a:off x="4417696" y="522876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81829361-8A3B-CCC2-FBC9-5C1A631BC494}"/>
                  </a:ext>
                </a:extLst>
              </p:cNvPr>
              <p:cNvSpPr/>
              <p:nvPr/>
            </p:nvSpPr>
            <p:spPr>
              <a:xfrm>
                <a:off x="4417696" y="558991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BDCC9A1D-4B5B-73F6-6AC4-3283F04B9BEE}"/>
                  </a:ext>
                </a:extLst>
              </p:cNvPr>
              <p:cNvSpPr/>
              <p:nvPr/>
            </p:nvSpPr>
            <p:spPr>
              <a:xfrm>
                <a:off x="7663289" y="522241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0942D565-40DC-26FC-2273-7D25CC657577}"/>
                  </a:ext>
                </a:extLst>
              </p:cNvPr>
              <p:cNvSpPr/>
              <p:nvPr/>
            </p:nvSpPr>
            <p:spPr>
              <a:xfrm>
                <a:off x="7663289" y="558356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3B58F540-7F3E-4D9C-9E54-6461D6E78CAF}"/>
                  </a:ext>
                </a:extLst>
              </p:cNvPr>
              <p:cNvSpPr/>
              <p:nvPr/>
            </p:nvSpPr>
            <p:spPr>
              <a:xfrm>
                <a:off x="8022064" y="522095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66A42C0F-88CE-DAE5-D9C2-CDDBE89781CD}"/>
                  </a:ext>
                </a:extLst>
              </p:cNvPr>
              <p:cNvSpPr/>
              <p:nvPr/>
            </p:nvSpPr>
            <p:spPr>
              <a:xfrm>
                <a:off x="8022064" y="558210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C8C5D753-1F0D-EA46-7A06-4686A2B08469}"/>
                  </a:ext>
                </a:extLst>
              </p:cNvPr>
              <p:cNvSpPr/>
              <p:nvPr/>
            </p:nvSpPr>
            <p:spPr>
              <a:xfrm>
                <a:off x="8383213" y="521924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18D7E89B-7B43-B18A-1D9F-DEF4A702FA10}"/>
                  </a:ext>
                </a:extLst>
              </p:cNvPr>
              <p:cNvSpPr/>
              <p:nvPr/>
            </p:nvSpPr>
            <p:spPr>
              <a:xfrm>
                <a:off x="8383213" y="558039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3D410A25-D69F-18B7-86A4-B38E88CD4121}"/>
                  </a:ext>
                </a:extLst>
              </p:cNvPr>
              <p:cNvSpPr/>
              <p:nvPr/>
            </p:nvSpPr>
            <p:spPr>
              <a:xfrm>
                <a:off x="8741988" y="521778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6B67C3CA-11E5-60E1-5CDE-5CA91E261AF0}"/>
                  </a:ext>
                </a:extLst>
              </p:cNvPr>
              <p:cNvSpPr/>
              <p:nvPr/>
            </p:nvSpPr>
            <p:spPr>
              <a:xfrm>
                <a:off x="8741988" y="557893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D01689AC-E31A-4DEE-4156-FE1908511FFF}"/>
                  </a:ext>
                </a:extLst>
              </p:cNvPr>
              <p:cNvSpPr/>
              <p:nvPr/>
            </p:nvSpPr>
            <p:spPr>
              <a:xfrm>
                <a:off x="6221067" y="522559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FDFFA12A-64C7-8638-2984-1EDD73917451}"/>
                  </a:ext>
                </a:extLst>
              </p:cNvPr>
              <p:cNvSpPr/>
              <p:nvPr/>
            </p:nvSpPr>
            <p:spPr>
              <a:xfrm>
                <a:off x="6221067" y="558674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09BF8DCB-4F5F-2826-C577-CCA94008D1AE}"/>
                  </a:ext>
                </a:extLst>
              </p:cNvPr>
              <p:cNvSpPr/>
              <p:nvPr/>
            </p:nvSpPr>
            <p:spPr>
              <a:xfrm>
                <a:off x="6579842" y="522413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6532CD37-9927-9FE7-3467-DA5C358E531A}"/>
                  </a:ext>
                </a:extLst>
              </p:cNvPr>
              <p:cNvSpPr/>
              <p:nvPr/>
            </p:nvSpPr>
            <p:spPr>
              <a:xfrm>
                <a:off x="6579842" y="558528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DDB9C173-EF51-D5E5-FC8A-C0C0E71E5BCA}"/>
                  </a:ext>
                </a:extLst>
              </p:cNvPr>
              <p:cNvSpPr/>
              <p:nvPr/>
            </p:nvSpPr>
            <p:spPr>
              <a:xfrm>
                <a:off x="6940991" y="522241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3B224612-71CB-0644-2E13-E897B4C88A14}"/>
                  </a:ext>
                </a:extLst>
              </p:cNvPr>
              <p:cNvSpPr/>
              <p:nvPr/>
            </p:nvSpPr>
            <p:spPr>
              <a:xfrm>
                <a:off x="6940991" y="558356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B2357CC5-7EEE-4697-9768-B1FFA18487E4}"/>
                  </a:ext>
                </a:extLst>
              </p:cNvPr>
              <p:cNvSpPr/>
              <p:nvPr/>
            </p:nvSpPr>
            <p:spPr>
              <a:xfrm>
                <a:off x="7299766" y="522095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88D68C4D-1871-95EB-1560-87BF0161CEF8}"/>
                  </a:ext>
                </a:extLst>
              </p:cNvPr>
              <p:cNvSpPr/>
              <p:nvPr/>
            </p:nvSpPr>
            <p:spPr>
              <a:xfrm>
                <a:off x="7299766" y="558210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9919B12C-EA6C-E8BE-D36E-D3E32C7057AF}"/>
                  </a:ext>
                </a:extLst>
              </p:cNvPr>
              <p:cNvSpPr/>
              <p:nvPr/>
            </p:nvSpPr>
            <p:spPr>
              <a:xfrm>
                <a:off x="10542985" y="521361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05DCA6B5-6B87-C6DB-5FFF-A2DE50AF7B57}"/>
                  </a:ext>
                </a:extLst>
              </p:cNvPr>
              <p:cNvSpPr/>
              <p:nvPr/>
            </p:nvSpPr>
            <p:spPr>
              <a:xfrm>
                <a:off x="10542985" y="557476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94BFD3C5-A104-0F43-0EF7-BD59B1A6F8AB}"/>
                  </a:ext>
                </a:extLst>
              </p:cNvPr>
              <p:cNvSpPr/>
              <p:nvPr/>
            </p:nvSpPr>
            <p:spPr>
              <a:xfrm>
                <a:off x="10901760" y="521215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F873CCC7-1202-3258-D0B3-42DE1F585E62}"/>
                  </a:ext>
                </a:extLst>
              </p:cNvPr>
              <p:cNvSpPr/>
              <p:nvPr/>
            </p:nvSpPr>
            <p:spPr>
              <a:xfrm>
                <a:off x="10901760" y="557330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578027A1-9B3B-E839-697F-5490446969EC}"/>
                  </a:ext>
                </a:extLst>
              </p:cNvPr>
              <p:cNvSpPr/>
              <p:nvPr/>
            </p:nvSpPr>
            <p:spPr>
              <a:xfrm>
                <a:off x="11262909" y="521043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53B288FB-813F-EF9F-EA40-A0388B8ED106}"/>
                  </a:ext>
                </a:extLst>
              </p:cNvPr>
              <p:cNvSpPr/>
              <p:nvPr/>
            </p:nvSpPr>
            <p:spPr>
              <a:xfrm>
                <a:off x="11262909" y="557158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509D7122-5EFF-17A7-01DE-47E97B7E11D1}"/>
                  </a:ext>
                </a:extLst>
              </p:cNvPr>
              <p:cNvSpPr/>
              <p:nvPr/>
            </p:nvSpPr>
            <p:spPr>
              <a:xfrm>
                <a:off x="11621684" y="520897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6C85BC86-7A7C-9AE1-323E-1735BFFF822D}"/>
                  </a:ext>
                </a:extLst>
              </p:cNvPr>
              <p:cNvSpPr/>
              <p:nvPr/>
            </p:nvSpPr>
            <p:spPr>
              <a:xfrm>
                <a:off x="11621684" y="557012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030CC95D-D742-8794-B7D5-AA9D6B714280}"/>
                  </a:ext>
                </a:extLst>
              </p:cNvPr>
              <p:cNvSpPr/>
              <p:nvPr/>
            </p:nvSpPr>
            <p:spPr>
              <a:xfrm>
                <a:off x="9100763" y="521678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329E0B80-03A0-8E6E-5691-4CB970B6CCE4}"/>
                  </a:ext>
                </a:extLst>
              </p:cNvPr>
              <p:cNvSpPr/>
              <p:nvPr/>
            </p:nvSpPr>
            <p:spPr>
              <a:xfrm>
                <a:off x="9100763" y="557793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4CA576EE-CAB1-3DEF-F6AB-5FFD9A133512}"/>
                  </a:ext>
                </a:extLst>
              </p:cNvPr>
              <p:cNvSpPr/>
              <p:nvPr/>
            </p:nvSpPr>
            <p:spPr>
              <a:xfrm>
                <a:off x="9459538" y="521532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1548FBCA-B85F-FFDE-0CB2-3B49986F40E9}"/>
                  </a:ext>
                </a:extLst>
              </p:cNvPr>
              <p:cNvSpPr/>
              <p:nvPr/>
            </p:nvSpPr>
            <p:spPr>
              <a:xfrm>
                <a:off x="9459538" y="557647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B68B5326-2AF8-7A5E-3C50-C7F66BA14996}"/>
                  </a:ext>
                </a:extLst>
              </p:cNvPr>
              <p:cNvSpPr/>
              <p:nvPr/>
            </p:nvSpPr>
            <p:spPr>
              <a:xfrm>
                <a:off x="9820687" y="521361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15B57AA3-D45D-5F41-7723-5624A11D04C2}"/>
                  </a:ext>
                </a:extLst>
              </p:cNvPr>
              <p:cNvSpPr/>
              <p:nvPr/>
            </p:nvSpPr>
            <p:spPr>
              <a:xfrm>
                <a:off x="9820687" y="557476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F0F5EEAA-AC5E-B9A5-5F7D-68ECEC177FE0}"/>
                  </a:ext>
                </a:extLst>
              </p:cNvPr>
              <p:cNvSpPr/>
              <p:nvPr/>
            </p:nvSpPr>
            <p:spPr>
              <a:xfrm>
                <a:off x="10179462" y="521215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1E6AEC26-8346-0322-1A70-22EC7B3AD341}"/>
                  </a:ext>
                </a:extLst>
              </p:cNvPr>
              <p:cNvSpPr/>
              <p:nvPr/>
            </p:nvSpPr>
            <p:spPr>
              <a:xfrm>
                <a:off x="10179462" y="557330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4DB61F09-BD5A-BC7B-AFDA-2DB7F57AE674}"/>
                </a:ext>
              </a:extLst>
            </p:cNvPr>
            <p:cNvGrpSpPr/>
            <p:nvPr/>
          </p:nvGrpSpPr>
          <p:grpSpPr>
            <a:xfrm>
              <a:off x="456927" y="5928386"/>
              <a:ext cx="11525906" cy="1484031"/>
              <a:chOff x="456927" y="5928386"/>
              <a:chExt cx="11525906" cy="1484031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E5E69C3C-7C27-EB8A-9665-2D008B6E872D}"/>
                  </a:ext>
                </a:extLst>
              </p:cNvPr>
              <p:cNvSpPr/>
              <p:nvPr/>
            </p:nvSpPr>
            <p:spPr>
              <a:xfrm>
                <a:off x="1901523" y="595844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DE8D1CBE-3838-5AED-CD3F-9777EA70AC5B}"/>
                  </a:ext>
                </a:extLst>
              </p:cNvPr>
              <p:cNvSpPr/>
              <p:nvPr/>
            </p:nvSpPr>
            <p:spPr>
              <a:xfrm>
                <a:off x="1901523" y="631959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ABF2D873-DDC3-0984-3423-7EE90E5277E3}"/>
                  </a:ext>
                </a:extLst>
              </p:cNvPr>
              <p:cNvSpPr/>
              <p:nvPr/>
            </p:nvSpPr>
            <p:spPr>
              <a:xfrm>
                <a:off x="2260298" y="595698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D3225C84-CD25-BC82-A451-858D14EB9786}"/>
                  </a:ext>
                </a:extLst>
              </p:cNvPr>
              <p:cNvSpPr/>
              <p:nvPr/>
            </p:nvSpPr>
            <p:spPr>
              <a:xfrm>
                <a:off x="2260298" y="631813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8F03064-B08E-AE32-0CA3-1B38310D2EB3}"/>
                  </a:ext>
                </a:extLst>
              </p:cNvPr>
              <p:cNvSpPr/>
              <p:nvPr/>
            </p:nvSpPr>
            <p:spPr>
              <a:xfrm>
                <a:off x="2621447" y="595526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FD035060-BCBC-8BE9-8360-BF8801B631D2}"/>
                  </a:ext>
                </a:extLst>
              </p:cNvPr>
              <p:cNvSpPr/>
              <p:nvPr/>
            </p:nvSpPr>
            <p:spPr>
              <a:xfrm>
                <a:off x="2621447" y="631641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2C4E8521-D02E-7D63-C63F-4559763ABC45}"/>
                  </a:ext>
                </a:extLst>
              </p:cNvPr>
              <p:cNvSpPr/>
              <p:nvPr/>
            </p:nvSpPr>
            <p:spPr>
              <a:xfrm>
                <a:off x="2980222" y="595380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06B44473-2582-4D69-45AE-98A4B7F4A8FC}"/>
                  </a:ext>
                </a:extLst>
              </p:cNvPr>
              <p:cNvSpPr/>
              <p:nvPr/>
            </p:nvSpPr>
            <p:spPr>
              <a:xfrm>
                <a:off x="2980222" y="631495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71D16CFD-B765-B24B-F40A-CF2FD5575817}"/>
                  </a:ext>
                </a:extLst>
              </p:cNvPr>
              <p:cNvSpPr/>
              <p:nvPr/>
            </p:nvSpPr>
            <p:spPr>
              <a:xfrm>
                <a:off x="459301" y="596161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1D67CBBA-3E02-5F9A-51A3-B1ED0272032D}"/>
                  </a:ext>
                </a:extLst>
              </p:cNvPr>
              <p:cNvSpPr/>
              <p:nvPr/>
            </p:nvSpPr>
            <p:spPr>
              <a:xfrm>
                <a:off x="459301" y="632276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B5F90691-40C7-B9F0-0B11-6C33EE12DDE3}"/>
                  </a:ext>
                </a:extLst>
              </p:cNvPr>
              <p:cNvSpPr/>
              <p:nvPr/>
            </p:nvSpPr>
            <p:spPr>
              <a:xfrm>
                <a:off x="818076" y="596015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B27E835B-689A-0A67-98BF-5CD113D68129}"/>
                  </a:ext>
                </a:extLst>
              </p:cNvPr>
              <p:cNvSpPr/>
              <p:nvPr/>
            </p:nvSpPr>
            <p:spPr>
              <a:xfrm>
                <a:off x="818076" y="632130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825329AD-5544-13FA-5447-C45639ECB96D}"/>
                  </a:ext>
                </a:extLst>
              </p:cNvPr>
              <p:cNvSpPr/>
              <p:nvPr/>
            </p:nvSpPr>
            <p:spPr>
              <a:xfrm>
                <a:off x="1179225" y="595844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B9E1F54F-2C4A-3F2B-7A6E-81468119A786}"/>
                  </a:ext>
                </a:extLst>
              </p:cNvPr>
              <p:cNvSpPr/>
              <p:nvPr/>
            </p:nvSpPr>
            <p:spPr>
              <a:xfrm>
                <a:off x="1179225" y="631959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F10B5867-3B17-F24A-C509-D8D6C40D15CF}"/>
                  </a:ext>
                </a:extLst>
              </p:cNvPr>
              <p:cNvSpPr/>
              <p:nvPr/>
            </p:nvSpPr>
            <p:spPr>
              <a:xfrm>
                <a:off x="1538000" y="595698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2A8D48C6-C167-3343-81F6-FF439C1C345D}"/>
                  </a:ext>
                </a:extLst>
              </p:cNvPr>
              <p:cNvSpPr/>
              <p:nvPr/>
            </p:nvSpPr>
            <p:spPr>
              <a:xfrm>
                <a:off x="1538000" y="631813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23361C3D-8EE7-4DF5-4DD6-FEFED3889300}"/>
                  </a:ext>
                </a:extLst>
              </p:cNvPr>
              <p:cNvSpPr/>
              <p:nvPr/>
            </p:nvSpPr>
            <p:spPr>
              <a:xfrm>
                <a:off x="4781219" y="594963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E598496E-8817-118A-C741-2E2C1574B1B4}"/>
                  </a:ext>
                </a:extLst>
              </p:cNvPr>
              <p:cNvSpPr/>
              <p:nvPr/>
            </p:nvSpPr>
            <p:spPr>
              <a:xfrm>
                <a:off x="4781219" y="631078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AEC04AA2-DBC7-1490-41DE-6D70C4682820}"/>
                  </a:ext>
                </a:extLst>
              </p:cNvPr>
              <p:cNvSpPr/>
              <p:nvPr/>
            </p:nvSpPr>
            <p:spPr>
              <a:xfrm>
                <a:off x="5139994" y="594817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BB48D42C-4E6D-6C50-DB46-BFA2CB0C90DA}"/>
                  </a:ext>
                </a:extLst>
              </p:cNvPr>
              <p:cNvSpPr/>
              <p:nvPr/>
            </p:nvSpPr>
            <p:spPr>
              <a:xfrm>
                <a:off x="5139994" y="630932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767D8457-EC20-9646-BDCB-3648E40C2A56}"/>
                  </a:ext>
                </a:extLst>
              </p:cNvPr>
              <p:cNvSpPr/>
              <p:nvPr/>
            </p:nvSpPr>
            <p:spPr>
              <a:xfrm>
                <a:off x="5501143" y="594646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27D05088-921A-8A30-1DBC-05514398B465}"/>
                  </a:ext>
                </a:extLst>
              </p:cNvPr>
              <p:cNvSpPr/>
              <p:nvPr/>
            </p:nvSpPr>
            <p:spPr>
              <a:xfrm>
                <a:off x="5501143" y="630761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4C2F98E7-5340-D367-2121-2E0E4C132A89}"/>
                  </a:ext>
                </a:extLst>
              </p:cNvPr>
              <p:cNvSpPr/>
              <p:nvPr/>
            </p:nvSpPr>
            <p:spPr>
              <a:xfrm>
                <a:off x="5859918" y="594500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3050A66C-1A44-A94E-FCE1-AA7A0A7B70A7}"/>
                  </a:ext>
                </a:extLst>
              </p:cNvPr>
              <p:cNvSpPr/>
              <p:nvPr/>
            </p:nvSpPr>
            <p:spPr>
              <a:xfrm>
                <a:off x="5859918" y="630615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BD92EA60-4B8D-6A84-3D2B-585EF4842FEF}"/>
                  </a:ext>
                </a:extLst>
              </p:cNvPr>
              <p:cNvSpPr/>
              <p:nvPr/>
            </p:nvSpPr>
            <p:spPr>
              <a:xfrm>
                <a:off x="3338997" y="595281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0E5A5890-5A84-9B1C-21FB-298257DB181D}"/>
                  </a:ext>
                </a:extLst>
              </p:cNvPr>
              <p:cNvSpPr/>
              <p:nvPr/>
            </p:nvSpPr>
            <p:spPr>
              <a:xfrm>
                <a:off x="3338997" y="631396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9D126CC-CD04-73F0-FEEA-C24CFADD3194}"/>
                  </a:ext>
                </a:extLst>
              </p:cNvPr>
              <p:cNvSpPr/>
              <p:nvPr/>
            </p:nvSpPr>
            <p:spPr>
              <a:xfrm>
                <a:off x="3697772" y="595135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7375E5B3-76D2-25C3-055F-611BE4D0854C}"/>
                  </a:ext>
                </a:extLst>
              </p:cNvPr>
              <p:cNvSpPr/>
              <p:nvPr/>
            </p:nvSpPr>
            <p:spPr>
              <a:xfrm>
                <a:off x="3697772" y="631250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F3AEE2D9-AB5D-0653-1A12-D594F7DEE002}"/>
                  </a:ext>
                </a:extLst>
              </p:cNvPr>
              <p:cNvSpPr/>
              <p:nvPr/>
            </p:nvSpPr>
            <p:spPr>
              <a:xfrm>
                <a:off x="4058921" y="594963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30E275F6-FC1A-30FA-484B-186CB0A8F0F8}"/>
                  </a:ext>
                </a:extLst>
              </p:cNvPr>
              <p:cNvSpPr/>
              <p:nvPr/>
            </p:nvSpPr>
            <p:spPr>
              <a:xfrm>
                <a:off x="4058921" y="631078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C99FC555-E381-5599-DA3F-06EF5D9CD16C}"/>
                  </a:ext>
                </a:extLst>
              </p:cNvPr>
              <p:cNvSpPr/>
              <p:nvPr/>
            </p:nvSpPr>
            <p:spPr>
              <a:xfrm>
                <a:off x="4417696" y="594817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4801C91E-D359-BF99-7276-D359A1493967}"/>
                  </a:ext>
                </a:extLst>
              </p:cNvPr>
              <p:cNvSpPr/>
              <p:nvPr/>
            </p:nvSpPr>
            <p:spPr>
              <a:xfrm>
                <a:off x="4417696" y="630932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17D98159-92ED-958B-E191-E6BEAC86CC71}"/>
                  </a:ext>
                </a:extLst>
              </p:cNvPr>
              <p:cNvSpPr/>
              <p:nvPr/>
            </p:nvSpPr>
            <p:spPr>
              <a:xfrm>
                <a:off x="7663289" y="594182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1105F61E-3625-2A3F-DC62-178F76E940AE}"/>
                  </a:ext>
                </a:extLst>
              </p:cNvPr>
              <p:cNvSpPr/>
              <p:nvPr/>
            </p:nvSpPr>
            <p:spPr>
              <a:xfrm>
                <a:off x="7663289" y="630297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4535EAE7-F4B7-32D6-18CE-E3F5CE237D29}"/>
                  </a:ext>
                </a:extLst>
              </p:cNvPr>
              <p:cNvSpPr/>
              <p:nvPr/>
            </p:nvSpPr>
            <p:spPr>
              <a:xfrm>
                <a:off x="8022064" y="594036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7B397393-D65C-B5DF-7786-D8A4423099C4}"/>
                  </a:ext>
                </a:extLst>
              </p:cNvPr>
              <p:cNvSpPr/>
              <p:nvPr/>
            </p:nvSpPr>
            <p:spPr>
              <a:xfrm>
                <a:off x="8022064" y="630151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537168F2-D90F-C34C-17BE-7FAFCF9EB7E3}"/>
                  </a:ext>
                </a:extLst>
              </p:cNvPr>
              <p:cNvSpPr/>
              <p:nvPr/>
            </p:nvSpPr>
            <p:spPr>
              <a:xfrm>
                <a:off x="8383213" y="593865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0CE41D55-9C1C-4C7C-0886-6D65425AB7DB}"/>
                  </a:ext>
                </a:extLst>
              </p:cNvPr>
              <p:cNvSpPr/>
              <p:nvPr/>
            </p:nvSpPr>
            <p:spPr>
              <a:xfrm>
                <a:off x="8383213" y="629980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2EAF178D-CF15-8CC6-8F97-F2242D3FF3A1}"/>
                  </a:ext>
                </a:extLst>
              </p:cNvPr>
              <p:cNvSpPr/>
              <p:nvPr/>
            </p:nvSpPr>
            <p:spPr>
              <a:xfrm>
                <a:off x="8741988" y="593719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B87A048A-9AEE-DDD6-3AFA-910E19747EE7}"/>
                  </a:ext>
                </a:extLst>
              </p:cNvPr>
              <p:cNvSpPr/>
              <p:nvPr/>
            </p:nvSpPr>
            <p:spPr>
              <a:xfrm>
                <a:off x="8741988" y="629834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C321A7A3-D90F-6032-766B-4E1D103DF0F1}"/>
                  </a:ext>
                </a:extLst>
              </p:cNvPr>
              <p:cNvSpPr/>
              <p:nvPr/>
            </p:nvSpPr>
            <p:spPr>
              <a:xfrm>
                <a:off x="6221067" y="594500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87A9916C-9037-E459-36A5-F0700BC60504}"/>
                  </a:ext>
                </a:extLst>
              </p:cNvPr>
              <p:cNvSpPr/>
              <p:nvPr/>
            </p:nvSpPr>
            <p:spPr>
              <a:xfrm>
                <a:off x="6221067" y="630615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B908F7FF-A231-05B7-485F-9EAFF83F79CC}"/>
                  </a:ext>
                </a:extLst>
              </p:cNvPr>
              <p:cNvSpPr/>
              <p:nvPr/>
            </p:nvSpPr>
            <p:spPr>
              <a:xfrm>
                <a:off x="6579842" y="594354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59A45775-F330-4AD1-144E-A5B8D7AB6AB3}"/>
                  </a:ext>
                </a:extLst>
              </p:cNvPr>
              <p:cNvSpPr/>
              <p:nvPr/>
            </p:nvSpPr>
            <p:spPr>
              <a:xfrm>
                <a:off x="6579842" y="630469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331EB590-2FE8-3375-F283-CA7BF5353927}"/>
                  </a:ext>
                </a:extLst>
              </p:cNvPr>
              <p:cNvSpPr/>
              <p:nvPr/>
            </p:nvSpPr>
            <p:spPr>
              <a:xfrm>
                <a:off x="6940991" y="594182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E20DD6C7-9AF4-8779-B9E9-42F680C8BC1C}"/>
                  </a:ext>
                </a:extLst>
              </p:cNvPr>
              <p:cNvSpPr/>
              <p:nvPr/>
            </p:nvSpPr>
            <p:spPr>
              <a:xfrm>
                <a:off x="6940991" y="630297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CA0572C2-13B5-1AD0-E8AB-B71568F3C24D}"/>
                  </a:ext>
                </a:extLst>
              </p:cNvPr>
              <p:cNvSpPr/>
              <p:nvPr/>
            </p:nvSpPr>
            <p:spPr>
              <a:xfrm>
                <a:off x="7299766" y="594036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B9B5CEF4-F797-AAA1-6914-982285383040}"/>
                  </a:ext>
                </a:extLst>
              </p:cNvPr>
              <p:cNvSpPr/>
              <p:nvPr/>
            </p:nvSpPr>
            <p:spPr>
              <a:xfrm>
                <a:off x="7299766" y="630151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05A45BED-B958-11FE-5488-97DC6F56DD46}"/>
                  </a:ext>
                </a:extLst>
              </p:cNvPr>
              <p:cNvSpPr/>
              <p:nvPr/>
            </p:nvSpPr>
            <p:spPr>
              <a:xfrm>
                <a:off x="10542985" y="593302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979E4725-B0E7-4F2B-9C79-CBCC79C655B8}"/>
                  </a:ext>
                </a:extLst>
              </p:cNvPr>
              <p:cNvSpPr/>
              <p:nvPr/>
            </p:nvSpPr>
            <p:spPr>
              <a:xfrm>
                <a:off x="10542985" y="629417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A771763B-EFDA-47D9-5106-29EFEB106A98}"/>
                  </a:ext>
                </a:extLst>
              </p:cNvPr>
              <p:cNvSpPr/>
              <p:nvPr/>
            </p:nvSpPr>
            <p:spPr>
              <a:xfrm>
                <a:off x="10901760" y="593156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B7A22CD6-9978-B3C2-8DB7-CD954396D55A}"/>
                  </a:ext>
                </a:extLst>
              </p:cNvPr>
              <p:cNvSpPr/>
              <p:nvPr/>
            </p:nvSpPr>
            <p:spPr>
              <a:xfrm>
                <a:off x="10901760" y="629271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6185D742-2FA6-A9FB-6316-79A30C197009}"/>
                  </a:ext>
                </a:extLst>
              </p:cNvPr>
              <p:cNvSpPr/>
              <p:nvPr/>
            </p:nvSpPr>
            <p:spPr>
              <a:xfrm>
                <a:off x="11262909" y="592984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72128D74-ADC6-7C03-55B2-01DE153722B5}"/>
                  </a:ext>
                </a:extLst>
              </p:cNvPr>
              <p:cNvSpPr/>
              <p:nvPr/>
            </p:nvSpPr>
            <p:spPr>
              <a:xfrm>
                <a:off x="11262909" y="629099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67D7B138-040A-514A-3367-5F9EE738693C}"/>
                  </a:ext>
                </a:extLst>
              </p:cNvPr>
              <p:cNvSpPr/>
              <p:nvPr/>
            </p:nvSpPr>
            <p:spPr>
              <a:xfrm>
                <a:off x="11621684" y="592838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5FB6CD49-2B20-C5DF-3B6A-F9BECE5D4504}"/>
                  </a:ext>
                </a:extLst>
              </p:cNvPr>
              <p:cNvSpPr/>
              <p:nvPr/>
            </p:nvSpPr>
            <p:spPr>
              <a:xfrm>
                <a:off x="11621684" y="628953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04260541-E986-A3A9-0AB3-62ED15A71349}"/>
                  </a:ext>
                </a:extLst>
              </p:cNvPr>
              <p:cNvSpPr/>
              <p:nvPr/>
            </p:nvSpPr>
            <p:spPr>
              <a:xfrm>
                <a:off x="9100763" y="593619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4B314484-92C5-E17B-AADA-17F4017CE5C6}"/>
                  </a:ext>
                </a:extLst>
              </p:cNvPr>
              <p:cNvSpPr/>
              <p:nvPr/>
            </p:nvSpPr>
            <p:spPr>
              <a:xfrm>
                <a:off x="9100763" y="629734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61828A1B-CCD2-3260-06C0-BD3B5899BBFB}"/>
                  </a:ext>
                </a:extLst>
              </p:cNvPr>
              <p:cNvSpPr/>
              <p:nvPr/>
            </p:nvSpPr>
            <p:spPr>
              <a:xfrm>
                <a:off x="9459538" y="593473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E8DD43AB-0E65-5FBC-980B-67566CF42497}"/>
                  </a:ext>
                </a:extLst>
              </p:cNvPr>
              <p:cNvSpPr/>
              <p:nvPr/>
            </p:nvSpPr>
            <p:spPr>
              <a:xfrm>
                <a:off x="9459538" y="6295885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5DCEF5FA-A5FE-90A2-ADFB-A8ACDE57986A}"/>
                  </a:ext>
                </a:extLst>
              </p:cNvPr>
              <p:cNvSpPr/>
              <p:nvPr/>
            </p:nvSpPr>
            <p:spPr>
              <a:xfrm>
                <a:off x="9820687" y="593302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8BE6AA29-E3A0-05F6-52C3-E7136BC1A2AF}"/>
                  </a:ext>
                </a:extLst>
              </p:cNvPr>
              <p:cNvSpPr/>
              <p:nvPr/>
            </p:nvSpPr>
            <p:spPr>
              <a:xfrm>
                <a:off x="9820687" y="629417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E2DEB513-7663-A845-E950-98EB48607FE3}"/>
                  </a:ext>
                </a:extLst>
              </p:cNvPr>
              <p:cNvSpPr/>
              <p:nvPr/>
            </p:nvSpPr>
            <p:spPr>
              <a:xfrm>
                <a:off x="10179462" y="593156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0D317FB9-A1E5-BACC-EB55-1EDD816CC5EE}"/>
                  </a:ext>
                </a:extLst>
              </p:cNvPr>
              <p:cNvSpPr/>
              <p:nvPr/>
            </p:nvSpPr>
            <p:spPr>
              <a:xfrm>
                <a:off x="10179462" y="6292710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7B526883-049A-93CF-C1C9-1A8A9995CA9A}"/>
                  </a:ext>
                </a:extLst>
              </p:cNvPr>
              <p:cNvSpPr/>
              <p:nvPr/>
            </p:nvSpPr>
            <p:spPr>
              <a:xfrm>
                <a:off x="1899149" y="668694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A65589DC-A7AF-4253-77B4-225B37FE7E19}"/>
                  </a:ext>
                </a:extLst>
              </p:cNvPr>
              <p:cNvSpPr/>
              <p:nvPr/>
            </p:nvSpPr>
            <p:spPr>
              <a:xfrm>
                <a:off x="1899149" y="704809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C7BD8FB9-6BD9-ABE6-E5A7-AA9CD3256F2F}"/>
                  </a:ext>
                </a:extLst>
              </p:cNvPr>
              <p:cNvSpPr/>
              <p:nvPr/>
            </p:nvSpPr>
            <p:spPr>
              <a:xfrm>
                <a:off x="2257924" y="668548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3B7B7153-04F8-DA56-B766-78C005D21B25}"/>
                  </a:ext>
                </a:extLst>
              </p:cNvPr>
              <p:cNvSpPr/>
              <p:nvPr/>
            </p:nvSpPr>
            <p:spPr>
              <a:xfrm>
                <a:off x="2257924" y="704663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C7B93C7A-722F-F42B-5F6F-49B51DDBF898}"/>
                  </a:ext>
                </a:extLst>
              </p:cNvPr>
              <p:cNvSpPr/>
              <p:nvPr/>
            </p:nvSpPr>
            <p:spPr>
              <a:xfrm>
                <a:off x="2619073" y="668376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2B0690CD-78FE-3DFA-CE2A-B8E8708E09AB}"/>
                  </a:ext>
                </a:extLst>
              </p:cNvPr>
              <p:cNvSpPr/>
              <p:nvPr/>
            </p:nvSpPr>
            <p:spPr>
              <a:xfrm>
                <a:off x="2619073" y="704491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7900052B-0E3B-06ED-77F6-175258F16666}"/>
                  </a:ext>
                </a:extLst>
              </p:cNvPr>
              <p:cNvSpPr/>
              <p:nvPr/>
            </p:nvSpPr>
            <p:spPr>
              <a:xfrm>
                <a:off x="2977848" y="668230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32A5C918-DFE9-8C89-1886-205DD0D916B1}"/>
                  </a:ext>
                </a:extLst>
              </p:cNvPr>
              <p:cNvSpPr/>
              <p:nvPr/>
            </p:nvSpPr>
            <p:spPr>
              <a:xfrm>
                <a:off x="2977848" y="704345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12952FC1-0B16-415F-C1DB-3005C9879ABA}"/>
                  </a:ext>
                </a:extLst>
              </p:cNvPr>
              <p:cNvSpPr/>
              <p:nvPr/>
            </p:nvSpPr>
            <p:spPr>
              <a:xfrm>
                <a:off x="456927" y="669011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51C18272-7D2B-0A95-FF64-5CC551B173C9}"/>
                  </a:ext>
                </a:extLst>
              </p:cNvPr>
              <p:cNvSpPr/>
              <p:nvPr/>
            </p:nvSpPr>
            <p:spPr>
              <a:xfrm>
                <a:off x="456927" y="705126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7E8FAF03-5B57-9291-3D76-61EA6D378DD2}"/>
                  </a:ext>
                </a:extLst>
              </p:cNvPr>
              <p:cNvSpPr/>
              <p:nvPr/>
            </p:nvSpPr>
            <p:spPr>
              <a:xfrm>
                <a:off x="815702" y="668865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63DD0B2F-CD3E-21BB-D83F-4DB187224333}"/>
                  </a:ext>
                </a:extLst>
              </p:cNvPr>
              <p:cNvSpPr/>
              <p:nvPr/>
            </p:nvSpPr>
            <p:spPr>
              <a:xfrm>
                <a:off x="815702" y="704980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E7317C67-3129-DCC7-CF4B-1AA12A4A4FF1}"/>
                  </a:ext>
                </a:extLst>
              </p:cNvPr>
              <p:cNvSpPr/>
              <p:nvPr/>
            </p:nvSpPr>
            <p:spPr>
              <a:xfrm>
                <a:off x="1176851" y="668694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03B24FDF-9FF9-7320-16DB-324AA7FE328C}"/>
                  </a:ext>
                </a:extLst>
              </p:cNvPr>
              <p:cNvSpPr/>
              <p:nvPr/>
            </p:nvSpPr>
            <p:spPr>
              <a:xfrm>
                <a:off x="1176851" y="704809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E8DE3BCF-BE4C-9A36-4C26-2115E9BC1CF9}"/>
                  </a:ext>
                </a:extLst>
              </p:cNvPr>
              <p:cNvSpPr/>
              <p:nvPr/>
            </p:nvSpPr>
            <p:spPr>
              <a:xfrm>
                <a:off x="1535626" y="668548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96E2358E-51B8-8391-AA0A-1FA22FD7279B}"/>
                  </a:ext>
                </a:extLst>
              </p:cNvPr>
              <p:cNvSpPr/>
              <p:nvPr/>
            </p:nvSpPr>
            <p:spPr>
              <a:xfrm>
                <a:off x="1535626" y="704663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72A736EA-A328-695C-A99F-FDB77CF402EC}"/>
                  </a:ext>
                </a:extLst>
              </p:cNvPr>
              <p:cNvSpPr/>
              <p:nvPr/>
            </p:nvSpPr>
            <p:spPr>
              <a:xfrm>
                <a:off x="4778845" y="667813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E13BD83B-C957-D364-F705-3E2555EFB5A5}"/>
                  </a:ext>
                </a:extLst>
              </p:cNvPr>
              <p:cNvSpPr/>
              <p:nvPr/>
            </p:nvSpPr>
            <p:spPr>
              <a:xfrm>
                <a:off x="4778845" y="703928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B7DBCB68-62E4-4E5C-811D-8CEAD1EEBF59}"/>
                  </a:ext>
                </a:extLst>
              </p:cNvPr>
              <p:cNvSpPr/>
              <p:nvPr/>
            </p:nvSpPr>
            <p:spPr>
              <a:xfrm>
                <a:off x="5137620" y="667667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A844564C-2F58-0384-B3D0-667EF75D401A}"/>
                  </a:ext>
                </a:extLst>
              </p:cNvPr>
              <p:cNvSpPr/>
              <p:nvPr/>
            </p:nvSpPr>
            <p:spPr>
              <a:xfrm>
                <a:off x="5137620" y="703782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7A32150E-DCB5-0072-E6EF-104A039BC44B}"/>
                  </a:ext>
                </a:extLst>
              </p:cNvPr>
              <p:cNvSpPr/>
              <p:nvPr/>
            </p:nvSpPr>
            <p:spPr>
              <a:xfrm>
                <a:off x="5498769" y="667496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D3710C25-761F-648C-75EF-5C539E192E8A}"/>
                  </a:ext>
                </a:extLst>
              </p:cNvPr>
              <p:cNvSpPr/>
              <p:nvPr/>
            </p:nvSpPr>
            <p:spPr>
              <a:xfrm>
                <a:off x="5498769" y="703611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6BC2FC21-7F14-5AD9-2FD2-F4FB66AB7AC0}"/>
                  </a:ext>
                </a:extLst>
              </p:cNvPr>
              <p:cNvSpPr/>
              <p:nvPr/>
            </p:nvSpPr>
            <p:spPr>
              <a:xfrm>
                <a:off x="5857544" y="667350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A1F8BDF1-F40E-7396-D7BB-722972CAEE7A}"/>
                  </a:ext>
                </a:extLst>
              </p:cNvPr>
              <p:cNvSpPr/>
              <p:nvPr/>
            </p:nvSpPr>
            <p:spPr>
              <a:xfrm>
                <a:off x="5857544" y="703465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FB845908-E6AC-8413-BF02-4B39A8C804A8}"/>
                  </a:ext>
                </a:extLst>
              </p:cNvPr>
              <p:cNvSpPr/>
              <p:nvPr/>
            </p:nvSpPr>
            <p:spPr>
              <a:xfrm>
                <a:off x="3336623" y="6681314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945A7ABD-4790-8C90-6E80-20CE570757DA}"/>
                  </a:ext>
                </a:extLst>
              </p:cNvPr>
              <p:cNvSpPr/>
              <p:nvPr/>
            </p:nvSpPr>
            <p:spPr>
              <a:xfrm>
                <a:off x="3336623" y="704246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26DABB97-5348-A0F5-6968-735B863CA574}"/>
                  </a:ext>
                </a:extLst>
              </p:cNvPr>
              <p:cNvSpPr/>
              <p:nvPr/>
            </p:nvSpPr>
            <p:spPr>
              <a:xfrm>
                <a:off x="3695398" y="667985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194999BC-9B82-FA68-EFE0-7D2F83B03D98}"/>
                  </a:ext>
                </a:extLst>
              </p:cNvPr>
              <p:cNvSpPr/>
              <p:nvPr/>
            </p:nvSpPr>
            <p:spPr>
              <a:xfrm>
                <a:off x="3695398" y="704100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09FA3CBA-AE09-4634-481D-2BE5F6B5BB7D}"/>
                  </a:ext>
                </a:extLst>
              </p:cNvPr>
              <p:cNvSpPr/>
              <p:nvPr/>
            </p:nvSpPr>
            <p:spPr>
              <a:xfrm>
                <a:off x="4056547" y="6678139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0895AC34-6506-6DD5-31CB-E553AFC80935}"/>
                  </a:ext>
                </a:extLst>
              </p:cNvPr>
              <p:cNvSpPr/>
              <p:nvPr/>
            </p:nvSpPr>
            <p:spPr>
              <a:xfrm>
                <a:off x="4056547" y="703928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10B3AC82-7291-6909-C1A6-3274B70C4EA1}"/>
                  </a:ext>
                </a:extLst>
              </p:cNvPr>
              <p:cNvSpPr/>
              <p:nvPr/>
            </p:nvSpPr>
            <p:spPr>
              <a:xfrm>
                <a:off x="4415322" y="667667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1B421548-96D2-4F17-5D14-B2D81D383424}"/>
                  </a:ext>
                </a:extLst>
              </p:cNvPr>
              <p:cNvSpPr/>
              <p:nvPr/>
            </p:nvSpPr>
            <p:spPr>
              <a:xfrm>
                <a:off x="4415322" y="703782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3E533564-949D-CFFA-EAC0-A99F90FB0E1F}"/>
                  </a:ext>
                </a:extLst>
              </p:cNvPr>
              <p:cNvSpPr/>
              <p:nvPr/>
            </p:nvSpPr>
            <p:spPr>
              <a:xfrm>
                <a:off x="7660915" y="667032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AD6E5BA4-B3BA-5AD4-F211-1C0FF2DF7AC2}"/>
                  </a:ext>
                </a:extLst>
              </p:cNvPr>
              <p:cNvSpPr/>
              <p:nvPr/>
            </p:nvSpPr>
            <p:spPr>
              <a:xfrm>
                <a:off x="7660915" y="703147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C75FF075-C4AF-DC9C-A127-C9B342F09707}"/>
                  </a:ext>
                </a:extLst>
              </p:cNvPr>
              <p:cNvSpPr/>
              <p:nvPr/>
            </p:nvSpPr>
            <p:spPr>
              <a:xfrm>
                <a:off x="8019690" y="666886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B6B1BE39-76DC-EE7C-2133-E6BE69D715BE}"/>
                  </a:ext>
                </a:extLst>
              </p:cNvPr>
              <p:cNvSpPr/>
              <p:nvPr/>
            </p:nvSpPr>
            <p:spPr>
              <a:xfrm>
                <a:off x="8019690" y="703001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3BC1BCE9-0B70-F7B4-A8E8-32EE78813743}"/>
                  </a:ext>
                </a:extLst>
              </p:cNvPr>
              <p:cNvSpPr/>
              <p:nvPr/>
            </p:nvSpPr>
            <p:spPr>
              <a:xfrm>
                <a:off x="8380839" y="666715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5676A024-AC5B-BD47-B344-560F59B33A0E}"/>
                  </a:ext>
                </a:extLst>
              </p:cNvPr>
              <p:cNvSpPr/>
              <p:nvPr/>
            </p:nvSpPr>
            <p:spPr>
              <a:xfrm>
                <a:off x="8380839" y="702830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281ACBF3-B798-43FF-1940-546DAA961DDC}"/>
                  </a:ext>
                </a:extLst>
              </p:cNvPr>
              <p:cNvSpPr/>
              <p:nvPr/>
            </p:nvSpPr>
            <p:spPr>
              <a:xfrm>
                <a:off x="8739614" y="666569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7BC9AA76-7174-1354-F361-C3F7671C8E54}"/>
                  </a:ext>
                </a:extLst>
              </p:cNvPr>
              <p:cNvSpPr/>
              <p:nvPr/>
            </p:nvSpPr>
            <p:spPr>
              <a:xfrm>
                <a:off x="8739614" y="702684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00C79533-75C2-60F8-666F-7E751D3F948F}"/>
                  </a:ext>
                </a:extLst>
              </p:cNvPr>
              <p:cNvSpPr/>
              <p:nvPr/>
            </p:nvSpPr>
            <p:spPr>
              <a:xfrm>
                <a:off x="6218693" y="667350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06D80C57-5722-76C1-6079-B2303B841261}"/>
                  </a:ext>
                </a:extLst>
              </p:cNvPr>
              <p:cNvSpPr/>
              <p:nvPr/>
            </p:nvSpPr>
            <p:spPr>
              <a:xfrm>
                <a:off x="6218693" y="703465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5DAA8EF3-7420-1CE4-FBDD-C42C4DBCD31E}"/>
                  </a:ext>
                </a:extLst>
              </p:cNvPr>
              <p:cNvSpPr/>
              <p:nvPr/>
            </p:nvSpPr>
            <p:spPr>
              <a:xfrm>
                <a:off x="6577468" y="667204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53E8AC39-D935-772C-7257-AF03C6C24A4F}"/>
                  </a:ext>
                </a:extLst>
              </p:cNvPr>
              <p:cNvSpPr/>
              <p:nvPr/>
            </p:nvSpPr>
            <p:spPr>
              <a:xfrm>
                <a:off x="6577468" y="703319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E19438DE-65E8-10EB-636F-7B6E786A6495}"/>
                  </a:ext>
                </a:extLst>
              </p:cNvPr>
              <p:cNvSpPr/>
              <p:nvPr/>
            </p:nvSpPr>
            <p:spPr>
              <a:xfrm>
                <a:off x="6938617" y="667032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F6123104-8CCA-892C-32FB-78D292CCCC76}"/>
                  </a:ext>
                </a:extLst>
              </p:cNvPr>
              <p:cNvSpPr/>
              <p:nvPr/>
            </p:nvSpPr>
            <p:spPr>
              <a:xfrm>
                <a:off x="6938617" y="703147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E01E2102-29B1-3E27-5D03-DE4824F0F581}"/>
                  </a:ext>
                </a:extLst>
              </p:cNvPr>
              <p:cNvSpPr/>
              <p:nvPr/>
            </p:nvSpPr>
            <p:spPr>
              <a:xfrm>
                <a:off x="7297392" y="666886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31F40A35-D23E-828A-9CEE-3D3E1735BB08}"/>
                  </a:ext>
                </a:extLst>
              </p:cNvPr>
              <p:cNvSpPr/>
              <p:nvPr/>
            </p:nvSpPr>
            <p:spPr>
              <a:xfrm>
                <a:off x="7297392" y="703001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22AA27D9-ACEB-BE79-B637-5652BF29FFE7}"/>
                  </a:ext>
                </a:extLst>
              </p:cNvPr>
              <p:cNvSpPr/>
              <p:nvPr/>
            </p:nvSpPr>
            <p:spPr>
              <a:xfrm>
                <a:off x="10540611" y="666152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1074629A-CD3E-8CC2-2726-0BA21C76A7FF}"/>
                  </a:ext>
                </a:extLst>
              </p:cNvPr>
              <p:cNvSpPr/>
              <p:nvPr/>
            </p:nvSpPr>
            <p:spPr>
              <a:xfrm>
                <a:off x="10540611" y="702267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3ABF7CC0-193F-57C0-5956-853B2974D80C}"/>
                  </a:ext>
                </a:extLst>
              </p:cNvPr>
              <p:cNvSpPr/>
              <p:nvPr/>
            </p:nvSpPr>
            <p:spPr>
              <a:xfrm>
                <a:off x="10899386" y="666006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EFEC037C-CB10-33A8-DBB4-F2088739359D}"/>
                  </a:ext>
                </a:extLst>
              </p:cNvPr>
              <p:cNvSpPr/>
              <p:nvPr/>
            </p:nvSpPr>
            <p:spPr>
              <a:xfrm>
                <a:off x="10899386" y="702121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B937A0F1-3EDD-87B4-19EF-1BF0883AB6FE}"/>
                  </a:ext>
                </a:extLst>
              </p:cNvPr>
              <p:cNvSpPr/>
              <p:nvPr/>
            </p:nvSpPr>
            <p:spPr>
              <a:xfrm>
                <a:off x="11260535" y="665834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221973C6-AD8C-30D4-49FE-F1D4E3BEA55C}"/>
                  </a:ext>
                </a:extLst>
              </p:cNvPr>
              <p:cNvSpPr/>
              <p:nvPr/>
            </p:nvSpPr>
            <p:spPr>
              <a:xfrm>
                <a:off x="11260535" y="701949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0F593E84-795C-AD89-65E2-61B44070701D}"/>
                  </a:ext>
                </a:extLst>
              </p:cNvPr>
              <p:cNvSpPr/>
              <p:nvPr/>
            </p:nvSpPr>
            <p:spPr>
              <a:xfrm>
                <a:off x="11619310" y="665688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3937D561-DB0F-29EF-6FCC-CBAD77A70604}"/>
                  </a:ext>
                </a:extLst>
              </p:cNvPr>
              <p:cNvSpPr/>
              <p:nvPr/>
            </p:nvSpPr>
            <p:spPr>
              <a:xfrm>
                <a:off x="11619310" y="701803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Rectangle 548">
                <a:extLst>
                  <a:ext uri="{FF2B5EF4-FFF2-40B4-BE49-F238E27FC236}">
                    <a16:creationId xmlns:a16="http://schemas.microsoft.com/office/drawing/2014/main" id="{FAF4801F-095A-D269-D136-374332FF60CA}"/>
                  </a:ext>
                </a:extLst>
              </p:cNvPr>
              <p:cNvSpPr/>
              <p:nvPr/>
            </p:nvSpPr>
            <p:spPr>
              <a:xfrm>
                <a:off x="9098389" y="6664698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ADDC16B5-81FF-777D-DC89-EAE29B925A95}"/>
                  </a:ext>
                </a:extLst>
              </p:cNvPr>
              <p:cNvSpPr/>
              <p:nvPr/>
            </p:nvSpPr>
            <p:spPr>
              <a:xfrm>
                <a:off x="9098389" y="702584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E0730A54-CCA4-E86F-2FD7-2D9396B7F491}"/>
                  </a:ext>
                </a:extLst>
              </p:cNvPr>
              <p:cNvSpPr/>
              <p:nvPr/>
            </p:nvSpPr>
            <p:spPr>
              <a:xfrm>
                <a:off x="9457164" y="6663237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9B66BC63-047B-0D04-EDEF-08D292454798}"/>
                  </a:ext>
                </a:extLst>
              </p:cNvPr>
              <p:cNvSpPr/>
              <p:nvPr/>
            </p:nvSpPr>
            <p:spPr>
              <a:xfrm>
                <a:off x="9457164" y="7024386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6CDFA6E1-91B5-A030-5FC2-DCDCECE18563}"/>
                  </a:ext>
                </a:extLst>
              </p:cNvPr>
              <p:cNvSpPr/>
              <p:nvPr/>
            </p:nvSpPr>
            <p:spPr>
              <a:xfrm>
                <a:off x="9818313" y="6661523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AB2DF276-C761-CDC4-7313-22E6F78560EB}"/>
                  </a:ext>
                </a:extLst>
              </p:cNvPr>
              <p:cNvSpPr/>
              <p:nvPr/>
            </p:nvSpPr>
            <p:spPr>
              <a:xfrm>
                <a:off x="9818313" y="702267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FDCC375E-99BE-24EA-07B6-870E3865A282}"/>
                  </a:ext>
                </a:extLst>
              </p:cNvPr>
              <p:cNvSpPr/>
              <p:nvPr/>
            </p:nvSpPr>
            <p:spPr>
              <a:xfrm>
                <a:off x="10177088" y="6660062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9D7E6109-4F85-7A59-BC5D-C328BA981C0A}"/>
                  </a:ext>
                </a:extLst>
              </p:cNvPr>
              <p:cNvSpPr/>
              <p:nvPr/>
            </p:nvSpPr>
            <p:spPr>
              <a:xfrm>
                <a:off x="10177088" y="7021211"/>
                <a:ext cx="361149" cy="361149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65" name="Straight Connector 564">
            <a:extLst>
              <a:ext uri="{FF2B5EF4-FFF2-40B4-BE49-F238E27FC236}">
                <a16:creationId xmlns:a16="http://schemas.microsoft.com/office/drawing/2014/main" id="{093669E5-2B3F-D795-B58D-728424784C8D}"/>
              </a:ext>
            </a:extLst>
          </p:cNvPr>
          <p:cNvCxnSpPr/>
          <p:nvPr/>
        </p:nvCxnSpPr>
        <p:spPr>
          <a:xfrm>
            <a:off x="339252" y="457214"/>
            <a:ext cx="0" cy="857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F9227D80-EC60-B155-652E-4D8E244C82E4}"/>
              </a:ext>
            </a:extLst>
          </p:cNvPr>
          <p:cNvCxnSpPr/>
          <p:nvPr/>
        </p:nvCxnSpPr>
        <p:spPr>
          <a:xfrm>
            <a:off x="3939996" y="491627"/>
            <a:ext cx="0" cy="857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40A22FDE-56BD-D532-0123-322A1D8FE0D3}"/>
              </a:ext>
            </a:extLst>
          </p:cNvPr>
          <p:cNvCxnSpPr/>
          <p:nvPr/>
        </p:nvCxnSpPr>
        <p:spPr>
          <a:xfrm>
            <a:off x="7543411" y="526040"/>
            <a:ext cx="0" cy="857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C3EF69CF-415D-A903-B9CA-37ACC05628BD}"/>
              </a:ext>
            </a:extLst>
          </p:cNvPr>
          <p:cNvCxnSpPr/>
          <p:nvPr/>
        </p:nvCxnSpPr>
        <p:spPr>
          <a:xfrm>
            <a:off x="11145203" y="526040"/>
            <a:ext cx="0" cy="857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TextBox 570">
            <a:extLst>
              <a:ext uri="{FF2B5EF4-FFF2-40B4-BE49-F238E27FC236}">
                <a16:creationId xmlns:a16="http://schemas.microsoft.com/office/drawing/2014/main" id="{18E975BD-3BBC-AAAB-C6F6-9C9AE25BE2A6}"/>
              </a:ext>
            </a:extLst>
          </p:cNvPr>
          <p:cNvSpPr txBox="1"/>
          <p:nvPr/>
        </p:nvSpPr>
        <p:spPr>
          <a:xfrm>
            <a:off x="3754466" y="31660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10</a:t>
            </a:r>
            <a:endParaRPr lang="en-US" i="1" dirty="0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6E0A1E97-39DC-5DE8-B52D-656B2B75D314}"/>
              </a:ext>
            </a:extLst>
          </p:cNvPr>
          <p:cNvSpPr txBox="1"/>
          <p:nvPr/>
        </p:nvSpPr>
        <p:spPr>
          <a:xfrm>
            <a:off x="7336545" y="3192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20</a:t>
            </a:r>
            <a:endParaRPr lang="en-US" i="1" dirty="0"/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D3A75935-0B95-B267-6AD0-5713642849E8}"/>
              </a:ext>
            </a:extLst>
          </p:cNvPr>
          <p:cNvSpPr txBox="1"/>
          <p:nvPr/>
        </p:nvSpPr>
        <p:spPr>
          <a:xfrm>
            <a:off x="10955107" y="3239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30</a:t>
            </a:r>
            <a:endParaRPr lang="en-US" i="1" dirty="0"/>
          </a:p>
        </p:txBody>
      </p: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B6E9D7A3-2477-0C24-A209-2486DC6C1680}"/>
              </a:ext>
            </a:extLst>
          </p:cNvPr>
          <p:cNvCxnSpPr/>
          <p:nvPr/>
        </p:nvCxnSpPr>
        <p:spPr>
          <a:xfrm>
            <a:off x="6097439" y="246851"/>
            <a:ext cx="0" cy="481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TextBox 575">
            <a:extLst>
              <a:ext uri="{FF2B5EF4-FFF2-40B4-BE49-F238E27FC236}">
                <a16:creationId xmlns:a16="http://schemas.microsoft.com/office/drawing/2014/main" id="{C8AC97F4-395D-BB97-D52D-7E07BA36E1C3}"/>
              </a:ext>
            </a:extLst>
          </p:cNvPr>
          <p:cNvSpPr txBox="1"/>
          <p:nvPr/>
        </p:nvSpPr>
        <p:spPr>
          <a:xfrm>
            <a:off x="5944317" y="517921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16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DDE44BCC-8A2C-36B8-910D-AEAEE5D52203}"/>
              </a:ext>
            </a:extLst>
          </p:cNvPr>
          <p:cNvSpPr txBox="1"/>
          <p:nvPr/>
        </p:nvSpPr>
        <p:spPr>
          <a:xfrm>
            <a:off x="11678793" y="495226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32</a:t>
            </a:r>
          </a:p>
        </p:txBody>
      </p: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24E6F24B-A53F-8DD7-6803-44D52D4D49D0}"/>
              </a:ext>
            </a:extLst>
          </p:cNvPr>
          <p:cNvCxnSpPr/>
          <p:nvPr/>
        </p:nvCxnSpPr>
        <p:spPr>
          <a:xfrm>
            <a:off x="11860642" y="277035"/>
            <a:ext cx="0" cy="481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TextBox 578">
            <a:extLst>
              <a:ext uri="{FF2B5EF4-FFF2-40B4-BE49-F238E27FC236}">
                <a16:creationId xmlns:a16="http://schemas.microsoft.com/office/drawing/2014/main" id="{95F0E5DB-1579-377C-9F0F-4D7A9E03B15C}"/>
              </a:ext>
            </a:extLst>
          </p:cNvPr>
          <p:cNvSpPr txBox="1"/>
          <p:nvPr/>
        </p:nvSpPr>
        <p:spPr>
          <a:xfrm>
            <a:off x="83535" y="4453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0</a:t>
            </a:r>
            <a:endParaRPr lang="en-US" i="1" dirty="0"/>
          </a:p>
        </p:txBody>
      </p: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CB72A295-2E10-59D8-6BA3-EEA3E1E73745}"/>
              </a:ext>
            </a:extLst>
          </p:cNvPr>
          <p:cNvCxnSpPr>
            <a:cxnSpLocks/>
          </p:cNvCxnSpPr>
          <p:nvPr/>
        </p:nvCxnSpPr>
        <p:spPr>
          <a:xfrm rot="16200000">
            <a:off x="497787" y="287390"/>
            <a:ext cx="0" cy="857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76C5EAAD-643E-48B1-0428-EA67021DBDB1}"/>
              </a:ext>
            </a:extLst>
          </p:cNvPr>
          <p:cNvCxnSpPr>
            <a:cxnSpLocks/>
          </p:cNvCxnSpPr>
          <p:nvPr/>
        </p:nvCxnSpPr>
        <p:spPr>
          <a:xfrm rot="16200000">
            <a:off x="550205" y="3921126"/>
            <a:ext cx="0" cy="857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TextBox 581">
            <a:extLst>
              <a:ext uri="{FF2B5EF4-FFF2-40B4-BE49-F238E27FC236}">
                <a16:creationId xmlns:a16="http://schemas.microsoft.com/office/drawing/2014/main" id="{E9666CCB-2133-794B-E556-5E185B76345C}"/>
              </a:ext>
            </a:extLst>
          </p:cNvPr>
          <p:cNvSpPr txBox="1"/>
          <p:nvPr/>
        </p:nvSpPr>
        <p:spPr>
          <a:xfrm>
            <a:off x="0" y="418952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10</a:t>
            </a:r>
            <a:endParaRPr lang="en-US" i="1" dirty="0"/>
          </a:p>
        </p:txBody>
      </p: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EF32787E-D868-E9C9-3E9C-BB312865D905}"/>
              </a:ext>
            </a:extLst>
          </p:cNvPr>
          <p:cNvCxnSpPr>
            <a:cxnSpLocks/>
          </p:cNvCxnSpPr>
          <p:nvPr/>
        </p:nvCxnSpPr>
        <p:spPr>
          <a:xfrm rot="16200000">
            <a:off x="570296" y="6091622"/>
            <a:ext cx="0" cy="857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TextBox 583">
            <a:extLst>
              <a:ext uri="{FF2B5EF4-FFF2-40B4-BE49-F238E27FC236}">
                <a16:creationId xmlns:a16="http://schemas.microsoft.com/office/drawing/2014/main" id="{EF79D98F-2E99-CD21-E17B-973AD40E3571}"/>
              </a:ext>
            </a:extLst>
          </p:cNvPr>
          <p:cNvSpPr txBox="1"/>
          <p:nvPr/>
        </p:nvSpPr>
        <p:spPr>
          <a:xfrm>
            <a:off x="70851" y="6385979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16</a:t>
            </a:r>
          </a:p>
        </p:txBody>
      </p: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700C3180-A5E9-F3BE-2C94-F9426513AF5E}"/>
              </a:ext>
            </a:extLst>
          </p:cNvPr>
          <p:cNvCxnSpPr>
            <a:cxnSpLocks/>
          </p:cNvCxnSpPr>
          <p:nvPr/>
        </p:nvCxnSpPr>
        <p:spPr>
          <a:xfrm rot="16200000">
            <a:off x="578005" y="3193574"/>
            <a:ext cx="0" cy="857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TextBox 585">
            <a:extLst>
              <a:ext uri="{FF2B5EF4-FFF2-40B4-BE49-F238E27FC236}">
                <a16:creationId xmlns:a16="http://schemas.microsoft.com/office/drawing/2014/main" id="{7997B81E-384B-A868-D8EE-67B727F72E18}"/>
              </a:ext>
            </a:extLst>
          </p:cNvPr>
          <p:cNvSpPr txBox="1"/>
          <p:nvPr/>
        </p:nvSpPr>
        <p:spPr>
          <a:xfrm>
            <a:off x="78560" y="3497456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8</a:t>
            </a:r>
          </a:p>
        </p:txBody>
      </p:sp>
      <p:grpSp>
        <p:nvGrpSpPr>
          <p:cNvPr id="598" name="Group 597">
            <a:extLst>
              <a:ext uri="{FF2B5EF4-FFF2-40B4-BE49-F238E27FC236}">
                <a16:creationId xmlns:a16="http://schemas.microsoft.com/office/drawing/2014/main" id="{A60B87E0-72EE-5028-3826-5C0CAB40C2E9}"/>
              </a:ext>
            </a:extLst>
          </p:cNvPr>
          <p:cNvGrpSpPr/>
          <p:nvPr/>
        </p:nvGrpSpPr>
        <p:grpSpPr>
          <a:xfrm>
            <a:off x="375583" y="13738"/>
            <a:ext cx="2617164" cy="626429"/>
            <a:chOff x="346708" y="-15137"/>
            <a:chExt cx="2617164" cy="626429"/>
          </a:xfrm>
        </p:grpSpPr>
        <p:pic>
          <p:nvPicPr>
            <p:cNvPr id="5" name="Picture 4" descr="A logo with a circle and a circle&#10;&#10;Description automatically generated">
              <a:extLst>
                <a:ext uri="{FF2B5EF4-FFF2-40B4-BE49-F238E27FC236}">
                  <a16:creationId xmlns:a16="http://schemas.microsoft.com/office/drawing/2014/main" id="{3B7207AD-EFF4-3891-847F-6BF205C4A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273" y="61479"/>
              <a:ext cx="379730" cy="322770"/>
            </a:xfrm>
            <a:prstGeom prst="rect">
              <a:avLst/>
            </a:prstGeom>
          </p:spPr>
        </p:pic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DFB89814-1E42-889B-926D-6B41FA835A9B}"/>
                </a:ext>
              </a:extLst>
            </p:cNvPr>
            <p:cNvSpPr txBox="1"/>
            <p:nvPr/>
          </p:nvSpPr>
          <p:spPr>
            <a:xfrm>
              <a:off x="346708" y="349682"/>
              <a:ext cx="1431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ptos" panose="020B0004020202020204" pitchFamily="34" charset="0"/>
                  <a:ea typeface="Apple Color Emoji" pitchFamily="2" charset="0"/>
                  <a:cs typeface="Angsana New" panose="02020603050405020304" pitchFamily="18" charset="-34"/>
                </a:rPr>
                <a:t>Screen Layout Sheet</a:t>
              </a:r>
            </a:p>
          </p:txBody>
        </p: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59925290-D4C3-CD39-8FAC-B3C9E5E05064}"/>
                </a:ext>
              </a:extLst>
            </p:cNvPr>
            <p:cNvSpPr txBox="1"/>
            <p:nvPr/>
          </p:nvSpPr>
          <p:spPr>
            <a:xfrm>
              <a:off x="796306" y="-15137"/>
              <a:ext cx="500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ptos" panose="020B0004020202020204" pitchFamily="34" charset="0"/>
                  <a:ea typeface="Apple Color Emoji" pitchFamily="2" charset="0"/>
                  <a:cs typeface="Angsana New" panose="02020603050405020304" pitchFamily="18" charset="-34"/>
                </a:rPr>
                <a:t>Project</a:t>
              </a:r>
            </a:p>
            <a:p>
              <a:r>
                <a:rPr lang="en-US" sz="800" dirty="0">
                  <a:latin typeface="Aptos" panose="020B0004020202020204" pitchFamily="34" charset="0"/>
                  <a:ea typeface="Apple Color Emoji" pitchFamily="2" charset="0"/>
                  <a:cs typeface="Angsana New" panose="02020603050405020304" pitchFamily="18" charset="-34"/>
                </a:rPr>
                <a:t>Author</a:t>
              </a:r>
            </a:p>
            <a:p>
              <a:r>
                <a:rPr lang="en-US" sz="800" dirty="0">
                  <a:latin typeface="Aptos" panose="020B0004020202020204" pitchFamily="34" charset="0"/>
                  <a:ea typeface="Apple Color Emoji" pitchFamily="2" charset="0"/>
                  <a:cs typeface="Angsana New" panose="02020603050405020304" pitchFamily="18" charset="-34"/>
                </a:rPr>
                <a:t>Date</a:t>
              </a:r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2493FC32-6D69-8DA3-DCC9-775DD206AA47}"/>
                </a:ext>
              </a:extLst>
            </p:cNvPr>
            <p:cNvSpPr/>
            <p:nvPr/>
          </p:nvSpPr>
          <p:spPr>
            <a:xfrm>
              <a:off x="363219" y="28547"/>
              <a:ext cx="2599055" cy="5316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id="{44472029-217F-A21A-83DA-C818BB28B135}"/>
                </a:ext>
              </a:extLst>
            </p:cNvPr>
            <p:cNvSpPr/>
            <p:nvPr/>
          </p:nvSpPr>
          <p:spPr>
            <a:xfrm>
              <a:off x="364817" y="409669"/>
              <a:ext cx="2599055" cy="1505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CCDD9514-CDDD-BFBA-28AD-A2525DC6E44C}"/>
                </a:ext>
              </a:extLst>
            </p:cNvPr>
            <p:cNvSpPr/>
            <p:nvPr/>
          </p:nvSpPr>
          <p:spPr>
            <a:xfrm>
              <a:off x="859925" y="28244"/>
              <a:ext cx="2102350" cy="129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D0724AAA-1A3C-D2FB-C38A-C9F960D911BD}"/>
                </a:ext>
              </a:extLst>
            </p:cNvPr>
            <p:cNvSpPr/>
            <p:nvPr/>
          </p:nvSpPr>
          <p:spPr>
            <a:xfrm>
              <a:off x="858605" y="154787"/>
              <a:ext cx="2102350" cy="129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56BBE10E-83F2-3345-8316-97F741F7238B}"/>
                </a:ext>
              </a:extLst>
            </p:cNvPr>
            <p:cNvSpPr/>
            <p:nvPr/>
          </p:nvSpPr>
          <p:spPr>
            <a:xfrm>
              <a:off x="855597" y="28731"/>
              <a:ext cx="442653" cy="379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422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3C272E-D477-A984-841E-785A35535F65}"/>
              </a:ext>
            </a:extLst>
          </p:cNvPr>
          <p:cNvSpPr txBox="1"/>
          <p:nvPr/>
        </p:nvSpPr>
        <p:spPr>
          <a:xfrm>
            <a:off x="3846443" y="1043609"/>
            <a:ext cx="2608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10,3	16,3	22,3</a:t>
            </a:r>
          </a:p>
          <a:p>
            <a:endParaRPr lang="en-US" dirty="0"/>
          </a:p>
          <a:p>
            <a:r>
              <a:rPr lang="en-US" dirty="0"/>
              <a:t>10,9	16,9	22,9</a:t>
            </a:r>
          </a:p>
          <a:p>
            <a:endParaRPr lang="en-US" dirty="0"/>
          </a:p>
          <a:p>
            <a:r>
              <a:rPr lang="en-US" dirty="0"/>
              <a:t>10,15	16,15	22,15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C5F0C-669F-655E-5903-885433E5153A}"/>
              </a:ext>
            </a:extLst>
          </p:cNvPr>
          <p:cNvSpPr txBox="1"/>
          <p:nvPr/>
        </p:nvSpPr>
        <p:spPr>
          <a:xfrm>
            <a:off x="4194313" y="3756991"/>
            <a:ext cx="21595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	2	3</a:t>
            </a:r>
          </a:p>
          <a:p>
            <a:endParaRPr lang="en-US" dirty="0"/>
          </a:p>
          <a:p>
            <a:r>
              <a:rPr lang="en-US" dirty="0"/>
              <a:t>4	5	6</a:t>
            </a:r>
          </a:p>
          <a:p>
            <a:endParaRPr lang="en-US" dirty="0"/>
          </a:p>
          <a:p>
            <a:r>
              <a:rPr lang="en-US" dirty="0"/>
              <a:t>7	8	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C327F-28B1-FAE8-5CA2-E2D394356ABC}"/>
              </a:ext>
            </a:extLst>
          </p:cNvPr>
          <p:cNvSpPr txBox="1"/>
          <p:nvPr/>
        </p:nvSpPr>
        <p:spPr>
          <a:xfrm>
            <a:off x="7762461" y="1305341"/>
            <a:ext cx="278794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LDX	#0</a:t>
            </a:r>
          </a:p>
          <a:p>
            <a:r>
              <a:rPr lang="en-US" dirty="0"/>
              <a:t>	LDAA	CURSX</a:t>
            </a:r>
          </a:p>
          <a:p>
            <a:r>
              <a:rPr lang="en-US" dirty="0"/>
              <a:t>	LDAB	CURSY</a:t>
            </a:r>
          </a:p>
          <a:p>
            <a:r>
              <a:rPr lang="en-US" dirty="0"/>
              <a:t>	CMP	#10</a:t>
            </a:r>
          </a:p>
          <a:p>
            <a:r>
              <a:rPr lang="en-US" dirty="0"/>
              <a:t>	BEQ	ROWS</a:t>
            </a:r>
          </a:p>
          <a:p>
            <a:r>
              <a:rPr lang="en-US" dirty="0"/>
              <a:t>	CMPA	#16</a:t>
            </a:r>
          </a:p>
          <a:p>
            <a:r>
              <a:rPr lang="en-US" dirty="0"/>
              <a:t>	BEQ	COL1</a:t>
            </a:r>
          </a:p>
          <a:p>
            <a:r>
              <a:rPr lang="en-US" dirty="0"/>
              <a:t>COL2	INX</a:t>
            </a:r>
          </a:p>
          <a:p>
            <a:r>
              <a:rPr lang="en-US" dirty="0"/>
              <a:t>COL1	INX</a:t>
            </a:r>
          </a:p>
          <a:p>
            <a:r>
              <a:rPr lang="en-US" dirty="0"/>
              <a:t>ROWS	CMPB	#3</a:t>
            </a:r>
          </a:p>
          <a:p>
            <a:r>
              <a:rPr lang="en-US" dirty="0"/>
              <a:t>	BEQ	ROW1</a:t>
            </a:r>
          </a:p>
          <a:p>
            <a:r>
              <a:rPr lang="en-US" dirty="0"/>
              <a:t>	CMPB	#9</a:t>
            </a:r>
          </a:p>
          <a:p>
            <a:r>
              <a:rPr lang="en-US" dirty="0"/>
              <a:t>	BEQ	ROW2</a:t>
            </a:r>
          </a:p>
          <a:p>
            <a:r>
              <a:rPr lang="en-US" dirty="0"/>
              <a:t>	INX</a:t>
            </a:r>
          </a:p>
          <a:p>
            <a:r>
              <a:rPr lang="en-US" dirty="0"/>
              <a:t>ROW2	INX</a:t>
            </a:r>
          </a:p>
          <a:p>
            <a:r>
              <a:rPr lang="en-US" dirty="0"/>
              <a:t>ROW1	INX</a:t>
            </a:r>
          </a:p>
          <a:p>
            <a:r>
              <a:rPr lang="en-US" dirty="0"/>
              <a:t>STX	POSIT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84016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311</Words>
  <Application>Microsoft Macintosh PowerPoint</Application>
  <PresentationFormat>Widescreen</PresentationFormat>
  <Paragraphs>153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Amasis MT Pro Medium</vt:lpstr>
      <vt:lpstr>Aptos</vt:lpstr>
      <vt:lpstr>Arial</vt:lpstr>
      <vt:lpstr>Calibri</vt:lpstr>
      <vt:lpstr>Chalkboard SE</vt:lpstr>
      <vt:lpstr>Univers Light</vt:lpstr>
      <vt:lpstr>TribuneVTI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2023-08-30T21:37:17Z</dcterms:created>
  <dcterms:modified xsi:type="dcterms:W3CDTF">2023-09-24T15:07:07Z</dcterms:modified>
</cp:coreProperties>
</file>