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.png" ContentType="image/png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7720" y="430704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7900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43836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3900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83772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43836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3900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697"/>
              </a:spcBef>
            </a:pP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833400" y="833040"/>
            <a:ext cx="7778880" cy="46220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697"/>
              </a:spcBef>
            </a:pP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697"/>
              </a:spcBef>
            </a:pP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7900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837720" y="430704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7900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3836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39000" y="236232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83772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43836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39000" y="4307040"/>
            <a:ext cx="247644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833400" y="833040"/>
            <a:ext cx="7778880" cy="46220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Bef>
                <a:spcPts val="697"/>
              </a:spcBef>
            </a:pP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79000" y="430704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772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79000" y="2362320"/>
            <a:ext cx="375336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7720" y="4307040"/>
            <a:ext cx="7691400" cy="17755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0"/>
            <a:ext cx="7618320" cy="6856560"/>
            <a:chOff x="0" y="0"/>
            <a:chExt cx="7618320" cy="6856560"/>
          </a:xfrm>
        </p:grpSpPr>
        <p:grpSp>
          <p:nvGrpSpPr>
            <p:cNvPr id="1" name="Group 2"/>
            <p:cNvGrpSpPr/>
            <p:nvPr/>
          </p:nvGrpSpPr>
          <p:grpSpPr>
            <a:xfrm>
              <a:off x="0" y="0"/>
              <a:ext cx="3198960" cy="6856560"/>
              <a:chOff x="0" y="0"/>
              <a:chExt cx="3198960" cy="68565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0" y="0"/>
                <a:ext cx="760320" cy="6856560"/>
              </a:xfrm>
              <a:prstGeom prst="rect">
                <a:avLst/>
              </a:prstGeom>
              <a:solidFill>
                <a:srgbClr val="99cc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457200" y="0"/>
                <a:ext cx="2741760" cy="1165320"/>
              </a:xfrm>
              <a:custGeom>
                <a:avLst/>
                <a:gdLst/>
                <a:ahLst/>
                <a:rect l="l" t="t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99cc99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228240" y="1981080"/>
              <a:ext cx="7390080" cy="317520"/>
              <a:chOff x="228240" y="1981080"/>
              <a:chExt cx="7390080" cy="3175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609480" y="1981080"/>
                <a:ext cx="7008840" cy="316080"/>
              </a:xfrm>
              <a:custGeom>
                <a:avLst/>
                <a:gdLst/>
                <a:ahLst/>
                <a:rect l="0" t="0" r="r" b="b"/>
                <a:pathLst>
                  <a:path w="19471" h="880">
                    <a:moveTo>
                      <a:pt x="0" y="0"/>
                    </a:moveTo>
                    <a:lnTo>
                      <a:pt x="0" y="0"/>
                    </a:lnTo>
                    <a:lnTo>
                      <a:pt x="0" y="879"/>
                    </a:lnTo>
                    <a:lnTo>
                      <a:pt x="0" y="879"/>
                    </a:lnTo>
                    <a:lnTo>
                      <a:pt x="19470" y="879"/>
                    </a:lnTo>
                    <a:lnTo>
                      <a:pt x="19470" y="879"/>
                    </a:lnTo>
                    <a:lnTo>
                      <a:pt x="19470" y="0"/>
                    </a:lnTo>
                    <a:lnTo>
                      <a:pt x="1947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33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H="1">
                <a:off x="227880" y="1981080"/>
                <a:ext cx="392040" cy="317520"/>
              </a:xfrm>
              <a:prstGeom prst="flowChartDelay">
                <a:avLst/>
              </a:prstGeom>
              <a:solidFill>
                <a:srgbClr val="003366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en-US" sz="3600" spc="-1" strike="noStrike">
                <a:solidFill>
                  <a:srgbClr val="006666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1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2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3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4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5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6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2438280" y="6248520"/>
            <a:ext cx="213048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5791320" y="6248520"/>
            <a:ext cx="289692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PlaceHolder 12"/>
          <p:cNvSpPr>
            <a:spLocks noGrp="1"/>
          </p:cNvSpPr>
          <p:nvPr>
            <p:ph type="sldNum"/>
          </p:nvPr>
        </p:nvSpPr>
        <p:spPr>
          <a:xfrm>
            <a:off x="83880" y="6242040"/>
            <a:ext cx="585720" cy="487440"/>
          </a:xfrm>
          <a:prstGeom prst="rect">
            <a:avLst/>
          </a:prstGeom>
        </p:spPr>
        <p:txBody>
          <a:bodyPr lIns="90000" rIns="90000" tIns="46800" bIns="46800" anchor="b" anchorCtr="1"/>
          <a:p>
            <a:pPr/>
            <a:fld id="{E4C98114-F0C1-4476-9835-95180A1D3F54}" type="slidenum">
              <a:rPr b="1" lang="en-US" sz="26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0" y="0"/>
            <a:ext cx="5865840" cy="6856560"/>
            <a:chOff x="0" y="0"/>
            <a:chExt cx="5865840" cy="6856560"/>
          </a:xfrm>
        </p:grpSpPr>
        <p:sp>
          <p:nvSpPr>
            <p:cNvPr id="49" name="CustomShape 2"/>
            <p:cNvSpPr/>
            <p:nvPr/>
          </p:nvSpPr>
          <p:spPr>
            <a:xfrm>
              <a:off x="0" y="0"/>
              <a:ext cx="4570560" cy="6856560"/>
            </a:xfrm>
            <a:prstGeom prst="rect">
              <a:avLst/>
            </a:prstGeom>
            <a:solidFill>
              <a:srgbClr val="99cc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685800" y="990720"/>
              <a:ext cx="5180040" cy="1903320"/>
            </a:xfrm>
            <a:custGeom>
              <a:avLst/>
              <a:gdLst/>
              <a:ahLst/>
              <a:rect l="0" t="0" r="r" b="b"/>
              <a:pathLst>
                <a:path w="14391" h="5289">
                  <a:moveTo>
                    <a:pt x="2644" y="0"/>
                  </a:moveTo>
                  <a:cubicBezTo>
                    <a:pt x="1322" y="0"/>
                    <a:pt x="0" y="1322"/>
                    <a:pt x="0" y="2644"/>
                  </a:cubicBezTo>
                  <a:lnTo>
                    <a:pt x="0" y="2644"/>
                  </a:lnTo>
                  <a:cubicBezTo>
                    <a:pt x="0" y="3966"/>
                    <a:pt x="1322" y="5288"/>
                    <a:pt x="2644" y="5288"/>
                  </a:cubicBezTo>
                  <a:lnTo>
                    <a:pt x="11746" y="5288"/>
                  </a:lnTo>
                  <a:cubicBezTo>
                    <a:pt x="13068" y="5288"/>
                    <a:pt x="14390" y="3966"/>
                    <a:pt x="14390" y="2644"/>
                  </a:cubicBezTo>
                  <a:lnTo>
                    <a:pt x="14390" y="2644"/>
                  </a:lnTo>
                  <a:cubicBezTo>
                    <a:pt x="14390" y="1322"/>
                    <a:pt x="13068" y="0"/>
                    <a:pt x="11746" y="0"/>
                  </a:cubicBezTo>
                  <a:lnTo>
                    <a:pt x="264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1" name="Group 4"/>
          <p:cNvGrpSpPr/>
          <p:nvPr/>
        </p:nvGrpSpPr>
        <p:grpSpPr>
          <a:xfrm>
            <a:off x="3632040" y="4889520"/>
            <a:ext cx="4875480" cy="317520"/>
            <a:chOff x="3632040" y="4889520"/>
            <a:chExt cx="4875480" cy="317520"/>
          </a:xfrm>
        </p:grpSpPr>
        <p:sp>
          <p:nvSpPr>
            <p:cNvPr id="52" name="CustomShape 5"/>
            <p:cNvSpPr/>
            <p:nvPr/>
          </p:nvSpPr>
          <p:spPr>
            <a:xfrm>
              <a:off x="3632040" y="4889520"/>
              <a:ext cx="4624560" cy="315720"/>
            </a:xfrm>
            <a:custGeom>
              <a:avLst/>
              <a:gdLst/>
              <a:ahLst/>
              <a:rect l="0" t="0" r="r" b="b"/>
              <a:pathLst>
                <a:path w="12848" h="879">
                  <a:moveTo>
                    <a:pt x="12847" y="0"/>
                  </a:moveTo>
                  <a:lnTo>
                    <a:pt x="12847" y="0"/>
                  </a:lnTo>
                  <a:lnTo>
                    <a:pt x="12847" y="878"/>
                  </a:lnTo>
                  <a:lnTo>
                    <a:pt x="12847" y="878"/>
                  </a:lnTo>
                  <a:lnTo>
                    <a:pt x="0" y="878"/>
                  </a:lnTo>
                  <a:lnTo>
                    <a:pt x="0" y="87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847" y="0"/>
                  </a:lnTo>
                </a:path>
              </a:pathLst>
            </a:custGeom>
            <a:solidFill>
              <a:srgbClr val="0033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>
              <a:off x="8248680" y="4889520"/>
              <a:ext cx="258840" cy="317520"/>
            </a:xfrm>
            <a:prstGeom prst="flowChartDelay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833400" y="833040"/>
            <a:ext cx="7778880" cy="996840"/>
          </a:xfrm>
          <a:prstGeom prst="rect">
            <a:avLst/>
          </a:prstGeom>
        </p:spPr>
        <p:txBody>
          <a:bodyPr lIns="90000" rIns="90000" tIns="46800" bIns="46800" anchor="b"/>
          <a:p>
            <a:r>
              <a:rPr b="1" lang="en-US" sz="3600" spc="-1" strike="noStrike">
                <a:solidFill>
                  <a:srgbClr val="006666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6666"/>
              </a:solidFill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837720" y="2362320"/>
            <a:ext cx="7691400" cy="3722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697"/>
              </a:spcBef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1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2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3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4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5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  <a:p>
            <a:pPr lvl="6" marL="342720" indent="-342720">
              <a:spcBef>
                <a:spcPts val="697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2438280" y="6248520"/>
            <a:ext cx="213048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5791320" y="6248520"/>
            <a:ext cx="2896920" cy="47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sldNum"/>
          </p:nvPr>
        </p:nvSpPr>
        <p:spPr>
          <a:xfrm>
            <a:off x="75960" y="6248160"/>
            <a:ext cx="585720" cy="487080"/>
          </a:xfrm>
          <a:prstGeom prst="rect">
            <a:avLst/>
          </a:prstGeom>
        </p:spPr>
        <p:txBody>
          <a:bodyPr lIns="90000" rIns="90000" tIns="46800" bIns="46800" anchor="b"/>
          <a:p>
            <a:pPr/>
            <a:fld id="{A2A9F349-113A-49D8-9708-C8AF5016E532}" type="slidenum">
              <a:rPr b="1" lang="en-US" sz="26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2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65160" y="1270080"/>
            <a:ext cx="7672320" cy="13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en-US" sz="3600" spc="-1" strike="noStrike">
                <a:solidFill>
                  <a:srgbClr val="003366"/>
                </a:solidFill>
                <a:latin typeface="Arial"/>
              </a:rPr>
              <a:t>How To Use PowerPoint</a:t>
            </a:r>
            <a:br/>
            <a:r>
              <a:rPr b="1" lang="en-US" sz="2400" spc="-1" strike="noStrike">
                <a:solidFill>
                  <a:srgbClr val="003366"/>
                </a:solidFill>
                <a:latin typeface="Arial"/>
              </a:rPr>
              <a:t>A Brief Introduction to Commonly Used Features</a:t>
            </a:r>
            <a:endParaRPr b="0" lang="en-US" sz="24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96" name="CustomShape 2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latin typeface="Tahoma"/>
              </a:rPr>
              <a:t>0</a:t>
            </a:r>
            <a:endParaRPr b="0" lang="en-US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3400" y="833400"/>
            <a:ext cx="7780320" cy="9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6666"/>
                </a:solidFill>
                <a:latin typeface="Arial"/>
              </a:rPr>
              <a:t>Advanced AutoShapes</a:t>
            </a:r>
            <a:endParaRPr b="0" lang="en-US" sz="3600" spc="-1" strike="noStrike">
              <a:solidFill>
                <a:srgbClr val="003366"/>
              </a:solidFill>
              <a:latin typeface="Arial"/>
            </a:endParaRPr>
          </a:p>
        </p:txBody>
      </p:sp>
      <p:grpSp>
        <p:nvGrpSpPr>
          <p:cNvPr id="98" name="Group 2"/>
          <p:cNvGrpSpPr/>
          <p:nvPr/>
        </p:nvGrpSpPr>
        <p:grpSpPr>
          <a:xfrm>
            <a:off x="1981080" y="4800600"/>
            <a:ext cx="1522440" cy="1141560"/>
            <a:chOff x="1981080" y="4800600"/>
            <a:chExt cx="1522440" cy="1141560"/>
          </a:xfrm>
        </p:grpSpPr>
        <p:sp>
          <p:nvSpPr>
            <p:cNvPr id="99" name="CustomShape 3"/>
            <p:cNvSpPr/>
            <p:nvPr/>
          </p:nvSpPr>
          <p:spPr>
            <a:xfrm>
              <a:off x="1981080" y="4800600"/>
              <a:ext cx="1522440" cy="1141560"/>
            </a:xfrm>
            <a:prstGeom prst="flowChartProcess">
              <a:avLst/>
            </a:prstGeom>
            <a:solidFill>
              <a:srgbClr val="993300"/>
            </a:solidFill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2057400" y="5181480"/>
              <a:ext cx="137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Phase One</a:t>
              </a:r>
              <a:endParaRPr b="0" lang="en-US" sz="1800" spc="-1" strike="noStrike">
                <a:solidFill>
                  <a:srgbClr val="003366"/>
                </a:solidFill>
                <a:latin typeface="Arial"/>
              </a:endParaRPr>
            </a:p>
          </p:txBody>
        </p:sp>
      </p:grpSp>
      <p:grpSp>
        <p:nvGrpSpPr>
          <p:cNvPr id="101" name="Group 5"/>
          <p:cNvGrpSpPr/>
          <p:nvPr/>
        </p:nvGrpSpPr>
        <p:grpSpPr>
          <a:xfrm>
            <a:off x="5638680" y="4800600"/>
            <a:ext cx="1522440" cy="1141560"/>
            <a:chOff x="5638680" y="4800600"/>
            <a:chExt cx="1522440" cy="1141560"/>
          </a:xfrm>
        </p:grpSpPr>
        <p:sp>
          <p:nvSpPr>
            <p:cNvPr id="102" name="CustomShape 6"/>
            <p:cNvSpPr/>
            <p:nvPr/>
          </p:nvSpPr>
          <p:spPr>
            <a:xfrm>
              <a:off x="5638680" y="4800600"/>
              <a:ext cx="1522440" cy="1141560"/>
            </a:xfrm>
            <a:prstGeom prst="flowChartProcess">
              <a:avLst/>
            </a:prstGeom>
            <a:solidFill>
              <a:srgbClr val="00ff00"/>
            </a:solidFill>
            <a:ln w="9360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5715000" y="5181480"/>
              <a:ext cx="1370160" cy="36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</a:rPr>
                <a:t>Phase Two</a:t>
              </a:r>
              <a:endParaRPr b="0" lang="en-US" sz="1800" spc="-1" strike="noStrike">
                <a:solidFill>
                  <a:srgbClr val="003366"/>
                </a:solidFill>
                <a:latin typeface="Arial"/>
              </a:endParaRPr>
            </a:p>
          </p:txBody>
        </p:sp>
      </p:grpSp>
      <p:grpSp>
        <p:nvGrpSpPr>
          <p:cNvPr id="104" name="Group 8"/>
          <p:cNvGrpSpPr/>
          <p:nvPr/>
        </p:nvGrpSpPr>
        <p:grpSpPr>
          <a:xfrm>
            <a:off x="3505320" y="4724280"/>
            <a:ext cx="2131920" cy="1202040"/>
            <a:chOff x="3505320" y="4724280"/>
            <a:chExt cx="2131920" cy="1202040"/>
          </a:xfrm>
        </p:grpSpPr>
        <p:grpSp>
          <p:nvGrpSpPr>
            <p:cNvPr id="105" name="Group 9"/>
            <p:cNvGrpSpPr/>
            <p:nvPr/>
          </p:nvGrpSpPr>
          <p:grpSpPr>
            <a:xfrm>
              <a:off x="3505320" y="5029200"/>
              <a:ext cx="2131920" cy="608040"/>
              <a:chOff x="3505320" y="5029200"/>
              <a:chExt cx="2131920" cy="608040"/>
            </a:xfrm>
          </p:grpSpPr>
          <p:sp>
            <p:nvSpPr>
              <p:cNvPr id="106" name="CustomShape 10"/>
              <p:cNvSpPr/>
              <p:nvPr/>
            </p:nvSpPr>
            <p:spPr>
              <a:xfrm>
                <a:off x="3962520" y="5029200"/>
                <a:ext cx="1141200" cy="608040"/>
              </a:xfrm>
              <a:prstGeom prst="flowChartDecision">
                <a:avLst/>
              </a:prstGeom>
              <a:solidFill>
                <a:srgbClr val="ffff00"/>
              </a:solidFill>
              <a:ln w="9360">
                <a:solidFill>
                  <a:srgbClr val="003366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Line 11"/>
              <p:cNvSpPr/>
              <p:nvPr/>
            </p:nvSpPr>
            <p:spPr>
              <a:xfrm>
                <a:off x="3505320" y="5334120"/>
                <a:ext cx="455400" cy="0"/>
              </a:xfrm>
              <a:prstGeom prst="line">
                <a:avLst/>
              </a:prstGeom>
              <a:ln w="9360">
                <a:solidFill>
                  <a:srgbClr val="00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Line 12"/>
              <p:cNvSpPr/>
              <p:nvPr/>
            </p:nvSpPr>
            <p:spPr>
              <a:xfrm>
                <a:off x="5105520" y="5334120"/>
                <a:ext cx="531720" cy="0"/>
              </a:xfrm>
              <a:prstGeom prst="line">
                <a:avLst/>
              </a:prstGeom>
              <a:ln w="9360">
                <a:solidFill>
                  <a:srgbClr val="003366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9" name="CustomShape 13"/>
            <p:cNvSpPr/>
            <p:nvPr/>
          </p:nvSpPr>
          <p:spPr>
            <a:xfrm>
              <a:off x="3733920" y="4724280"/>
              <a:ext cx="1598400" cy="1202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/>
            <a:p>
              <a:pPr algn="ctr"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3366"/>
                  </a:solidFill>
                  <a:latin typeface="Arial"/>
                </a:rPr>
                <a:t>Research</a:t>
              </a:r>
              <a:endParaRPr b="0" lang="en-US" sz="1800" spc="-1" strike="noStrike">
                <a:solidFill>
                  <a:srgbClr val="003366"/>
                </a:solidFill>
                <a:latin typeface="Arial"/>
              </a:endParaRPr>
            </a:p>
            <a:p>
              <a:pPr algn="ctr"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3366"/>
                  </a:solidFill>
                  <a:latin typeface="Arial"/>
                </a:rPr>
                <a:t>&amp;</a:t>
              </a:r>
              <a:endParaRPr b="0" lang="en-US" sz="1800" spc="-1" strike="noStrike">
                <a:solidFill>
                  <a:srgbClr val="003366"/>
                </a:solidFill>
                <a:latin typeface="Arial"/>
              </a:endParaRPr>
            </a:p>
            <a:p>
              <a:pPr algn="ctr">
                <a:spcBef>
                  <a:spcPts val="1123"/>
                </a:spcBef>
              </a:pPr>
              <a:r>
                <a:rPr b="0" lang="en-US" sz="1800" spc="-1" strike="noStrike">
                  <a:solidFill>
                    <a:srgbClr val="003366"/>
                  </a:solidFill>
                  <a:latin typeface="Arial"/>
                </a:rPr>
                <a:t>Development</a:t>
              </a:r>
              <a:endParaRPr b="0" lang="en-US" sz="1800" spc="-1" strike="noStrike">
                <a:solidFill>
                  <a:srgbClr val="003366"/>
                </a:solidFill>
                <a:latin typeface="Arial"/>
              </a:endParaRPr>
            </a:p>
          </p:txBody>
        </p:sp>
      </p:grpSp>
      <p:sp>
        <p:nvSpPr>
          <p:cNvPr id="110" name="CustomShape 14"/>
          <p:cNvSpPr/>
          <p:nvPr/>
        </p:nvSpPr>
        <p:spPr>
          <a:xfrm>
            <a:off x="838080" y="2362320"/>
            <a:ext cx="7693200" cy="372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41280">
              <a:spcBef>
                <a:spcPts val="697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3366"/>
                </a:solidFill>
                <a:latin typeface="Arial"/>
              </a:rPr>
              <a:t>By selecting several AutoShapes and right-clickig, you can group them together.</a:t>
            </a:r>
            <a:endParaRPr b="0" lang="en-US" sz="28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11" name="CustomShape 15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latin typeface="Tahoma"/>
              </a:rPr>
              <a:t>0</a:t>
            </a:r>
            <a:endParaRPr b="0" lang="en-US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dur="indefinite" fill="hold">
                      <p:stCondLst>
                        <p:cond delay="indefinite"/>
                      </p:stCondLst>
                      <p:childTnLst>
                        <p:par>
                          <p:cTn id="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7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dur="indefinite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dur="indefinite" nodeType="after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dur="indefinite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dur="indefinite" nodeType="afterEffect" fill="hold" presetClass="entr" presetID="9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3400" y="833400"/>
            <a:ext cx="7780320" cy="99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6666"/>
                </a:solidFill>
                <a:latin typeface="Arial"/>
              </a:rPr>
              <a:t>Embedding Video</a:t>
            </a:r>
            <a:endParaRPr b="0" lang="en-US" sz="36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2362320"/>
            <a:ext cx="4648320" cy="419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1280" indent="-341280">
              <a:spcBef>
                <a:spcPts val="499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3366"/>
                </a:solidFill>
                <a:latin typeface="Arial"/>
              </a:rPr>
              <a:t>To Play a Video in Your Slide Show, go to “Insert” and Place your Mouse Over “Movies and Sounds” then Select “Movie From File”</a:t>
            </a:r>
            <a:endParaRPr b="0" lang="en-US" sz="2000" spc="-1" strike="noStrike">
              <a:solidFill>
                <a:srgbClr val="003366"/>
              </a:solidFill>
              <a:latin typeface="Arial"/>
            </a:endParaRPr>
          </a:p>
          <a:p>
            <a:pPr marL="342720" indent="-341280">
              <a:spcBef>
                <a:spcPts val="499"/>
              </a:spcBef>
            </a:pPr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486400" y="3451320"/>
            <a:ext cx="3044880" cy="2028600"/>
          </a:xfrm>
          <a:prstGeom prst="rect">
            <a:avLst/>
          </a:prstGeom>
          <a:ln>
            <a:noFill/>
          </a:ln>
        </p:spPr>
      </p:pic>
      <p:sp>
        <p:nvSpPr>
          <p:cNvPr id="115" name="CustomShape 3" hidden="1"/>
          <p:cNvSpPr/>
          <p:nvPr/>
        </p:nvSpPr>
        <p:spPr>
          <a:xfrm>
            <a:off x="8255160" y="254160"/>
            <a:ext cx="380880" cy="317520"/>
          </a:xfrm>
          <a:prstGeom prst="wedgeRoundRectCallout">
            <a:avLst>
              <a:gd name="adj1" fmla="val -43518"/>
              <a:gd name="adj2" fmla="val 70000"/>
              <a:gd name="adj3" fmla="val 16667"/>
            </a:avLst>
          </a:prstGeom>
          <a:solidFill>
            <a:srgbClr val="33cccc">
              <a:alpha val="25000"/>
            </a:srgbClr>
          </a:solidFill>
          <a:ln w="19080">
            <a:solidFill>
              <a:srgbClr val="00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3366"/>
                </a:solidFill>
                <a:latin typeface="Tahoma"/>
              </a:rPr>
              <a:t>0</a:t>
            </a:r>
            <a:endParaRPr b="0" lang="en-US" sz="14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  <p:timing>
    <p:tnLst>
      <p:par>
        <p:cTn id="20" dur="indefinite" restart="never" fill="hold">
          <p:childTnLst>
            <p:seq>
              <p:cTn id="21" dur="indefinite" nodeType="mainSeq">
                <p:childTnLst>
                  <p:par>
                    <p:cTn id="22" dur="indefinite" fill="hold">
                      <p:stCondLst>
                        <p:cond delay="0"/>
                      </p:stCondLst>
                      <p:childTnLst>
                        <p:par>
                          <p:cTn id="23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4" dur="indefinite" nodeType="afterEffect" fill="hold" presetClass="mediacall" presetID="1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25" fill="hold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26" dur="indefinite" restart="whenNotActive" nodeType="interactiveSeq" fill="hold">
                <p:childTnLst>
                  <p:par>
                    <p:cTn id="27" dur="indefinite" fill="hold">
                      <p:childTnLst>
                        <p:par>
                          <p:cTn id="28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9" dur="indefinite" nodeType="clickEffect" fill="hold" presetClass="mediacall" presetID="2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30" fill="hold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Application>LibreOffice/6.0.6.2$Linux_X86_64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2005-02-10T23:18:44Z</dcterms:created>
  <dc:creator>user</dc:creator>
  <dc:description/>
  <dc:language>en-US</dc:language>
  <cp:lastModifiedBy>Miral</cp:lastModifiedBy>
  <dcterms:modified xsi:type="dcterms:W3CDTF">2015-09-13T12:22:33Z</dcterms:modified>
  <cp:revision>33</cp:revision>
  <dc:subject/>
  <dc:title>Test PowerPoint FIle</dc:title>
</cp:coreProperties>
</file>